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69" r:id="rId3"/>
    <p:sldId id="271" r:id="rId4"/>
    <p:sldId id="256" r:id="rId5"/>
    <p:sldId id="266" r:id="rId6"/>
    <p:sldId id="258" r:id="rId7"/>
    <p:sldId id="267" r:id="rId8"/>
    <p:sldId id="268" r:id="rId9"/>
    <p:sldId id="261" r:id="rId10"/>
  </p:sldIdLst>
  <p:sldSz cx="9144000" cy="6858000" type="screen4x3"/>
  <p:notesSz cx="7104063" cy="10234613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6"/>
            <a:ext cx="7886700" cy="58118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67" y="1190767"/>
            <a:ext cx="4626591" cy="4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&lt;b&gt;</a:t>
            </a:r>
          </a:p>
          <a:p>
            <a:r>
              <a:rPr lang="en-US" dirty="0" smtClean="0"/>
              <a:t>&lt;u&gt;</a:t>
            </a:r>
          </a:p>
          <a:p>
            <a:r>
              <a:rPr lang="en-US" dirty="0" smtClean="0"/>
              <a:t>&lt;i&gt;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 tag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Color of text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Aligning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556" y="1286152"/>
            <a:ext cx="5080379" cy="3608845"/>
          </a:xfrm>
        </p:spPr>
        <p:txBody>
          <a:bodyPr anchor="ctr"/>
          <a:lstStyle/>
          <a:p>
            <a: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</a:t>
            </a:r>
            <a:b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</a:t>
            </a:r>
            <a:endParaRPr lang="en-US" sz="6000" b="1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2" y="1583140"/>
            <a:ext cx="7024228" cy="38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CSS?</a:t>
            </a:r>
            <a:endParaRPr lang="en-US" sz="40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8" y="1960709"/>
            <a:ext cx="8792051" cy="5146040"/>
          </a:xfrm>
        </p:spPr>
        <p:txBody>
          <a:bodyPr>
            <a:normAutofit fontScale="97500"/>
          </a:bodyPr>
          <a:lstStyle/>
          <a:p>
            <a:r>
              <a:rPr lang="en-US" sz="3600" b="1" dirty="0" smtClean="0"/>
              <a:t>CSS</a:t>
            </a:r>
            <a:r>
              <a:rPr lang="en-US" sz="3600" dirty="0" smtClean="0"/>
              <a:t> stands for </a:t>
            </a:r>
            <a:r>
              <a:rPr lang="en-US" sz="3600" b="1" dirty="0" smtClean="0"/>
              <a:t>C</a:t>
            </a:r>
            <a:r>
              <a:rPr lang="en-US" sz="3600" dirty="0" smtClean="0"/>
              <a:t>ascading </a:t>
            </a:r>
            <a:r>
              <a:rPr lang="en-US" sz="3600" b="1" dirty="0" smtClean="0"/>
              <a:t>S</a:t>
            </a:r>
            <a:r>
              <a:rPr lang="en-US" sz="3600" dirty="0" smtClean="0"/>
              <a:t>tyle </a:t>
            </a:r>
            <a:r>
              <a:rPr lang="en-US" sz="3600" b="1" dirty="0" smtClean="0"/>
              <a:t>S</a:t>
            </a:r>
            <a:r>
              <a:rPr lang="en-US" sz="3600" dirty="0" smtClean="0"/>
              <a:t>heets</a:t>
            </a:r>
          </a:p>
          <a:p>
            <a:endParaRPr lang="en-US" sz="3600" dirty="0" smtClean="0"/>
          </a:p>
          <a:p>
            <a:r>
              <a:rPr lang="en-US" sz="3600" dirty="0" smtClean="0"/>
              <a:t>CSS </a:t>
            </a:r>
            <a:r>
              <a:rPr lang="en-US" sz="3600" dirty="0"/>
              <a:t>is a language that describes the style of an HTML document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600" dirty="0"/>
              <a:t>CSS describes how HTML elements should be displayed.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External CSS 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1139"/>
          </a:xfrm>
        </p:spPr>
        <p:txBody>
          <a:bodyPr/>
          <a:lstStyle/>
          <a:p>
            <a:r>
              <a:rPr lang="en-US" dirty="0" smtClean="0"/>
              <a:t>Using CSS file with &lt;link&gt; tag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8" y="2695575"/>
            <a:ext cx="8152035" cy="116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5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9851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CSS Syntax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27" y="3088161"/>
            <a:ext cx="4987991" cy="291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64" y="1180390"/>
            <a:ext cx="56197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9589" y="2796692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Styles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42392"/>
              </p:ext>
            </p:extLst>
          </p:nvPr>
        </p:nvGraphicFramePr>
        <p:xfrm>
          <a:off x="354840" y="1533476"/>
          <a:ext cx="848890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39"/>
                <a:gridCol w="3248167"/>
                <a:gridCol w="3029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CSS Style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 of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color: blue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background-color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Backgroun</a:t>
                      </a:r>
                      <a:r>
                        <a:rPr lang="en-US" sz="2000" baseline="0" dirty="0" smtClean="0"/>
                        <a:t>d Color of element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Background-color:Tomato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font-family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font-size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</a:t>
                      </a:r>
                      <a:r>
                        <a:rPr lang="en-US" sz="2000" baseline="0" dirty="0" smtClean="0"/>
                        <a:t> border: width style 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Border: 1px solid blue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padding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Used to generate space around an</a:t>
                      </a:r>
                      <a:r>
                        <a:rPr lang="en-US" sz="2000" baseline="0" dirty="0" smtClean="0"/>
                        <a:t> element’s content. Inside of border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Padding: 30px;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margin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Used to create space around</a:t>
                      </a:r>
                    </a:p>
                    <a:p>
                      <a:r>
                        <a:rPr lang="en-US" sz="2000" dirty="0" smtClean="0"/>
                        <a:t>Elements. Outside of border.</a:t>
                      </a:r>
                    </a:p>
                    <a:p>
                      <a:r>
                        <a:rPr lang="en-US" sz="2000" dirty="0" smtClean="0"/>
                        <a:t>(top, right, bottom, left)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Margin: 25px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136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Презентация PowerPoint</vt:lpstr>
      <vt:lpstr>Review</vt:lpstr>
      <vt:lpstr>Styling in tag</vt:lpstr>
      <vt:lpstr>Using  STYLE</vt:lpstr>
      <vt:lpstr>Презентация PowerPoint</vt:lpstr>
      <vt:lpstr>What is CSS?</vt:lpstr>
      <vt:lpstr>External CSS file</vt:lpstr>
      <vt:lpstr>CSS Syntax</vt:lpstr>
      <vt:lpstr>CSS Styles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Teacher</dc:creator>
  <cp:lastModifiedBy>Jenish</cp:lastModifiedBy>
  <cp:revision>60</cp:revision>
  <dcterms:created xsi:type="dcterms:W3CDTF">2018-01-10T14:16:00Z</dcterms:created>
  <dcterms:modified xsi:type="dcterms:W3CDTF">2018-01-21T16:59:23Z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