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7" r:id="rId4"/>
    <p:sldId id="261" r:id="rId5"/>
    <p:sldId id="274" r:id="rId6"/>
  </p:sldIdLst>
  <p:sldSz cx="9144000" cy="6858000" type="screen4x3"/>
  <p:notesSz cx="7104063" cy="10234613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70" d="100"/>
          <a:sy n="70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6"/>
            <a:ext cx="7886700" cy="58118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556" y="1286152"/>
            <a:ext cx="5080379" cy="3608845"/>
          </a:xfrm>
        </p:spPr>
        <p:txBody>
          <a:bodyPr anchor="ctr"/>
          <a:lstStyle/>
          <a:p>
            <a:r>
              <a:rPr lang="en-US" sz="6000" b="1" dirty="0" smtClean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Hyperlinks</a:t>
            </a:r>
            <a:endParaRPr lang="en-US" sz="6000" b="1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Hyperlink</a:t>
            </a:r>
            <a:endParaRPr lang="en-US" sz="4000" b="1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38" y="1433007"/>
            <a:ext cx="8792051" cy="2265536"/>
          </a:xfrm>
        </p:spPr>
        <p:txBody>
          <a:bodyPr>
            <a:normAutofit fontScale="97500"/>
          </a:bodyPr>
          <a:lstStyle/>
          <a:p>
            <a:r>
              <a:rPr lang="en-US" sz="3600" b="1" dirty="0" smtClean="0"/>
              <a:t>HTML links are hyperlinks. You can click on a link and jump to another document.</a:t>
            </a:r>
          </a:p>
          <a:p>
            <a:r>
              <a:rPr lang="en-US" sz="3600" b="1" dirty="0" smtClean="0"/>
              <a:t>A link can be a text, an image or any other HTML element.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7277" y="3506470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HTML Links - Syntax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4957121"/>
            <a:ext cx="5566198" cy="129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707" y="1893870"/>
            <a:ext cx="7886700" cy="831139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 smtClean="0"/>
              <a:t>The </a:t>
            </a:r>
            <a:r>
              <a:rPr lang="en-US" sz="2600" dirty="0" err="1" smtClean="0"/>
              <a:t>href</a:t>
            </a:r>
            <a:r>
              <a:rPr lang="en-US" sz="2600" dirty="0" smtClean="0"/>
              <a:t> attribute specifies th</a:t>
            </a:r>
            <a:r>
              <a:rPr lang="en-US" sz="2600" dirty="0" smtClean="0"/>
              <a:t>e destination address of the link.</a:t>
            </a:r>
          </a:p>
          <a:p>
            <a:r>
              <a:rPr lang="en-US" sz="2600" dirty="0" smtClean="0"/>
              <a:t>The link text is the visible part.</a:t>
            </a:r>
            <a:endParaRPr lang="en-US" sz="26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dirty="0" err="1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sz="4000" b="1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3414" y="3154049"/>
            <a:ext cx="6649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&lt;</a:t>
            </a:r>
            <a:r>
              <a:rPr lang="en-US" sz="3200" b="1" dirty="0">
                <a:solidFill>
                  <a:srgbClr val="333300"/>
                </a:solidFill>
              </a:rPr>
              <a:t>a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href</a:t>
            </a:r>
            <a:r>
              <a:rPr lang="en-US" sz="3200" b="1" dirty="0" smtClean="0"/>
              <a:t>=“pictures.html” </a:t>
            </a:r>
            <a:r>
              <a:rPr lang="en-US" sz="3200" b="1" dirty="0" smtClean="0">
                <a:solidFill>
                  <a:srgbClr val="002060"/>
                </a:solidFill>
              </a:rPr>
              <a:t>&gt;Pictures&lt;/a&gt;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814" y="4057076"/>
            <a:ext cx="6884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&lt;</a:t>
            </a:r>
            <a:r>
              <a:rPr lang="en-US" sz="3200" b="1" dirty="0">
                <a:solidFill>
                  <a:srgbClr val="333300"/>
                </a:solidFill>
              </a:rPr>
              <a:t>a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href</a:t>
            </a:r>
            <a:r>
              <a:rPr lang="en-US" sz="3200" b="1" dirty="0" smtClean="0"/>
              <a:t>=“www.google.kg” </a:t>
            </a:r>
            <a:r>
              <a:rPr lang="en-US" sz="3200" b="1" dirty="0" smtClean="0">
                <a:solidFill>
                  <a:srgbClr val="002060"/>
                </a:solidFill>
              </a:rPr>
              <a:t>&gt;Google&lt;/a&gt;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4437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Style for </a:t>
            </a:r>
            <a:r>
              <a:rPr lang="en-US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Hyperlink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98368"/>
              </p:ext>
            </p:extLst>
          </p:nvPr>
        </p:nvGraphicFramePr>
        <p:xfrm>
          <a:off x="354839" y="2038452"/>
          <a:ext cx="839337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19"/>
                <a:gridCol w="499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CSS Style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a:link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hyperlink text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a:visited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Visited hyperlink text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a:hover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hyperlink</a:t>
                      </a:r>
                      <a:r>
                        <a:rPr lang="en-US" sz="2000" baseline="0" dirty="0" smtClean="0"/>
                        <a:t> text when mouse hover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a:active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Clicked hyperlink text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707" y="1893870"/>
            <a:ext cx="7886700" cy="1954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target attribute specifies where to open the linked </a:t>
            </a:r>
            <a:r>
              <a:rPr lang="en-US" sz="2400" dirty="0" err="1" smtClean="0"/>
              <a:t>dokument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“_blank” – Opens the document in a new window or tab.</a:t>
            </a:r>
          </a:p>
          <a:p>
            <a:r>
              <a:rPr lang="en-US" sz="2400" dirty="0" smtClean="0"/>
              <a:t>“_self” - </a:t>
            </a:r>
            <a:r>
              <a:rPr lang="en-US" sz="2400" dirty="0"/>
              <a:t>Opens the document in </a:t>
            </a:r>
            <a:r>
              <a:rPr lang="en-US" sz="2400" dirty="0" smtClean="0"/>
              <a:t>the same </a:t>
            </a:r>
            <a:r>
              <a:rPr lang="en-US" sz="2400" dirty="0"/>
              <a:t>window or tab</a:t>
            </a:r>
            <a:r>
              <a:rPr lang="en-US" sz="2400" dirty="0" smtClean="0"/>
              <a:t>. (This is default)</a:t>
            </a:r>
            <a:endParaRPr lang="en-US" sz="24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</a:t>
            </a:r>
            <a:r>
              <a:rPr lang="en-US" sz="4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981" y="4155700"/>
            <a:ext cx="831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&lt;</a:t>
            </a:r>
            <a:r>
              <a:rPr lang="en-US" sz="2800" b="1" dirty="0">
                <a:solidFill>
                  <a:srgbClr val="333300"/>
                </a:solidFill>
              </a:rPr>
              <a:t>a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href</a:t>
            </a:r>
            <a:r>
              <a:rPr lang="en-US" sz="2800" b="1" dirty="0" smtClean="0"/>
              <a:t>=“pictures.html” target=“_bl</a:t>
            </a:r>
            <a:r>
              <a:rPr lang="en-US" sz="2800" b="1" dirty="0" smtClean="0"/>
              <a:t>ank</a:t>
            </a:r>
            <a:r>
              <a:rPr lang="en-US" sz="2800" b="1" dirty="0" smtClean="0"/>
              <a:t>” </a:t>
            </a:r>
            <a:r>
              <a:rPr lang="en-US" sz="2800" b="1" dirty="0" smtClean="0">
                <a:solidFill>
                  <a:srgbClr val="002060"/>
                </a:solidFill>
              </a:rPr>
              <a:t>&gt;Pictures&lt;/a&gt;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129" y="5016111"/>
            <a:ext cx="8153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&lt;</a:t>
            </a:r>
            <a:r>
              <a:rPr lang="en-US" sz="2800" b="1" dirty="0">
                <a:solidFill>
                  <a:srgbClr val="333300"/>
                </a:solidFill>
              </a:rPr>
              <a:t>a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href</a:t>
            </a:r>
            <a:r>
              <a:rPr lang="en-US" sz="2800" b="1" dirty="0" smtClean="0"/>
              <a:t>=“www.google.kg” target=“_self”</a:t>
            </a:r>
            <a:r>
              <a:rPr lang="en-US" sz="2800" b="1" dirty="0" smtClean="0">
                <a:solidFill>
                  <a:srgbClr val="002060"/>
                </a:solidFill>
              </a:rPr>
              <a:t>&gt;Google&lt;/a&gt;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182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Hyperlinks</vt:lpstr>
      <vt:lpstr>Hyperlink</vt:lpstr>
      <vt:lpstr>Href attribute</vt:lpstr>
      <vt:lpstr>CSS Style for Hyperlink</vt:lpstr>
      <vt:lpstr>target attribute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Teacher</dc:creator>
  <cp:lastModifiedBy>Jenish</cp:lastModifiedBy>
  <cp:revision>87</cp:revision>
  <dcterms:created xsi:type="dcterms:W3CDTF">2018-01-10T14:16:00Z</dcterms:created>
  <dcterms:modified xsi:type="dcterms:W3CDTF">2018-02-11T14:59:42Z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