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Quattrocento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4771024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477102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4771024e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4771024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41744" y="408908"/>
            <a:ext cx="1178560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Block-level Elements</a:t>
            </a:r>
            <a:endParaRPr b="0" i="0" sz="32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block-level element always starts on a new line, and the browsers automatically add some space (a margin) before and after the element.</a:t>
            </a:r>
            <a:endParaRPr b="0" i="0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44" y="2369848"/>
            <a:ext cx="8953500" cy="25431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744" y="5093566"/>
            <a:ext cx="9029700" cy="1695450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50" y="82338"/>
            <a:ext cx="90297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63" y="2628238"/>
            <a:ext cx="8867775" cy="2619375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75" y="5536088"/>
            <a:ext cx="8639175" cy="10572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8500"/>
            <a:ext cx="11887199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8" y="205941"/>
            <a:ext cx="8915400" cy="63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471" y="205941"/>
            <a:ext cx="8677275" cy="648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S Tutorial - Margin, Border and Padding"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3430" y="662853"/>
            <a:ext cx="3829050" cy="280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400916" y="3974144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Margin padding</a:t>
            </a:r>
            <a:endParaRPr b="0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 CSS, </a:t>
            </a:r>
            <a:r>
              <a:rPr b="1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margin is the space around an element's border, while padding is the space between an element's border and the element's content</a:t>
            </a:r>
            <a:r>
              <a:rPr b="0" i="0"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