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77CF-40B9-CE9C-A873-FF5AF7DAF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EE448-C239-C207-FE88-816D6DD8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E7AC-F10A-CC92-AD39-531F71C2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45FC-100F-42B4-BEA5-D66A2C4E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5673-57C8-9E6C-9533-CC7F2DD7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FA9C-B98D-BB85-5991-20DB0EB1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FB66C-DBE0-094C-587D-947F8C2A9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DBBC-A789-994D-F596-8E901AA2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258F-4367-1850-18B9-07A24132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FDAFC-D1DD-36FE-ADBA-A6074BB2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839D0-D585-0B0C-FD1B-68AE6D894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E7E31-616E-4A73-1658-D5AF31F86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54BD-3377-8765-BFF1-2F550DB0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8863-8E62-0000-A2F2-9A05DF52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7332-890E-3A92-B01D-FE9C666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8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79A2-40A8-8CC9-7435-DE88E464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8E97-AC38-882E-A56B-6C12D874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5D1B-C3D7-0962-F6DE-8504B19B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65EE-7369-972C-8192-C4DBA27B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3046-330E-1BB8-1331-06ECBD4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40DE-A144-D525-4933-299FA730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14E9-CCD0-CFCA-16FC-C3691B4B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1765-4D35-1B98-7C6F-EB90640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59D6-E21D-A415-B70E-9C0D8993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CCA4-8EA2-B12D-949D-3CF22FD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70C5-E34C-61AF-A5B9-D31BF118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5E6-54AF-D7B7-1EBC-A3EB3431C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22AE4-4D55-ECEC-1F3C-5BC4DB64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36932-9377-F032-BF72-24733FD2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3F6C1-8913-0043-AF32-E6CD60B0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941B-2369-AECC-2147-AFCB1DB1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0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BD0E-E59F-44BF-D17F-DC50D238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1E65-3D73-1B69-9713-253CA99B3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2D1A3-095E-A0D7-C14C-03ECC0E63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33985-5380-4473-9F5A-4025E22DE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2DF7A-CFD4-24FE-A5D9-7B6D15540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B7092-03B8-893D-DC1F-B178DF79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9A634-4B7F-F3FE-0E6F-1CC86F2A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FB272-D7DA-75CC-2DB9-19DD1279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1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F9F6-2DA0-DA6F-CC5A-CBAF4F48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2703-9B10-17B8-1E2D-76BAD9A1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98D9-0223-D3EC-1080-B73218FF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DE44F-BCF9-CB01-E56A-97C74986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5AFF3-C0E8-7C76-4F91-2E5B8FC3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6ECE0-EB15-36D0-07A4-31B25F34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B6AC-8B58-2952-9603-5116E9E4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9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15E2-91F5-1B8F-E843-38F4FE67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A8AE-14A5-02E3-7A5D-1EDBFD31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69E47-0A4D-BAD1-F029-81E9F187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1FFE0-56D9-E071-71A9-77FA5AF6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F39F-5907-1666-4350-2D98169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52DB0-2D68-7877-3F0D-FCC34B5E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3A06-3275-7D81-3D90-CA8C8141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A3481-4930-CCB4-FE79-26DEFAAEC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7B2B-891B-48E3-1AAB-1CA528E44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D8175-78D1-ADBD-FCB9-30E06E06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0D78-0435-66DB-1107-BCCAD5BD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4AAA6-78B0-5C1A-37D7-2683EA7C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0F030-5820-9090-65BD-10F204F7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FE179-2EDE-19C6-47D5-B4593868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BDF4-A0E5-31F7-A7EC-E04C6282D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8929-4BBB-4772-96DD-BF627D29A02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C67C-8822-C755-4645-BE2B82888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3022-C8CE-703F-3231-F915700A6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27DF-D36B-4298-B2C6-BD446A0B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6B9F07-7683-CDF2-0DCB-8FD7A08BF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40" y="151828"/>
            <a:ext cx="9144000" cy="165576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Define an HTML Table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table in HTML consists of table cells inside rows and columns.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33354-3A39-2C17-C66F-41E5837E9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64924"/>
            <a:ext cx="10618776" cy="33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99DDC2-9D5F-79F6-21E7-9562E751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620"/>
            <a:ext cx="8378491" cy="62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Aibek Erkinbekov</dc:creator>
  <cp:lastModifiedBy>Aibek Erkinbekov</cp:lastModifiedBy>
  <cp:revision>1</cp:revision>
  <dcterms:created xsi:type="dcterms:W3CDTF">2022-09-23T20:04:12Z</dcterms:created>
  <dcterms:modified xsi:type="dcterms:W3CDTF">2022-09-23T20:09:09Z</dcterms:modified>
</cp:coreProperties>
</file>