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46B1-707E-28BC-7041-2FF3080F0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9D1C-C483-DE87-C93F-FFCB89B7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50C8-32EA-F275-4C48-44BE7BE0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4718-37FD-6F8F-7086-49FF7AA3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5B97-EAD3-BB29-51F8-02C3BF08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8E6A-3633-D098-DBB1-204A4D9D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99A2-3DF5-1E39-BC39-7E3F6E02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B11D-76C3-C5FE-56B9-8685090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7616-B510-18D2-EAF4-9A8D6AB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8713-5566-C7FF-4B9F-E366F1B0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8B035-0D2D-7577-64BA-0B9F01839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FA672-9D53-0BA6-F9C5-B528850C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A0B6-EA45-F0DD-6EFF-E454B9F8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53E3-24B8-F681-AC00-017C2254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6C40-23B6-261B-3AD2-8252663D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54B8-102E-7BF9-17D4-6BFFB586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4F38-4D79-BA8D-FBF0-F433E3D9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F6F6-E09D-8D95-25CC-C1B4A1D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6A3D-9FB7-D9DB-760C-3E885D0C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E490-2AA8-2168-3BEC-F1FFC1B1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6493-5371-75B2-54AD-DE6531A3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A80C-256E-BA90-FD33-A6B5B7A3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A4DA-AA2F-63F5-A399-6C211D98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DEB2-B0F0-6E29-7195-5648C392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66D3-0960-910D-2A96-0EDB263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8100-8351-F752-F054-B4BD2CC6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5F73-6906-1840-A341-EECA5A859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B1FAA-EB93-DE51-6E1F-D868E32F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EA6B-5D70-FC34-DF21-6ECA612C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24CB1-3731-D89A-E316-E1E419F2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33394-FD59-AB13-A87E-712434F6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E3E9-870E-9602-E78D-84345791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F39FE-7001-37ED-68B4-778654626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D01D4-E10F-65ED-8D02-63CCC555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F78F-95E6-CCC4-5386-95FC813FC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14AE8-F602-A508-388B-C9C98B914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F53CC-52EB-FFC1-B704-C1FBFF17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D8918-85AF-3B80-247B-8204C69F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D8FA6-1B69-269F-B0F3-22DD5AD9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3C3C-03D4-06A5-193D-45991494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AC25F-D950-019B-4FCC-C13E437A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88F60-21B9-AD1D-F63D-BD5A9D3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B34E-E3EA-73C9-2562-8420175A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32DF5-1F9B-64F4-945A-EB4D777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848D3-7C1B-8DAD-F224-334A22A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4211-C3F9-FC9B-5941-147436D2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AFF8-389A-D01D-1C01-9D5AD686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B774-14B9-A8F3-F722-FB3D613A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74C7-D547-FCB2-1FC4-646F976F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7F723-A0E6-49D4-A49A-D1A7CA83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D570-7CAA-4777-0640-FC168C12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6933-CFDE-A178-6D64-C54CEF89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0216-6D0B-245D-EEC1-E2172F5A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CEED2-88CE-0D58-0C85-9B6B18939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593C3-A083-FFBA-C38D-FA2F312C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29F7-CA99-2232-AB8F-2BE7698F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D2B4-8BD9-3E34-DDAD-67A6A39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0B65-6B64-A68D-5C55-14F6B001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D2F84-726D-8EAE-F698-425E5FBF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A521-3782-7681-D287-93EF9A50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20F9-1C69-3783-706A-9CCD0F76C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EB8E-2EBF-4ABE-93C6-AB9F66BE6D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7D3D-AB3C-F35E-B669-F40662AE6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2116-B7B2-ADF6-9040-F92F93977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DE68-6F42-4560-A07B-1FC6F650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_container.asp#flex-wrap" TargetMode="External"/><Relationship Id="rId7" Type="http://schemas.openxmlformats.org/officeDocument/2006/relationships/hyperlink" Target="https://www.w3schools.com/css/css3_flexbox_container.asp#align-content" TargetMode="External"/><Relationship Id="rId2" Type="http://schemas.openxmlformats.org/officeDocument/2006/relationships/hyperlink" Target="https://www.w3schools.com/css/css3_flexbox_container.asp#flex-direc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/css3_flexbox_container.asp#align-items" TargetMode="External"/><Relationship Id="rId5" Type="http://schemas.openxmlformats.org/officeDocument/2006/relationships/hyperlink" Target="https://www.w3schools.com/css/css3_flexbox_container.asp#justify-content" TargetMode="External"/><Relationship Id="rId4" Type="http://schemas.openxmlformats.org/officeDocument/2006/relationships/hyperlink" Target="https://www.w3schools.com/css/css3_flexbox_container.asp#flex-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css/css3_flexbox_container.asp#flex-dir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css/css3_flexbox_container.asp#flex-wra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css/css3_flexbox_container.asp#flex-fl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w3schools.com/css/css3_flexbox_container.asp#justify-cont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www.w3schools.com/css/css3_flexbox_container.asp#align-i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css/css3_flexbox_container.asp#align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css/css3_flexbox_container.asp#align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F476ABE-9367-DA44-6EB4-6B9736B347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02771" y="870947"/>
            <a:ext cx="581297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flex-direction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3"/>
              </a:rPr>
              <a:t>flex-wrap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4"/>
              </a:rPr>
              <a:t>flex-flow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5"/>
              </a:rPr>
              <a:t>justify-content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6"/>
              </a:rPr>
              <a:t>align-items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7"/>
              </a:rPr>
              <a:t>align-content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0653-9A86-85C2-2730-4DDF8969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flex-direction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0726-C650-656D-EF77-E2302DF6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42596"/>
            <a:ext cx="3831771" cy="2267404"/>
          </a:xfrm>
        </p:spPr>
        <p:txBody>
          <a:bodyPr/>
          <a:lstStyle/>
          <a:p>
            <a:r>
              <a:rPr lang="en-US" dirty="0"/>
              <a:t>Column</a:t>
            </a:r>
          </a:p>
          <a:p>
            <a:r>
              <a:rPr lang="en-US" dirty="0"/>
              <a:t>Column-reverse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Row-reverse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A8A18-496C-0DC3-8230-0B7895BC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97" y="1396027"/>
            <a:ext cx="2057578" cy="25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B7B74-8387-00A8-0361-9362B2F13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68" y="1426509"/>
            <a:ext cx="1661304" cy="2499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59FFD-71FF-2ECC-DC69-A762D2C6F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30" y="4714014"/>
            <a:ext cx="3276884" cy="1044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CD5C7C-1625-FC61-7389-EE22EE63D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114" y="4778789"/>
            <a:ext cx="324640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5B7A-3CFC-908F-DC49-92D84AD5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flex-wrap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49BB-2303-029B-4CCB-F1CFB0EC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1171" cy="1995261"/>
          </a:xfrm>
        </p:spPr>
        <p:txBody>
          <a:bodyPr/>
          <a:lstStyle/>
          <a:p>
            <a:r>
              <a:rPr lang="en-US" dirty="0"/>
              <a:t>Wrap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Wrap-reverse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3A785-C26D-FA1E-5F52-3085F1EE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86" y="818497"/>
            <a:ext cx="5418290" cy="2499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1DDBE-9C08-9C1A-BB23-06178AADD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9" y="4199664"/>
            <a:ext cx="5082980" cy="100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CE9E0-2C19-452D-935B-F46054426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93" y="3558921"/>
            <a:ext cx="5387807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CC23-9F15-9EC2-FED4-D6A8F44C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flex-flow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8540-69F1-65BC-7D5E-DB579B44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461"/>
          </a:xfrm>
        </p:spPr>
        <p:txBody>
          <a:bodyPr/>
          <a:lstStyle/>
          <a:p>
            <a:r>
              <a:rPr lang="en-US" dirty="0"/>
              <a:t>Flex-direction and flex-wrap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F42E-E081-CBD8-C87C-E887B9A1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1539"/>
            <a:ext cx="6683319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86DC-4F80-83D0-68C2-CBDBFF42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justify-content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31F6-736D-DD21-4434-93A6964D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  <a:p>
            <a:r>
              <a:rPr lang="en-US" dirty="0"/>
              <a:t>Flex-start</a:t>
            </a:r>
          </a:p>
          <a:p>
            <a:r>
              <a:rPr lang="en-US" dirty="0"/>
              <a:t>Flex-end</a:t>
            </a:r>
          </a:p>
          <a:p>
            <a:r>
              <a:rPr lang="en-US" dirty="0"/>
              <a:t>Space-around</a:t>
            </a:r>
          </a:p>
          <a:p>
            <a:r>
              <a:rPr lang="en-US" dirty="0"/>
              <a:t>Space-between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19182-B1B6-F223-4CAE-29BA6974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19" y="1330282"/>
            <a:ext cx="4625741" cy="9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944AA-FF48-5735-ABBB-4F697F4F6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19" y="2320968"/>
            <a:ext cx="4176122" cy="1158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612D5-9988-56BD-5070-E2547A3A1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848" y="3326865"/>
            <a:ext cx="4138019" cy="92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C852E-4298-0DD1-CE49-6863033B1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85" y="4301454"/>
            <a:ext cx="6911939" cy="1066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96D0F6-221D-A662-9726-CCE2611D9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720" y="5527718"/>
            <a:ext cx="7140559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6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291-D588-C6E7-1E25-3BBD572C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align-items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63D-A5CE-2A95-5E42-0E0D33ED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  <a:p>
            <a:r>
              <a:rPr lang="en-US" dirty="0"/>
              <a:t>Flex-start</a:t>
            </a:r>
          </a:p>
          <a:p>
            <a:r>
              <a:rPr lang="en-US" dirty="0"/>
              <a:t>Flex-end</a:t>
            </a:r>
          </a:p>
          <a:p>
            <a:r>
              <a:rPr lang="en-US" dirty="0"/>
              <a:t>Stretch</a:t>
            </a:r>
          </a:p>
          <a:p>
            <a:r>
              <a:rPr lang="en-US" dirty="0"/>
              <a:t>baseline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1E646-05F2-6E78-95CF-7F7175E2C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61" y="681037"/>
            <a:ext cx="3200677" cy="190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487EB-DD7F-D791-6DB3-43D9F5B00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002" y="2605968"/>
            <a:ext cx="3391194" cy="1775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633D2-969F-45CE-1A5D-F4C1234BD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588" y="4401348"/>
            <a:ext cx="3254022" cy="1806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56CDCE-A813-437B-1BE5-5E4483E00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049" y="2586202"/>
            <a:ext cx="3132091" cy="1950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477372-562A-5461-79A1-2490046C0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81" y="5128439"/>
            <a:ext cx="4587638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BBFA-8305-6C80-ADED-F9D08AB6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align-content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FAEB-3E01-7656-CB6B-0B7FA85A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Space-between</a:t>
            </a:r>
          </a:p>
          <a:p>
            <a:r>
              <a:rPr lang="en-US" dirty="0"/>
              <a:t>Space-around</a:t>
            </a:r>
          </a:p>
          <a:p>
            <a:r>
              <a:rPr lang="en-US" dirty="0"/>
              <a:t>stretch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86440-2710-7D03-E8D5-0E55D759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29" y="928010"/>
            <a:ext cx="5483538" cy="2384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C1696-E985-BB67-B923-C6238E7A9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1294"/>
            <a:ext cx="5362362" cy="2753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36710-A88B-FA59-7CC9-8D94892C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2188"/>
            <a:ext cx="4558127" cy="3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5898-F707-4245-D762-E5ACD00A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239"/>
            <a:ext cx="10515600" cy="1325563"/>
          </a:xfrm>
        </p:spPr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align-content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65E8-6A7F-F47A-643D-8B9C49F0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  <a:p>
            <a:r>
              <a:rPr lang="en-US" dirty="0"/>
              <a:t>Flex-start</a:t>
            </a:r>
          </a:p>
          <a:p>
            <a:r>
              <a:rPr lang="en-US" dirty="0"/>
              <a:t>Flex-end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4ED37-79F1-8FDB-8B68-CA67BE0C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95" y="1095495"/>
            <a:ext cx="4429105" cy="2333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AE669F-6D64-0916-1A62-A94CA427D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" y="3565875"/>
            <a:ext cx="6386113" cy="3292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968B91-E693-A5D8-6ADB-3C7B2FCCF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027" y="3662164"/>
            <a:ext cx="6096000" cy="30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Verdana</vt:lpstr>
      <vt:lpstr>Office Theme</vt:lpstr>
      <vt:lpstr> flex-direction flex-wrap flex-flow justify-content align-items align-content </vt:lpstr>
      <vt:lpstr>flex-direction</vt:lpstr>
      <vt:lpstr>flex-wrap</vt:lpstr>
      <vt:lpstr>flex-flow</vt:lpstr>
      <vt:lpstr>justify-content</vt:lpstr>
      <vt:lpstr>align-items</vt:lpstr>
      <vt:lpstr>align-content</vt:lpstr>
      <vt:lpstr>align-content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flex-direction flex-wrap flex-flow justify-content align-items align-content </dc:title>
  <dc:creator>Aibek Erkinbekov</dc:creator>
  <cp:lastModifiedBy>Aibek Erkinbekov</cp:lastModifiedBy>
  <cp:revision>1</cp:revision>
  <dcterms:created xsi:type="dcterms:W3CDTF">2022-10-25T03:15:34Z</dcterms:created>
  <dcterms:modified xsi:type="dcterms:W3CDTF">2022-10-25T05:38:19Z</dcterms:modified>
</cp:coreProperties>
</file>