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97OpwXDmJjzIt0bXETphTUPV+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html/html_exercis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828" y="682172"/>
            <a:ext cx="7220958" cy="1095528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53" y="3062514"/>
            <a:ext cx="11038885" cy="3410857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6" name="Google Shape;86;p1"/>
          <p:cNvCxnSpPr/>
          <p:nvPr/>
        </p:nvCxnSpPr>
        <p:spPr>
          <a:xfrm flipH="1">
            <a:off x="1756229" y="1915585"/>
            <a:ext cx="1973942" cy="103081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" name="Google Shape;87;p1"/>
          <p:cNvCxnSpPr/>
          <p:nvPr/>
        </p:nvCxnSpPr>
        <p:spPr>
          <a:xfrm>
            <a:off x="5101773" y="1893814"/>
            <a:ext cx="2039256" cy="105258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59" y="812801"/>
            <a:ext cx="10718069" cy="513722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05" y="740229"/>
            <a:ext cx="11088647" cy="509799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29" y="1499198"/>
            <a:ext cx="8098905" cy="4258187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4"/>
          <p:cNvSpPr txBox="1"/>
          <p:nvPr/>
        </p:nvSpPr>
        <p:spPr>
          <a:xfrm>
            <a:off x="638629" y="478971"/>
            <a:ext cx="78522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this output using HTML code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>
            <a:hlinkClick r:id="rId3"/>
          </p:cNvPr>
          <p:cNvSpPr/>
          <p:nvPr/>
        </p:nvSpPr>
        <p:spPr>
          <a:xfrm>
            <a:off x="445441" y="1067191"/>
            <a:ext cx="75229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yourself!!</a:t>
            </a:r>
            <a:endParaRPr b="1"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45850" y="3079100"/>
            <a:ext cx="8061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Calibri"/>
                <a:ea typeface="Calibri"/>
                <a:cs typeface="Calibri"/>
                <a:sym typeface="Calibri"/>
              </a:rPr>
              <a:t>Create a web page : using ordered and unordered HTML lists </a:t>
            </a:r>
            <a:endParaRPr b="1"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2020-11-22T20:12:04Z</dcterms:created>
  <dc:creator>RePack by Diakov</dc:creator>
</cp:coreProperties>
</file>