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7" r:id="rId13"/>
  </p:sldIdLst>
  <p:sldSz cx="9144000" cy="5143500" type="screen16x9"/>
  <p:notesSz cx="6858000" cy="9144000"/>
  <p:embeddedFontLst>
    <p:embeddedFont>
      <p:font typeface="Economica" panose="020B0604020202020204" charset="0"/>
      <p:regular r:id="rId15"/>
      <p:bold r:id="rId16"/>
      <p:italic r:id="rId17"/>
      <p:boldItalic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Без стилю та сітки таблиці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137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303F6A23-FCDA-E371-F935-8BA33E09E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>
            <a:extLst>
              <a:ext uri="{FF2B5EF4-FFF2-40B4-BE49-F238E27FC236}">
                <a16:creationId xmlns:a16="http://schemas.microsoft.com/office/drawing/2014/main" id="{D80E9D6F-0F2E-5D13-DD33-8DE22467B1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>
            <a:extLst>
              <a:ext uri="{FF2B5EF4-FFF2-40B4-BE49-F238E27FC236}">
                <a16:creationId xmlns:a16="http://schemas.microsoft.com/office/drawing/2014/main" id="{4E86B8FD-CFB4-8CCB-D40B-31508581FB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8984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и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05450" y="821299"/>
            <a:ext cx="3468890" cy="16300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Ігровий програмний застосунок в жанрі </a:t>
            </a:r>
            <a:r>
              <a:rPr 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adventure</a:t>
            </a:r>
            <a:r>
              <a:rPr lang="uk-UA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елементами </a:t>
            </a:r>
            <a:r>
              <a:rPr 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puzzle</a:t>
            </a:r>
            <a:endParaRPr lang="uk-UA" sz="24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857983" y="3537754"/>
            <a:ext cx="5177667" cy="16300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Афанасьєва Оксана Миколаївна</a:t>
            </a:r>
            <a:r>
              <a:rPr lang="uk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ПЗПІ-22-6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Керівник: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ст.викл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кафедри ПІ Юрій Новіков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 </a:t>
            </a:r>
            <a:r>
              <a:rPr lang="uk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червня 2025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7CDE3D44-7F04-67DD-FBF5-D1427E0C1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>
            <a:extLst>
              <a:ext uri="{FF2B5EF4-FFF2-40B4-BE49-F238E27FC236}">
                <a16:creationId xmlns:a16="http://schemas.microsoft.com/office/drawing/2014/main" id="{E24236BD-4BBC-4EB0-5476-AC22BE176B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endParaRPr sz="3200" dirty="0"/>
          </a:p>
        </p:txBody>
      </p:sp>
      <p:pic>
        <p:nvPicPr>
          <p:cNvPr id="122" name="Google Shape;122;p21">
            <a:extLst>
              <a:ext uri="{FF2B5EF4-FFF2-40B4-BE49-F238E27FC236}">
                <a16:creationId xmlns:a16="http://schemas.microsoft.com/office/drawing/2014/main" id="{C3708AF3-5538-8088-88E5-B3A005AE539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DB9F4D9-5FD1-77D1-02C7-CF7A5CC0D310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16E19F9-BB26-236E-252F-985F883CD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9225" y="137319"/>
            <a:ext cx="4020111" cy="476316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EABC908-C004-6F13-DC00-13ED1EF4AF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850" y="1760708"/>
            <a:ext cx="3872602" cy="21760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A07D0A-68A1-7DA3-DF5E-4EDE62C9DA29}"/>
              </a:ext>
            </a:extLst>
          </p:cNvPr>
          <p:cNvSpPr txBox="1"/>
          <p:nvPr/>
        </p:nvSpPr>
        <p:spPr>
          <a:xfrm>
            <a:off x="268924" y="1206758"/>
            <a:ext cx="412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Додавання предметів до інвентаря</a:t>
            </a:r>
          </a:p>
        </p:txBody>
      </p:sp>
    </p:spTree>
    <p:extLst>
      <p:ext uri="{BB962C8B-B14F-4D97-AF65-F5344CB8AC3E}">
        <p14:creationId xmlns:p14="http://schemas.microsoft.com/office/powerpoint/2010/main" val="1668969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Інтерфейс користувача </a:t>
            </a:r>
            <a:endParaRPr sz="32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9CA0FD-9F17-513E-F610-0573858C51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4709" y="1024056"/>
            <a:ext cx="3289983" cy="184865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80327A4-39A3-2F34-5341-7A7978D1AD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2058" y="1024056"/>
            <a:ext cx="3289983" cy="184865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2340DBA-0C8B-63F9-0DA8-CE8FD6A610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4709" y="3065469"/>
            <a:ext cx="3289983" cy="184865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DECFAF3-2489-6A33-9544-82A4C331C9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2056" y="3065468"/>
            <a:ext cx="3289985" cy="184865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1024181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Реалізований ігровий програмний застосунок з ключовими механіками.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Корисність: Демонстрація життєздатності концепції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adventure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ігор з часовими парадоксами.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Можливості розвитку:</a:t>
            </a:r>
          </a:p>
          <a:p>
            <a:pPr marL="285750" indent="-285750">
              <a:lnSpc>
                <a:spcPct val="150000"/>
              </a:lnSpc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збільшення локацій;</a:t>
            </a:r>
          </a:p>
          <a:p>
            <a:pPr marL="285750" indent="-285750">
              <a:lnSpc>
                <a:spcPct val="150000"/>
              </a:lnSpc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багатоетапні головоломки;</a:t>
            </a:r>
          </a:p>
          <a:p>
            <a:pPr marL="285750" indent="-285750">
              <a:lnSpc>
                <a:spcPct val="150000"/>
              </a:lnSpc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вплив вибору на сюжет;</a:t>
            </a:r>
          </a:p>
          <a:p>
            <a:pPr marL="285750" indent="-285750">
              <a:lnSpc>
                <a:spcPct val="150000"/>
              </a:lnSpc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локалізація.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Мета роботи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Метою даної курсової роботи є розробка 2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D- 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гри у жанрі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adventure 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та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puzzle 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 елементами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point-and-click, 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яка реалізує механіку подорожей у часі у стилі вікторіанської епохи.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Adventure 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ігри переживають відродження завдяки ностальгічним настроям та можливостям сучасних технологій. Тематика подорожей у часі залишається привабливою для аудиторії.</a:t>
            </a:r>
            <a:endParaRPr lang="ru-RU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699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проблеми (аналіз існуючих рішень) </a:t>
            </a:r>
            <a:endParaRPr sz="3200" dirty="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  <p:graphicFrame>
        <p:nvGraphicFramePr>
          <p:cNvPr id="3" name="Таблиця 2">
            <a:extLst>
              <a:ext uri="{FF2B5EF4-FFF2-40B4-BE49-F238E27FC236}">
                <a16:creationId xmlns:a16="http://schemas.microsoft.com/office/drawing/2014/main" id="{8F179C98-77E1-9E2A-0183-5546A8CC9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191957"/>
              </p:ext>
            </p:extLst>
          </p:nvPr>
        </p:nvGraphicFramePr>
        <p:xfrm>
          <a:off x="354476" y="879700"/>
          <a:ext cx="8520599" cy="3479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15116">
                  <a:extLst>
                    <a:ext uri="{9D8B030D-6E8A-4147-A177-3AD203B41FA5}">
                      <a16:colId xmlns:a16="http://schemas.microsoft.com/office/drawing/2014/main" val="2600397882"/>
                    </a:ext>
                  </a:extLst>
                </a:gridCol>
                <a:gridCol w="3065283">
                  <a:extLst>
                    <a:ext uri="{9D8B030D-6E8A-4147-A177-3AD203B41FA5}">
                      <a16:colId xmlns:a16="http://schemas.microsoft.com/office/drawing/2014/main" val="1406179849"/>
                    </a:ext>
                  </a:extLst>
                </a:gridCol>
                <a:gridCol w="2840200">
                  <a:extLst>
                    <a:ext uri="{9D8B030D-6E8A-4147-A177-3AD203B41FA5}">
                      <a16:colId xmlns:a16="http://schemas.microsoft.com/office/drawing/2014/main" val="2354407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Існуючі рішення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Переваги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Недоліки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5244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Life is Strange</a:t>
                      </a:r>
                      <a:endParaRPr lang="uk-UA" sz="18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Емоційна глибина, часові рішення, діалоги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Лінійність сюжету, прості часові механіки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442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Five Nights at Freddy</a:t>
                      </a:r>
                      <a:r>
                        <a:rPr lang="uk-UA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'</a:t>
                      </a:r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s</a:t>
                      </a:r>
                      <a:r>
                        <a:rPr lang="uk-UA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: </a:t>
                      </a:r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Into the Pit</a:t>
                      </a:r>
                      <a:endParaRPr lang="uk-UA" sz="18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Атмосфера, інтерактивність у різних епохах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Один тип переміщення, відсутність альтернативних шляхів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118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18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Kathy</a:t>
                      </a:r>
                      <a:r>
                        <a:rPr lang="uk-UA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 </a:t>
                      </a:r>
                      <a:r>
                        <a:rPr lang="uk-UA" sz="18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Rain</a:t>
                      </a:r>
                      <a:r>
                        <a:rPr lang="uk-UA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 2: </a:t>
                      </a:r>
                      <a:r>
                        <a:rPr lang="uk-UA" sz="18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Soothsayer</a:t>
                      </a:r>
                      <a:endParaRPr lang="uk-UA" sz="18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Детективний сюжет, логічні головоломки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Залежність від попередньої частини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069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18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Fran</a:t>
                      </a:r>
                      <a:r>
                        <a:rPr lang="uk-UA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 </a:t>
                      </a:r>
                      <a:r>
                        <a:rPr lang="uk-UA" sz="18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Bow</a:t>
                      </a:r>
                      <a:endParaRPr lang="uk-UA" sz="18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Перемикання між світами, естетика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Сюрреалістичність</a:t>
                      </a:r>
                      <a:r>
                        <a:rPr lang="uk-UA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ускладнює логіку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55897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 та опис системи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Створення інтерактивного ігрового досвіду, що поєднує класичні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adventure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елементи з механіками керування часом.</a:t>
            </a:r>
            <a:endParaRPr dirty="0">
              <a:solidFill>
                <a:srgbClr val="0D0D0D"/>
              </a:solidFill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Дослідження загадкового маєтку через подорожі між вікторіанською епохою та сучасністю.</a:t>
            </a: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Демонстраційна версія з повним функціоналом ключових механік: механіка переміщення в часі, інвентар, діалоги, головоломки.</a:t>
            </a:r>
            <a:endParaRPr dirty="0">
              <a:solidFill>
                <a:srgbClr val="0D0D0D"/>
              </a:solidFill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Вибір технологій розробки </a:t>
            </a:r>
            <a:endParaRPr sz="32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Рушій гри: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Unity</a:t>
            </a:r>
            <a:endParaRPr lang="uk-UA" dirty="0">
              <a:solidFill>
                <a:srgbClr val="0D0D0D"/>
              </a:solidFill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Основна мова програмування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C#</a:t>
            </a:r>
            <a:endParaRPr lang="uk-UA" dirty="0">
              <a:solidFill>
                <a:srgbClr val="0D0D0D"/>
              </a:solidFill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Середовище розробки: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Microsoft Visual Studio</a:t>
            </a:r>
            <a:endParaRPr lang="uk-UA" dirty="0">
              <a:solidFill>
                <a:srgbClr val="0D0D0D"/>
              </a:solidFill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Збереження ігрових даних: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JSON</a:t>
            </a:r>
            <a:endParaRPr lang="uk-UA" dirty="0">
              <a:solidFill>
                <a:srgbClr val="0D0D0D"/>
              </a:solidFill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Піксельна графіка: </a:t>
            </a:r>
            <a:r>
              <a:rPr lang="en-US" dirty="0" err="1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Pixilart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Unity Assets</a:t>
            </a:r>
            <a:endParaRPr dirty="0">
              <a:solidFill>
                <a:srgbClr val="0D0D0D"/>
              </a:solidFill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створенного програмного забезпечення</a:t>
            </a:r>
            <a:endParaRPr sz="3200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268925" y="1000897"/>
            <a:ext cx="4883843" cy="33586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GameManager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основна логіка координації</a:t>
            </a: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PlayerSystem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логіка управління персонажем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spcBef>
                <a:spcPts val="1500"/>
              </a:spcBef>
              <a:buNone/>
            </a:pPr>
            <a:r>
              <a:rPr lang="en-US" dirty="0" err="1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InventoryManager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SceneManager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DialogueManager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TimeManager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керування інвентарем, сценами, діалогами та часом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  <p:pic>
        <p:nvPicPr>
          <p:cNvPr id="3" name="Рисунок 2" descr="Зображення, що містить текст, знімок екрана, Шрифт, схема&#10;&#10;Вміст, створений ШІ, може бути неправильним.">
            <a:extLst>
              <a:ext uri="{FF2B5EF4-FFF2-40B4-BE49-F238E27FC236}">
                <a16:creationId xmlns:a16="http://schemas.microsoft.com/office/drawing/2014/main" id="{951CCDBF-BFCE-E1F1-7DD0-A96C9A2EE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0392" y="846058"/>
            <a:ext cx="4347848" cy="314003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3124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Опис програмного забезпечення, що було використано у дослідженні</a:t>
            </a:r>
            <a:endParaRPr sz="3200" dirty="0"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413300" y="1003412"/>
            <a:ext cx="8419000" cy="37432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Unity –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рушій для створення гри з підтримкою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2D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графіки та анімації.</a:t>
            </a:r>
            <a:b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C# –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основна мова для створення логіки гри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b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 Visual Studio – 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середовище розробки, що дозволяє ефективно працювати з великим обсягом коду.</a:t>
            </a:r>
            <a:b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TextMeshPro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для гнучкого та стилізованого відображення тексту в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UI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b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Unity UI Toolkit – 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для побудови інтерфейсу користувача.</a:t>
            </a:r>
            <a:b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JSON Utility – 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для серіалізації даних у форматі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JSON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Дизайн системи</a:t>
            </a:r>
            <a:endParaRPr sz="3200" dirty="0"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268925" y="1157874"/>
            <a:ext cx="8520600" cy="31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Методи: </a:t>
            </a:r>
            <a:r>
              <a:rPr lang="uk-UA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компонентно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-орієнтований підхід, </a:t>
            </a:r>
            <a:r>
              <a:rPr lang="uk-UA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патерни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MVC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Singleton,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State Machine</a:t>
            </a:r>
            <a:endParaRPr lang="uk-UA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Послідовність:</a:t>
            </a:r>
          </a:p>
          <a:p>
            <a:pPr marL="285750" indent="-285750">
              <a:lnSpc>
                <a:spcPct val="150000"/>
              </a:lnSpc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аналіз предметної галузі;</a:t>
            </a:r>
          </a:p>
          <a:p>
            <a:pPr marL="285750" indent="-285750">
              <a:lnSpc>
                <a:spcPct val="150000"/>
              </a:lnSpc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проєктування архітектури системи;</a:t>
            </a:r>
          </a:p>
          <a:p>
            <a:pPr marL="285750" indent="-285750">
              <a:lnSpc>
                <a:spcPct val="150000"/>
              </a:lnSpc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розробка та тестування.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Технології: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Unity, C#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endParaRPr sz="3200" dirty="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435F4B0-81C1-3829-2BB2-E3BEA01DB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925" y="1572816"/>
            <a:ext cx="5417594" cy="237685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BA2BC80-1B5D-88AA-AA73-3C2EB2491D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0547" y="885632"/>
            <a:ext cx="2968978" cy="166828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FFD6E92-7056-181B-7AB7-3F31A7E138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0547" y="2761245"/>
            <a:ext cx="2968980" cy="16682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AB9BDF-01E3-6AF9-1CA2-AC818080C6E0}"/>
              </a:ext>
            </a:extLst>
          </p:cNvPr>
          <p:cNvSpPr txBox="1"/>
          <p:nvPr/>
        </p:nvSpPr>
        <p:spPr>
          <a:xfrm>
            <a:off x="268925" y="1088129"/>
            <a:ext cx="431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Переміщення в часі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ії кваліфікаційної роботи магістрів" id="{72E840FA-3155-46C9-BB37-701E4C9B1C67}" vid="{DC416FE5-D050-4603-AD75-8F49A0CCCB6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Шаблон_презентації_до_ККП_бакалавра_2025</Template>
  <TotalTime>120</TotalTime>
  <Words>441</Words>
  <Application>Microsoft Office PowerPoint</Application>
  <PresentationFormat>Екран (16:9)</PresentationFormat>
  <Paragraphs>73</Paragraphs>
  <Slides>12</Slides>
  <Notes>12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12</vt:i4>
      </vt:variant>
    </vt:vector>
  </HeadingPairs>
  <TitlesOfParts>
    <vt:vector size="17" baseType="lpstr">
      <vt:lpstr>Times New Roman</vt:lpstr>
      <vt:lpstr>Arial</vt:lpstr>
      <vt:lpstr>Open Sans</vt:lpstr>
      <vt:lpstr>Economica</vt:lpstr>
      <vt:lpstr>Шаблон презентації кваліфікаційної роботи магістрів</vt:lpstr>
      <vt:lpstr>Ігровий програмний застосунок в жанрі adventure з елементами puzzle</vt:lpstr>
      <vt:lpstr>Мета роботи</vt:lpstr>
      <vt:lpstr>Аналіз проблеми (аналіз існуючих рішень) </vt:lpstr>
      <vt:lpstr>Постановка задачі та опис системи</vt:lpstr>
      <vt:lpstr>Вибір технологій розробки </vt:lpstr>
      <vt:lpstr>Архітектура створенного програмного забезпечення</vt:lpstr>
      <vt:lpstr>Опис програмного забезпечення, що було використано у дослідженні</vt:lpstr>
      <vt:lpstr>Дизайн системи</vt:lpstr>
      <vt:lpstr>Приклад реалізації</vt:lpstr>
      <vt:lpstr>Приклад реалізації</vt:lpstr>
      <vt:lpstr>Інтерфейс користувача </vt:lpstr>
      <vt:lpstr>Підсумки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Оксана Афанасьєва</dc:creator>
  <cp:lastModifiedBy>Оксана Афанасьєва</cp:lastModifiedBy>
  <cp:revision>1</cp:revision>
  <dcterms:created xsi:type="dcterms:W3CDTF">2025-06-27T09:20:21Z</dcterms:created>
  <dcterms:modified xsi:type="dcterms:W3CDTF">2025-06-27T11:20:25Z</dcterms:modified>
</cp:coreProperties>
</file>