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d2787021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d2787021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d2787021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d2787021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d2787021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d2787021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d2787021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d2787021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d2787021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d2787021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d2787021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d2787021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d2787021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d2787021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d2787021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d2787021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d2787021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d2787021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d2787021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d2787021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d278702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d278702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d2787021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d2787021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d27870210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d2787021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d2787021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3d2787021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d278702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d278702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d278702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d278702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d278702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d278702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d2787021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d278702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d2787021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d2787021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d2787021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d2787021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d2787021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d2787021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49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Тема:</a:t>
            </a:r>
            <a:r>
              <a:rPr b="0"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Розробка вебзастосунку для представлення гри в жанрі Roguelike</a:t>
            </a:r>
            <a:endParaRPr sz="4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Керівник: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доц.каф.ПІ Валенда Наталія Анатолівна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Студент:</a:t>
            </a: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Балицький Ігор Олександрович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Проєктування ПЗ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Інтерфейс спроєктовано з урахуванням UI/UX та підтримки локалізації.</a:t>
            </a:r>
            <a:br>
              <a:rPr lang="r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Основні функціональні блоки: головна сторінка, сторінка гри, новини, відгуки, профіль, панель адміністратора.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Засоби розробки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Мова програмування: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3.12</a:t>
            </a:r>
            <a:b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Фреймворк: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FastAPI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Інтерфейс: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HTML, CSS, JS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Редактор: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Visual Studio Code + Live Server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База даних: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SQLite через бібліотеку sqlite3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Інші засоби: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i18next для локалізації.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 е</a:t>
            </a:r>
            <a:r>
              <a:rPr lang="ru"/>
              <a:t>кранних</a:t>
            </a:r>
            <a:r>
              <a:rPr lang="ru"/>
              <a:t> форм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Головна сторінка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425" y="1283975"/>
            <a:ext cx="3732275" cy="33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676225" y="727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Сторінки новин та відгуків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00" y="1606200"/>
            <a:ext cx="4269850" cy="19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400" y="2351425"/>
            <a:ext cx="4849074" cy="18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297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FAQ та сторінка про проект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67827"/>
            <a:ext cx="5008599" cy="2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775" y="2248600"/>
            <a:ext cx="3364075" cy="248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Профіль(акаунт адміністратора)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700" y="2104777"/>
            <a:ext cx="5620874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 створення відгуку та форма редагування профілю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8" y="2171175"/>
            <a:ext cx="3957850" cy="23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722" y="2023960"/>
            <a:ext cx="3972485" cy="25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Адмінь панель (головне меню)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874" y="1853850"/>
            <a:ext cx="4227450" cy="29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Адмін панель (користувачі)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750" y="2197525"/>
            <a:ext cx="71366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Адмін панель (відгуки)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200" y="2201576"/>
            <a:ext cx="7756075" cy="11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Аналіз предметної галузі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Сучасна ігрова індустрія вимагає ефективних засобів промоції. Вебсайт гри — ключовий канал комунікації з аудиторією.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Brick Prince — це гра в жанрі Roguelike з унікальною механікою «магічних цеглин».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Мета вебзастосунку — представити гру, надати можливість залишати відгуки, читати новини, отримати доступ до гри, підтримувати адміністративну модерацію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692175" y="1068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Адмін панель(новини) та форма додавання/видалення новини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2177150"/>
            <a:ext cx="4553475" cy="20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7600" y="1142950"/>
            <a:ext cx="2795850" cy="19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9446" y="2863171"/>
            <a:ext cx="3436344" cy="20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Аналіз результатів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Вебзастосунок реалізовано повністю згідно поставлених вимог: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Забезпечено функціональність взаємодії з грою;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Реалізовано багатомовну підтримку;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Враховано зручність користувача;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Передбачено адміністрування та контроль;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/>
              <a:t>Архітектура придатна для подальшого масштабування.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Висновки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Результатом проєкту є робочий вебзастосунок із повним циклом функціональності.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Застосунок протестовано, реалізовано та реалізовано всі ключові функції.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GitHub: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[https://github.com/NureBalytskyiIhor/CPP/tree/main/2025_%D0%91_%D0%9A%D0%9A%D0%9F_%D0%9F%D0%97%D0%9F%D0%86-22-4_%D0%91%D0%B0%D0%BB%D0%B8%D1%86%D1%8C%D0%BA%D0%B8%D0%B9_%D0%86_%D0%9E]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задачі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Необхідно створити повноцінний вебзастосунок, що дозволяє:</a:t>
            </a:r>
            <a:endParaRPr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ru"/>
              <a:t>красиво презентувати гру;</a:t>
            </a:r>
            <a:br>
              <a:rPr lang="ru"/>
            </a:b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ru"/>
              <a:t>дозволяти користувачам залишати відгуки;</a:t>
            </a:r>
            <a:br>
              <a:rPr lang="ru"/>
            </a:b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ru"/>
              <a:t>адмініструвати новини та відгуки;</a:t>
            </a:r>
            <a:br>
              <a:rPr lang="ru"/>
            </a:b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ru"/>
              <a:t>забезпечити багатомовну підтримку;</a:t>
            </a:r>
            <a:br>
              <a:rPr lang="ru"/>
            </a:b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ru"/>
              <a:t>реалізувати авторизацію та ролі користувачів.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Архітектура ПЗ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Архітектура побудована за принципом клієнт-серверної моделі.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HTML, CSS, JS (з i18next)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Backend: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FastAPI (Python)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БД: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SQLite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Комунікація відбувається через REST API.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Система розділена на модулі: інтерфейс, API, база даних.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Проєктування ПЗ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Діаграма </a:t>
            </a:r>
            <a:r>
              <a:rPr lang="ru"/>
              <a:t>прецедентів</a:t>
            </a:r>
            <a:endParaRPr/>
          </a:p>
        </p:txBody>
      </p:sp>
      <p:pic>
        <p:nvPicPr>
          <p:cNvPr id="112" name="Google Shape;112;p17" title="uml Діаграма прецендентів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100" y="921500"/>
            <a:ext cx="3673924" cy="379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Проєктування ПЗ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Діаграма компонентів</a:t>
            </a:r>
            <a:endParaRPr/>
          </a:p>
        </p:txBody>
      </p:sp>
      <p:pic>
        <p:nvPicPr>
          <p:cNvPr id="119" name="Google Shape;119;p18" title="uml(DiagramComponen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276" y="578600"/>
            <a:ext cx="4723550" cy="412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Проєктування ПЗ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Діаграма розгортання</a:t>
            </a:r>
            <a:endParaRPr/>
          </a:p>
        </p:txBody>
      </p:sp>
      <p:pic>
        <p:nvPicPr>
          <p:cNvPr id="126" name="Google Shape;126;p19" title="діаграма розгортання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400" y="1393246"/>
            <a:ext cx="4279349" cy="33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Проєктування ПЗ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Розроблено структуру бази даних - ER-діаграма .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750" y="1208038"/>
            <a:ext cx="40005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Проєктування ПЗ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Схема бд</a:t>
            </a:r>
            <a:endParaRPr/>
          </a:p>
        </p:txBody>
      </p:sp>
      <p:pic>
        <p:nvPicPr>
          <p:cNvPr id="140" name="Google Shape;140;p21" title="Схема БД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100" y="1318650"/>
            <a:ext cx="5060975" cy="3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