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Economica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d3a8a43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d3a8a43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d3a8a43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d3a8a43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3a8a43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d3a8a43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d3a8a43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d3a8a43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d3a8a43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d3a8a43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d3a8a43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d3a8a43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d3a8a434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d3a8a43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d3a8a4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d3a8a4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d3a8a43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d3a8a43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300"/>
            <a:ext cx="4056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/>
              <a:t>Тема роботи</a:t>
            </a:r>
            <a:br>
              <a:rPr lang="uk" sz="2400"/>
            </a:br>
            <a:r>
              <a:rPr lang="uk" sz="1700">
                <a:latin typeface="Arial"/>
                <a:ea typeface="Arial"/>
                <a:cs typeface="Arial"/>
                <a:sym typeface="Arial"/>
              </a:rPr>
              <a:t>Розробка вебзастосунку для представлення гри в жанрі Roguelike</a:t>
            </a:r>
            <a:r>
              <a:rPr lang="uk" sz="2400"/>
              <a:t> 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Студент: </a:t>
            </a:r>
            <a:r>
              <a:rPr lang="uk" sz="1400">
                <a:latin typeface="Arial"/>
                <a:ea typeface="Arial"/>
                <a:cs typeface="Arial"/>
                <a:sym typeface="Arial"/>
              </a:rPr>
              <a:t>Балицький Ігор Олександрович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Керівник:  </a:t>
            </a:r>
            <a:r>
              <a:rPr lang="uk" sz="1400">
                <a:latin typeface="Arial"/>
                <a:ea typeface="Arial"/>
                <a:cs typeface="Arial"/>
                <a:sym typeface="Arial"/>
              </a:rPr>
              <a:t>доц.каф.ПІ Валенда Наталія Анатолівна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12 червня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uk" sz="3200"/>
              <a:t>Інтерфейс користувача </a:t>
            </a:r>
            <a:endParaRPr sz="32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Інтерфейс спроєктовано з урахуванням UI/UX та підтримки локалізації.</a:t>
            </a:r>
            <a:b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Основні функціональні блоки: головна сторінка, сторінка гри, новини, відгуки, профіль, панель адміністратора.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Засоби розробки</a:t>
            </a:r>
            <a:endParaRPr sz="32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Мова програмування: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Python 3.12</a:t>
            </a:r>
            <a:br>
              <a:rPr lang="uk" sz="1100">
                <a:latin typeface="Arial"/>
                <a:ea typeface="Arial"/>
                <a:cs typeface="Arial"/>
                <a:sym typeface="Arial"/>
              </a:rPr>
            </a:br>
            <a:r>
              <a:rPr b="1" lang="uk" sz="1100">
                <a:latin typeface="Arial"/>
                <a:ea typeface="Arial"/>
                <a:cs typeface="Arial"/>
                <a:sym typeface="Arial"/>
              </a:rPr>
              <a:t>Фреймворк: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FastAPI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Інтерфейс: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HTML, CSS, JS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Редактор: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Visual Studio Code + Live Server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База даних: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SQLite через бібліотеку sqlite3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8570724" y="4606350"/>
            <a:ext cx="49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Приклад екранних форм</a:t>
            </a:r>
            <a:endParaRPr sz="32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Головна сторінка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800" y="1092300"/>
            <a:ext cx="3732275" cy="3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Сторінки новин та відгуків</a:t>
            </a:r>
            <a:endParaRPr sz="32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8608001" y="4606350"/>
            <a:ext cx="38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25" y="1371925"/>
            <a:ext cx="4269850" cy="1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975" y="2202350"/>
            <a:ext cx="4849074" cy="18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FAQ та сторінка про проект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" y="1347652"/>
            <a:ext cx="5008599" cy="2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875" y="1417975"/>
            <a:ext cx="3567450" cy="263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Профіль(акаунт адміністратора)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75" y="1561677"/>
            <a:ext cx="5620874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Форма створення відгуку та форма редагування профілю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356525"/>
            <a:ext cx="3957850" cy="2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822" y="1225235"/>
            <a:ext cx="3972485" cy="25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Адмінь панель (головне меню)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74" y="1444475"/>
            <a:ext cx="4227450" cy="29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Адмін панель (користувачі)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25" y="1318975"/>
            <a:ext cx="71366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Адмін панель (відгуки)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339001"/>
            <a:ext cx="7756075" cy="11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Аналіз предметної галузі</a:t>
            </a:r>
            <a:endParaRPr sz="3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Сучасна ігрова індустрія вимагає ефективних засобів промоції. Веб Сайт гри — ключовий канал комунікації з аудиторією.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Brick Prince — це гра в жанрі Roguelike з унікальною механікою «магічних цеглин».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Мета веб застосунку — представити гру, надати можливість залишати відгуки, читати новини, отримати доступ до гри, підтримувати адміністративну модерацію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Адмін панель(новини) та форма додавання/видалення новини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5" y="1335875"/>
            <a:ext cx="4553475" cy="20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421" y="2655496"/>
            <a:ext cx="3436344" cy="20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425" y="844775"/>
            <a:ext cx="2795850" cy="19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Аналіз результатів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Веб застосунок реалізовано повністю згідно поставлених вимог: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Забезпечено функціональність взаємодії з грою;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Враховано зручність користувача;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Передбачено адміністрування та контроль;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Архітектура придатна для подальшого масштабування.</a:t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Висновки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latin typeface="Arial"/>
                <a:ea typeface="Arial"/>
                <a:cs typeface="Arial"/>
                <a:sym typeface="Arial"/>
              </a:rPr>
              <a:t>Результатом проєкту є робочий веб застосунок із повним циклом функціональності.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latin typeface="Arial"/>
                <a:ea typeface="Arial"/>
                <a:cs typeface="Arial"/>
                <a:sym typeface="Arial"/>
              </a:rPr>
              <a:t>Застосунок протестовано, реалізовано та реалізовано всі ключові функції.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[https://github.com/NureBalytskyiIhor/CPP/tree/main/2025_%D0%91_%D0%9A%D0%9A%D0%9F_%D0%9F%D0%97%D0%9F%D0%86-22-4_%D0%91%D0%B0%D0%BB%D0%B8%D1%86%D1%8C%D0%BA%D0%B8%D0%B9_%D0%86_%D0%9E]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8597349" y="4606350"/>
            <a:ext cx="4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Постановка задачі</a:t>
            </a:r>
            <a:endParaRPr sz="32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Необхідно створити повноцінний вебзастосунок, що дозволяє: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красиво презентувати гру;</a:t>
            </a:r>
            <a:b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дозволяти користувачам залишати відгуки;</a:t>
            </a:r>
            <a:b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адмініструвати новини та відгуки;</a:t>
            </a:r>
            <a:b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реалізувати авторизацію та ролі користувачів.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Архітектура ПЗ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latin typeface="Arial"/>
                <a:ea typeface="Arial"/>
                <a:cs typeface="Arial"/>
                <a:sym typeface="Arial"/>
              </a:rPr>
              <a:t>Архітектура побудована за принципом клієнт-серверної моделі.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HTML, CSS, JS (з i18next)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FastAPI (Python)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latin typeface="Arial"/>
                <a:ea typeface="Arial"/>
                <a:cs typeface="Arial"/>
                <a:sym typeface="Arial"/>
              </a:rPr>
              <a:t>БД:</a:t>
            </a:r>
            <a:r>
              <a:rPr lang="uk" sz="1100">
                <a:latin typeface="Arial"/>
                <a:ea typeface="Arial"/>
                <a:cs typeface="Arial"/>
                <a:sym typeface="Arial"/>
              </a:rPr>
              <a:t> SQLite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latin typeface="Arial"/>
                <a:ea typeface="Arial"/>
                <a:cs typeface="Arial"/>
                <a:sym typeface="Arial"/>
              </a:rPr>
              <a:t>Комунікація відбувається через REST API.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uk" sz="1100">
                <a:latin typeface="Arial"/>
                <a:ea typeface="Arial"/>
                <a:cs typeface="Arial"/>
                <a:sym typeface="Arial"/>
              </a:rPr>
              <a:t>Система розділена на модулі: інтерфейс, API, база даних.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Проєктування ПЗ</a:t>
            </a:r>
            <a:endParaRPr sz="32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Діаграма прецедентів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 title="uml Діаграма прецендентів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175" y="293050"/>
            <a:ext cx="4408700" cy="45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Проєктування ПЗ</a:t>
            </a:r>
            <a:endParaRPr sz="32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Діаграма компонентів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 title="uml(DiagramCompon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126" y="562625"/>
            <a:ext cx="4723550" cy="41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Проєктування ПЗ</a:t>
            </a:r>
            <a:endParaRPr sz="32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Діаграма розгортання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9" title="діаграма розгортання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50" y="1339996"/>
            <a:ext cx="4279349" cy="3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Проєктування ПЗ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68925" y="12039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Розроблено структуру бази даних - ER-діаграма 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550" y="1239988"/>
            <a:ext cx="40005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Проєктування ПЗ</a:t>
            </a:r>
            <a:endParaRPr sz="32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Схема бд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 title="Схема БД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75" y="1282350"/>
            <a:ext cx="506097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