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fb99ac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fb99ac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fb99ac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fb99ac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fb99ac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fb99ac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fb99ac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fb99ac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fb99ac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fb99ac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fb99ac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fb99ac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fb99ac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fb99ac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fb99ac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fb99ac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fb99ac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fb99ac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fb99ac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fb99ac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Правила оформлення програмного коду: Rust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Презентацію підготував Березін Павло з групи ПЗПІ-22-7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Використані джерела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The Rust Programming Language: https://doc.rust-lang.org/book/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Rust API Guidelines: https://rust-lang.github.io/api-guidelines/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Інструменти Clippy та Rustfmt: https://github.com/rust-lang/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45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5000"/>
              <a:t>Дякую за увагу!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Вступ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/>
              <a:t>Чому важливо дотримуватись правил оформлення коду?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Забезпечення читабельності та підтримуваності.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Зменшення кількості помилок.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Стандартизація сприяє ефективній командній роботі.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Структура коду проєкту Rust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src/ — вихідний код програми,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tests/ — модульні та інтеграційні тести,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Cargo.toml — налаштування проєкту.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Чітке структурування полегшує читання, тестування та рефакторинг.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Форматування коду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Використовуйте 4 пробіли для відступів.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Обмежуйте довжину рядків до 100 символів.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Використовуйте зрозумілий стиль дужок (Allman чи K&amp;R).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Інструмент rustfmt для автоматизації форматування: $ cargo fmt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Іменування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Використовуйте стандартні правила: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snake_case для змінних і функцій,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PascalCase для структур і констант.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Уникайте скорочень у назвах, використовуйте зрозумілі імена. Хороші імена покращують читабельність і зменшують потребу в коментарях.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Коментарі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Коментарі пояснюють ЧОМУ, а не ЩО робить код.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Використовуйте /// для документування функцій і модулів.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Документування коду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Опис функції, параметрів і значення, що повертається.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Використовуйте cargo doc для генерації документації.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Інструменти та автоматизація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Clippy</a:t>
            </a:r>
            <a:r>
              <a:rPr lang="uk"/>
              <a:t>: аналізатор коду для виявлення потенційних помилок.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Rustfmt</a:t>
            </a:r>
            <a:r>
              <a:rPr lang="uk"/>
              <a:t>: автоматичне форматування коду.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Дотримання правил оформлення підвищує читабельність і якість коду.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Використовуйте інструменти для автоматизації перевірок і форматування.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Хороші імена і документація спрощують командну роботу.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