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74" r:id="rId2"/>
    <p:sldId id="275" r:id="rId3"/>
    <p:sldId id="276" r:id="rId4"/>
    <p:sldId id="279" r:id="rId5"/>
    <p:sldId id="280" r:id="rId6"/>
    <p:sldId id="281" r:id="rId7"/>
    <p:sldId id="282" r:id="rId8"/>
    <p:sldId id="283" r:id="rId9"/>
    <p:sldId id="284" r:id="rId10"/>
    <p:sldId id="285" r:id="rId11"/>
    <p:sldId id="286" r:id="rId12"/>
    <p:sldId id="287" r:id="rId13"/>
    <p:sldId id="288" r:id="rId14"/>
    <p:sldId id="289" r:id="rId15"/>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1A9988"/>
        </a:fontRef>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0D0"/>
          </a:solidFill>
        </a:fill>
      </a:tcStyle>
    </a:wholeTbl>
    <a:band2H>
      <a:tcTxStyle/>
      <a:tcStyle>
        <a:tcBdr/>
        <a:fill>
          <a:solidFill>
            <a:srgbClr val="E9E9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1A9988"/>
        </a:fontRef>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0CA"/>
          </a:solidFill>
        </a:fill>
      </a:tcStyle>
    </a:wholeTbl>
    <a:band2H>
      <a:tcTxStyle/>
      <a:tcStyle>
        <a:tcBdr/>
        <a:fill>
          <a:solidFill>
            <a:srgbClr val="FBE9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1A9988"/>
        </a:fontRef>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6DF"/>
          </a:solidFill>
        </a:fill>
      </a:tcStyle>
    </a:wholeTbl>
    <a:band2H>
      <a:tcTxStyle/>
      <a:tcStyle>
        <a:tcBdr/>
        <a:fill>
          <a:solidFill>
            <a:srgbClr val="FFF3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1A9988"/>
        </a:fontRef>
        <a:srgbClr val="1A9988"/>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FED"/>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1A9988"/>
        </a:fontRef>
        <a:srgbClr val="1A9988"/>
      </a:tcTxStyle>
      <a:tcStyle>
        <a:tcBdr>
          <a:left>
            <a:ln w="12700" cap="flat">
              <a:noFill/>
              <a:miter lim="400000"/>
            </a:ln>
          </a:left>
          <a:right>
            <a:ln w="12700" cap="flat">
              <a:noFill/>
              <a:miter lim="400000"/>
            </a:ln>
          </a:right>
          <a:top>
            <a:ln w="50800" cap="flat">
              <a:solidFill>
                <a:srgbClr val="1A9988"/>
              </a:solidFill>
              <a:prstDash val="solid"/>
              <a:round/>
            </a:ln>
          </a:top>
          <a:bottom>
            <a:ln w="25400" cap="flat">
              <a:solidFill>
                <a:srgbClr val="1A9988"/>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1A9988"/>
              </a:solidFill>
              <a:prstDash val="solid"/>
              <a:round/>
            </a:ln>
          </a:top>
          <a:bottom>
            <a:ln w="25400" cap="flat">
              <a:solidFill>
                <a:srgbClr val="1A9988"/>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1A9988"/>
        </a:fontRef>
        <a:srgbClr val="1A9988"/>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DD9"/>
          </a:solidFill>
        </a:fill>
      </a:tcStyle>
    </a:wholeTbl>
    <a:band2H>
      <a:tcTxStyle/>
      <a:tcStyle>
        <a:tcBdr/>
        <a:fill>
          <a:solidFill>
            <a:srgbClr val="E7EFED"/>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9988"/>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9988"/>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1A9988"/>
          </a:solidFill>
        </a:fill>
      </a:tcStyle>
    </a:firstRow>
  </a:tblStyle>
  <a:tblStyle styleId="{2708684C-4D16-4618-839F-0558EEFCDFE6}" styleName="">
    <a:tblBg/>
    <a:wholeTbl>
      <a:tcTxStyle b="off" i="off">
        <a:fontRef idx="minor">
          <a:srgbClr val="1A9988"/>
        </a:fontRef>
        <a:srgbClr val="1A9988"/>
      </a:tcTxStyle>
      <a:tcStyle>
        <a:tcBdr>
          <a:left>
            <a:ln w="12700" cap="flat">
              <a:solidFill>
                <a:srgbClr val="1A9988"/>
              </a:solidFill>
              <a:prstDash val="solid"/>
              <a:round/>
            </a:ln>
          </a:left>
          <a:right>
            <a:ln w="12700" cap="flat">
              <a:solidFill>
                <a:srgbClr val="1A9988"/>
              </a:solidFill>
              <a:prstDash val="solid"/>
              <a:round/>
            </a:ln>
          </a:right>
          <a:top>
            <a:ln w="12700" cap="flat">
              <a:solidFill>
                <a:srgbClr val="1A9988"/>
              </a:solidFill>
              <a:prstDash val="solid"/>
              <a:round/>
            </a:ln>
          </a:top>
          <a:bottom>
            <a:ln w="127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solidFill>
            <a:srgbClr val="1A9988">
              <a:alpha val="20000"/>
            </a:srgbClr>
          </a:solidFill>
        </a:fill>
      </a:tcStyle>
    </a:wholeTbl>
    <a:band2H>
      <a:tcTxStyle/>
      <a:tcStyle>
        <a:tcBdr/>
        <a:fill>
          <a:solidFill>
            <a:srgbClr val="FFFFFF"/>
          </a:solidFill>
        </a:fill>
      </a:tcStyle>
    </a:band2H>
    <a:firstCol>
      <a:tcTxStyle b="on" i="off">
        <a:fontRef idx="minor">
          <a:srgbClr val="1A9988"/>
        </a:fontRef>
        <a:srgbClr val="1A9988"/>
      </a:tcTxStyle>
      <a:tcStyle>
        <a:tcBdr>
          <a:left>
            <a:ln w="12700" cap="flat">
              <a:solidFill>
                <a:srgbClr val="1A9988"/>
              </a:solidFill>
              <a:prstDash val="solid"/>
              <a:round/>
            </a:ln>
          </a:left>
          <a:right>
            <a:ln w="12700" cap="flat">
              <a:solidFill>
                <a:srgbClr val="1A9988"/>
              </a:solidFill>
              <a:prstDash val="solid"/>
              <a:round/>
            </a:ln>
          </a:right>
          <a:top>
            <a:ln w="12700" cap="flat">
              <a:solidFill>
                <a:srgbClr val="1A9988"/>
              </a:solidFill>
              <a:prstDash val="solid"/>
              <a:round/>
            </a:ln>
          </a:top>
          <a:bottom>
            <a:ln w="127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solidFill>
            <a:srgbClr val="1A9988">
              <a:alpha val="20000"/>
            </a:srgbClr>
          </a:solidFill>
        </a:fill>
      </a:tcStyle>
    </a:firstCol>
    <a:lastRow>
      <a:tcTxStyle b="on" i="off">
        <a:fontRef idx="minor">
          <a:srgbClr val="1A9988"/>
        </a:fontRef>
        <a:srgbClr val="1A9988"/>
      </a:tcTxStyle>
      <a:tcStyle>
        <a:tcBdr>
          <a:left>
            <a:ln w="12700" cap="flat">
              <a:solidFill>
                <a:srgbClr val="1A9988"/>
              </a:solidFill>
              <a:prstDash val="solid"/>
              <a:round/>
            </a:ln>
          </a:left>
          <a:right>
            <a:ln w="12700" cap="flat">
              <a:solidFill>
                <a:srgbClr val="1A9988"/>
              </a:solidFill>
              <a:prstDash val="solid"/>
              <a:round/>
            </a:ln>
          </a:right>
          <a:top>
            <a:ln w="50800" cap="flat">
              <a:solidFill>
                <a:srgbClr val="1A9988"/>
              </a:solidFill>
              <a:prstDash val="solid"/>
              <a:round/>
            </a:ln>
          </a:top>
          <a:bottom>
            <a:ln w="127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noFill/>
        </a:fill>
      </a:tcStyle>
    </a:lastRow>
    <a:firstRow>
      <a:tcTxStyle b="on" i="off">
        <a:fontRef idx="minor">
          <a:srgbClr val="1A9988"/>
        </a:fontRef>
        <a:srgbClr val="1A9988"/>
      </a:tcTxStyle>
      <a:tcStyle>
        <a:tcBdr>
          <a:left>
            <a:ln w="12700" cap="flat">
              <a:solidFill>
                <a:srgbClr val="1A9988"/>
              </a:solidFill>
              <a:prstDash val="solid"/>
              <a:round/>
            </a:ln>
          </a:left>
          <a:right>
            <a:ln w="12700" cap="flat">
              <a:solidFill>
                <a:srgbClr val="1A9988"/>
              </a:solidFill>
              <a:prstDash val="solid"/>
              <a:round/>
            </a:ln>
          </a:right>
          <a:top>
            <a:ln w="12700" cap="flat">
              <a:solidFill>
                <a:srgbClr val="1A9988"/>
              </a:solidFill>
              <a:prstDash val="solid"/>
              <a:round/>
            </a:ln>
          </a:top>
          <a:bottom>
            <a:ln w="25400" cap="flat">
              <a:solidFill>
                <a:srgbClr val="1A9988"/>
              </a:solidFill>
              <a:prstDash val="solid"/>
              <a:round/>
            </a:ln>
          </a:bottom>
          <a:insideH>
            <a:ln w="12700" cap="flat">
              <a:solidFill>
                <a:srgbClr val="1A9988"/>
              </a:solidFill>
              <a:prstDash val="solid"/>
              <a:round/>
            </a:ln>
          </a:insideH>
          <a:insideV>
            <a:ln w="12700" cap="flat">
              <a:solidFill>
                <a:srgbClr val="1A9988"/>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94660"/>
  </p:normalViewPr>
  <p:slideViewPr>
    <p:cSldViewPr snapToGrid="0">
      <p:cViewPr varScale="1">
        <p:scale>
          <a:sx n="133" d="100"/>
          <a:sy n="133" d="100"/>
        </p:scale>
        <p:origin x="8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xfrm>
            <a:off x="1143000" y="685800"/>
            <a:ext cx="4572000" cy="3429000"/>
          </a:xfrm>
          <a:prstGeom prst="rect">
            <a:avLst/>
          </a:prstGeom>
        </p:spPr>
        <p:txBody>
          <a:bodyPr/>
          <a:lstStyle/>
          <a:p>
            <a:endParaRPr/>
          </a:p>
        </p:txBody>
      </p:sp>
      <p:sp>
        <p:nvSpPr>
          <p:cNvPr id="131" name="Shape 13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e16b2adad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e16b2adad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e16b2adad1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e16b2adad1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e16b2adad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e16b2adad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0ddf966691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0ddf966691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a:extLst>
            <a:ext uri="{FF2B5EF4-FFF2-40B4-BE49-F238E27FC236}">
              <a16:creationId xmlns:a16="http://schemas.microsoft.com/office/drawing/2014/main" id="{65E0900C-1970-5392-D7DC-858D1A54EF30}"/>
            </a:ext>
          </a:extLst>
        </p:cNvPr>
        <p:cNvGrpSpPr/>
        <p:nvPr/>
      </p:nvGrpSpPr>
      <p:grpSpPr>
        <a:xfrm>
          <a:off x="0" y="0"/>
          <a:ext cx="0" cy="0"/>
          <a:chOff x="0" y="0"/>
          <a:chExt cx="0" cy="0"/>
        </a:xfrm>
      </p:grpSpPr>
      <p:sp>
        <p:nvSpPr>
          <p:cNvPr id="68" name="Google Shape;68;g20ddf966691_0_162:notes">
            <a:extLst>
              <a:ext uri="{FF2B5EF4-FFF2-40B4-BE49-F238E27FC236}">
                <a16:creationId xmlns:a16="http://schemas.microsoft.com/office/drawing/2014/main" id="{2C412406-8BB4-AC6D-9C6E-36C582BCD8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0ddf966691_0_162:notes">
            <a:extLst>
              <a:ext uri="{FF2B5EF4-FFF2-40B4-BE49-F238E27FC236}">
                <a16:creationId xmlns:a16="http://schemas.microsoft.com/office/drawing/2014/main" id="{84DC7EAC-BB6F-4CFF-E26E-92F31D8EDBE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4910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a:extLst>
            <a:ext uri="{FF2B5EF4-FFF2-40B4-BE49-F238E27FC236}">
              <a16:creationId xmlns:a16="http://schemas.microsoft.com/office/drawing/2014/main" id="{B1846378-4A50-FAFB-E60E-6F0501F38B78}"/>
            </a:ext>
          </a:extLst>
        </p:cNvPr>
        <p:cNvGrpSpPr/>
        <p:nvPr/>
      </p:nvGrpSpPr>
      <p:grpSpPr>
        <a:xfrm>
          <a:off x="0" y="0"/>
          <a:ext cx="0" cy="0"/>
          <a:chOff x="0" y="0"/>
          <a:chExt cx="0" cy="0"/>
        </a:xfrm>
      </p:grpSpPr>
      <p:sp>
        <p:nvSpPr>
          <p:cNvPr id="68" name="Google Shape;68;g20ddf966691_0_162:notes">
            <a:extLst>
              <a:ext uri="{FF2B5EF4-FFF2-40B4-BE49-F238E27FC236}">
                <a16:creationId xmlns:a16="http://schemas.microsoft.com/office/drawing/2014/main" id="{1ED8356B-CAF4-D801-7AB3-72E3BE3FD1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0ddf966691_0_162:notes">
            <a:extLst>
              <a:ext uri="{FF2B5EF4-FFF2-40B4-BE49-F238E27FC236}">
                <a16:creationId xmlns:a16="http://schemas.microsoft.com/office/drawing/2014/main" id="{4844B64F-F879-3991-5635-D471B11D5E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1403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1DEBBD32-D140-3201-CB88-44260A5F8134}"/>
            </a:ext>
          </a:extLst>
        </p:cNvPr>
        <p:cNvGrpSpPr/>
        <p:nvPr/>
      </p:nvGrpSpPr>
      <p:grpSpPr>
        <a:xfrm>
          <a:off x="0" y="0"/>
          <a:ext cx="0" cy="0"/>
          <a:chOff x="0" y="0"/>
          <a:chExt cx="0" cy="0"/>
        </a:xfrm>
      </p:grpSpPr>
      <p:sp>
        <p:nvSpPr>
          <p:cNvPr id="82" name="Google Shape;82;g2e16b2adad1_0_6:notes">
            <a:extLst>
              <a:ext uri="{FF2B5EF4-FFF2-40B4-BE49-F238E27FC236}">
                <a16:creationId xmlns:a16="http://schemas.microsoft.com/office/drawing/2014/main" id="{DEE6DB4B-7025-C65E-B999-645FB8767B5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e16b2adad1_0_6:notes">
            <a:extLst>
              <a:ext uri="{FF2B5EF4-FFF2-40B4-BE49-F238E27FC236}">
                <a16:creationId xmlns:a16="http://schemas.microsoft.com/office/drawing/2014/main" id="{4AF535FB-E8C1-49F4-B8D3-EBCC5383B7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7765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a:extLst>
            <a:ext uri="{FF2B5EF4-FFF2-40B4-BE49-F238E27FC236}">
              <a16:creationId xmlns:a16="http://schemas.microsoft.com/office/drawing/2014/main" id="{C9B81062-84CB-AE0F-8DFD-0363B13A792E}"/>
            </a:ext>
          </a:extLst>
        </p:cNvPr>
        <p:cNvGrpSpPr/>
        <p:nvPr/>
      </p:nvGrpSpPr>
      <p:grpSpPr>
        <a:xfrm>
          <a:off x="0" y="0"/>
          <a:ext cx="0" cy="0"/>
          <a:chOff x="0" y="0"/>
          <a:chExt cx="0" cy="0"/>
        </a:xfrm>
      </p:grpSpPr>
      <p:sp>
        <p:nvSpPr>
          <p:cNvPr id="96" name="Google Shape;96;g2e16b2adad1_0_18:notes">
            <a:extLst>
              <a:ext uri="{FF2B5EF4-FFF2-40B4-BE49-F238E27FC236}">
                <a16:creationId xmlns:a16="http://schemas.microsoft.com/office/drawing/2014/main" id="{7B6B7C59-E86F-9C73-5196-1CB2ECC837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e16b2adad1_0_18:notes">
            <a:extLst>
              <a:ext uri="{FF2B5EF4-FFF2-40B4-BE49-F238E27FC236}">
                <a16:creationId xmlns:a16="http://schemas.microsoft.com/office/drawing/2014/main" id="{FA7C7C15-3C3F-8EDF-D802-793ED64E3C6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4303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a:extLst>
            <a:ext uri="{FF2B5EF4-FFF2-40B4-BE49-F238E27FC236}">
              <a16:creationId xmlns:a16="http://schemas.microsoft.com/office/drawing/2014/main" id="{F4C077BD-66F1-BCB3-04FD-029713C227F9}"/>
            </a:ext>
          </a:extLst>
        </p:cNvPr>
        <p:cNvGrpSpPr/>
        <p:nvPr/>
      </p:nvGrpSpPr>
      <p:grpSpPr>
        <a:xfrm>
          <a:off x="0" y="0"/>
          <a:ext cx="0" cy="0"/>
          <a:chOff x="0" y="0"/>
          <a:chExt cx="0" cy="0"/>
        </a:xfrm>
      </p:grpSpPr>
      <p:sp>
        <p:nvSpPr>
          <p:cNvPr id="96" name="Google Shape;96;g2e16b2adad1_0_18:notes">
            <a:extLst>
              <a:ext uri="{FF2B5EF4-FFF2-40B4-BE49-F238E27FC236}">
                <a16:creationId xmlns:a16="http://schemas.microsoft.com/office/drawing/2014/main" id="{8E0F38CD-5850-2D18-107D-1EACA4E328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e16b2adad1_0_18:notes">
            <a:extLst>
              <a:ext uri="{FF2B5EF4-FFF2-40B4-BE49-F238E27FC236}">
                <a16:creationId xmlns:a16="http://schemas.microsoft.com/office/drawing/2014/main" id="{2CDD21AE-05F2-E417-C7E6-A49439A40F7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2206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a:extLst>
            <a:ext uri="{FF2B5EF4-FFF2-40B4-BE49-F238E27FC236}">
              <a16:creationId xmlns:a16="http://schemas.microsoft.com/office/drawing/2014/main" id="{606DBBCE-6563-D909-F06A-943420F319D9}"/>
            </a:ext>
          </a:extLst>
        </p:cNvPr>
        <p:cNvGrpSpPr/>
        <p:nvPr/>
      </p:nvGrpSpPr>
      <p:grpSpPr>
        <a:xfrm>
          <a:off x="0" y="0"/>
          <a:ext cx="0" cy="0"/>
          <a:chOff x="0" y="0"/>
          <a:chExt cx="0" cy="0"/>
        </a:xfrm>
      </p:grpSpPr>
      <p:sp>
        <p:nvSpPr>
          <p:cNvPr id="96" name="Google Shape;96;g2e16b2adad1_0_18:notes">
            <a:extLst>
              <a:ext uri="{FF2B5EF4-FFF2-40B4-BE49-F238E27FC236}">
                <a16:creationId xmlns:a16="http://schemas.microsoft.com/office/drawing/2014/main" id="{5F4E0E39-FCE8-60CE-2B9C-E904E2A43D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e16b2adad1_0_18:notes">
            <a:extLst>
              <a:ext uri="{FF2B5EF4-FFF2-40B4-BE49-F238E27FC236}">
                <a16:creationId xmlns:a16="http://schemas.microsoft.com/office/drawing/2014/main" id="{2B17ACFC-3D17-D3D9-4774-100BE552082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2356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e16b2adad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e16b2adad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p:bg>
      <p:bgPr>
        <a:solidFill>
          <a:srgbClr val="E9EDEE"/>
        </a:solidFill>
        <a:effectLst/>
      </p:bgPr>
    </p:bg>
    <p:spTree>
      <p:nvGrpSpPr>
        <p:cNvPr id="1" name=""/>
        <p:cNvGrpSpPr/>
        <p:nvPr/>
      </p:nvGrpSpPr>
      <p:grpSpPr>
        <a:xfrm>
          <a:off x="0" y="0"/>
          <a:ext cx="0" cy="0"/>
          <a:chOff x="0" y="0"/>
          <a:chExt cx="0" cy="0"/>
        </a:xfrm>
      </p:grpSpPr>
      <p:sp>
        <p:nvSpPr>
          <p:cNvPr id="15" name="Google Shape;10;p2"/>
          <p:cNvSpPr/>
          <p:nvPr/>
        </p:nvSpPr>
        <p:spPr>
          <a:xfrm>
            <a:off x="0" y="-1"/>
            <a:ext cx="9144000" cy="487802"/>
          </a:xfrm>
          <a:prstGeom prst="rect">
            <a:avLst/>
          </a:prstGeom>
          <a:solidFill>
            <a:srgbClr val="FFFFFF"/>
          </a:solidFill>
          <a:ln w="12700">
            <a:miter lim="400000"/>
          </a:ln>
        </p:spPr>
        <p:txBody>
          <a:bodyPr lIns="45719" rIns="45719" anchor="ctr"/>
          <a:lstStyle/>
          <a:p>
            <a:pPr>
              <a:defRPr>
                <a:solidFill>
                  <a:srgbClr val="000000"/>
                </a:solidFill>
              </a:defRPr>
            </a:pPr>
            <a:endParaRPr/>
          </a:p>
        </p:txBody>
      </p:sp>
      <p:grpSp>
        <p:nvGrpSpPr>
          <p:cNvPr id="18" name="Google Shape;11;p2"/>
          <p:cNvGrpSpPr/>
          <p:nvPr/>
        </p:nvGrpSpPr>
        <p:grpSpPr>
          <a:xfrm>
            <a:off x="830392" y="1191255"/>
            <a:ext cx="745763" cy="45827"/>
            <a:chOff x="0" y="0"/>
            <a:chExt cx="745762" cy="45826"/>
          </a:xfrm>
        </p:grpSpPr>
        <p:sp>
          <p:nvSpPr>
            <p:cNvPr id="16" name="Google Shape;12;p2"/>
            <p:cNvSpPr/>
            <p:nvPr/>
          </p:nvSpPr>
          <p:spPr>
            <a:xfrm rot="16200000">
              <a:off x="536420" y="-163517"/>
              <a:ext cx="45827" cy="372860"/>
            </a:xfrm>
            <a:prstGeom prst="rect">
              <a:avLst/>
            </a:prstGeom>
            <a:solidFill>
              <a:srgbClr val="F59650"/>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17" name="Google Shape;13;p2"/>
            <p:cNvSpPr/>
            <p:nvPr/>
          </p:nvSpPr>
          <p:spPr>
            <a:xfrm rot="16200000">
              <a:off x="165092" y="-165093"/>
              <a:ext cx="45827" cy="376012"/>
            </a:xfrm>
            <a:prstGeom prst="rect">
              <a:avLst/>
            </a:prstGeom>
            <a:solidFill>
              <a:srgbClr val="0094C8"/>
            </a:solidFill>
            <a:ln w="12700" cap="flat">
              <a:noFill/>
              <a:miter lim="400000"/>
            </a:ln>
            <a:effectLst/>
          </p:spPr>
          <p:txBody>
            <a:bodyPr wrap="square" lIns="45719" tIns="45719" rIns="45719" bIns="45719" numCol="1" anchor="ctr">
              <a:noAutofit/>
            </a:bodyPr>
            <a:lstStyle/>
            <a:p>
              <a:endParaRPr/>
            </a:p>
          </p:txBody>
        </p:sp>
      </p:grpSp>
      <p:sp>
        <p:nvSpPr>
          <p:cNvPr id="19" name="Текст назви"/>
          <p:cNvSpPr txBox="1">
            <a:spLocks noGrp="1"/>
          </p:cNvSpPr>
          <p:nvPr>
            <p:ph type="title"/>
          </p:nvPr>
        </p:nvSpPr>
        <p:spPr>
          <a:xfrm>
            <a:off x="729450" y="1322449"/>
            <a:ext cx="7688100" cy="1664701"/>
          </a:xfrm>
          <a:prstGeom prst="rect">
            <a:avLst/>
          </a:prstGeom>
        </p:spPr>
        <p:txBody>
          <a:bodyPr/>
          <a:lstStyle>
            <a:lvl1pPr>
              <a:defRPr sz="4200"/>
            </a:lvl1pPr>
          </a:lstStyle>
          <a:p>
            <a:r>
              <a:t>Текст назви</a:t>
            </a:r>
          </a:p>
        </p:txBody>
      </p:sp>
      <p:sp>
        <p:nvSpPr>
          <p:cNvPr id="20" name="1 рівень тексту…"/>
          <p:cNvSpPr txBox="1">
            <a:spLocks noGrp="1"/>
          </p:cNvSpPr>
          <p:nvPr>
            <p:ph type="body" sz="quarter" idx="1"/>
          </p:nvPr>
        </p:nvSpPr>
        <p:spPr>
          <a:xfrm>
            <a:off x="729626" y="3172899"/>
            <a:ext cx="7688101" cy="541201"/>
          </a:xfrm>
          <a:prstGeom prst="rect">
            <a:avLst/>
          </a:prstGeom>
        </p:spPr>
        <p:txBody>
          <a:bodyPr/>
          <a:lstStyle>
            <a:lvl1pPr marL="311150" indent="-165100">
              <a:lnSpc>
                <a:spcPct val="100000"/>
              </a:lnSpc>
              <a:buClrTx/>
              <a:buSzTx/>
              <a:buFontTx/>
              <a:buNone/>
              <a:defRPr sz="1600"/>
            </a:lvl1pPr>
            <a:lvl2pPr marL="311150" indent="304800">
              <a:lnSpc>
                <a:spcPct val="100000"/>
              </a:lnSpc>
              <a:buClrTx/>
              <a:buSzTx/>
              <a:buFontTx/>
              <a:buNone/>
              <a:defRPr sz="1600"/>
            </a:lvl2pPr>
            <a:lvl3pPr marL="311150" indent="762000">
              <a:lnSpc>
                <a:spcPct val="100000"/>
              </a:lnSpc>
              <a:buClrTx/>
              <a:buSzTx/>
              <a:buFontTx/>
              <a:buNone/>
              <a:defRPr sz="1600"/>
            </a:lvl3pPr>
            <a:lvl4pPr marL="311150" indent="1219200">
              <a:lnSpc>
                <a:spcPct val="100000"/>
              </a:lnSpc>
              <a:buClrTx/>
              <a:buSzTx/>
              <a:buFontTx/>
              <a:buNone/>
              <a:defRPr sz="1600"/>
            </a:lvl4pPr>
            <a:lvl5pPr marL="311150" indent="1676400">
              <a:lnSpc>
                <a:spcPct val="100000"/>
              </a:lnSpc>
              <a:buClrTx/>
              <a:buSzTx/>
              <a:buFontTx/>
              <a:buNone/>
              <a:defRPr sz="1600"/>
            </a:lvl5pPr>
          </a:lstStyle>
          <a:p>
            <a:r>
              <a:t>1 рівень тексту</a:t>
            </a:r>
          </a:p>
          <a:p>
            <a:pPr lvl="1"/>
            <a:r>
              <a:t>2 рівень тексту</a:t>
            </a:r>
          </a:p>
          <a:p>
            <a:pPr lvl="2"/>
            <a:r>
              <a:t>3 рівень тексту</a:t>
            </a:r>
          </a:p>
          <a:p>
            <a:pPr lvl="3"/>
            <a:r>
              <a:t>4 рівень тексту</a:t>
            </a:r>
          </a:p>
          <a:p>
            <a:pPr lvl="4"/>
            <a:r>
              <a:t>5 рівень тексту</a:t>
            </a:r>
          </a:p>
        </p:txBody>
      </p:sp>
      <p:sp>
        <p:nvSpPr>
          <p:cNvPr id="21"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BIG_NUMBER">
    <p:bg>
      <p:bgPr>
        <a:solidFill>
          <a:srgbClr val="1A9988"/>
        </a:solidFill>
        <a:effectLst/>
      </p:bgPr>
    </p:bg>
    <p:spTree>
      <p:nvGrpSpPr>
        <p:cNvPr id="1" name=""/>
        <p:cNvGrpSpPr/>
        <p:nvPr/>
      </p:nvGrpSpPr>
      <p:grpSpPr>
        <a:xfrm>
          <a:off x="0" y="0"/>
          <a:ext cx="0" cy="0"/>
          <a:chOff x="0" y="0"/>
          <a:chExt cx="0" cy="0"/>
        </a:xfrm>
      </p:grpSpPr>
      <p:grpSp>
        <p:nvGrpSpPr>
          <p:cNvPr id="114" name="Google Shape;74;p11"/>
          <p:cNvGrpSpPr/>
          <p:nvPr/>
        </p:nvGrpSpPr>
        <p:grpSpPr>
          <a:xfrm>
            <a:off x="830392" y="4169130"/>
            <a:ext cx="745763" cy="45827"/>
            <a:chOff x="0" y="0"/>
            <a:chExt cx="745762" cy="45826"/>
          </a:xfrm>
        </p:grpSpPr>
        <p:sp>
          <p:nvSpPr>
            <p:cNvPr id="112" name="Google Shape;75;p11"/>
            <p:cNvSpPr/>
            <p:nvPr/>
          </p:nvSpPr>
          <p:spPr>
            <a:xfrm rot="16200000">
              <a:off x="536420" y="-163517"/>
              <a:ext cx="45827" cy="372860"/>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113" name="Google Shape;76;p11"/>
            <p:cNvSpPr/>
            <p:nvPr/>
          </p:nvSpPr>
          <p:spPr>
            <a:xfrm rot="16200000">
              <a:off x="165092" y="-165093"/>
              <a:ext cx="45827" cy="376012"/>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115" name="xx%"/>
          <p:cNvSpPr txBox="1">
            <a:spLocks noGrp="1"/>
          </p:cNvSpPr>
          <p:nvPr>
            <p:ph type="title" hasCustomPrompt="1"/>
          </p:nvPr>
        </p:nvSpPr>
        <p:spPr>
          <a:xfrm>
            <a:off x="729450" y="733950"/>
            <a:ext cx="7688400" cy="1244701"/>
          </a:xfrm>
          <a:prstGeom prst="rect">
            <a:avLst/>
          </a:prstGeom>
        </p:spPr>
        <p:txBody>
          <a:bodyPr/>
          <a:lstStyle>
            <a:lvl1pPr>
              <a:defRPr sz="8000">
                <a:solidFill>
                  <a:srgbClr val="FFFFFF"/>
                </a:solidFill>
              </a:defRPr>
            </a:lvl1pPr>
          </a:lstStyle>
          <a:p>
            <a:r>
              <a:t>xx%</a:t>
            </a:r>
          </a:p>
        </p:txBody>
      </p:sp>
      <p:sp>
        <p:nvSpPr>
          <p:cNvPr id="116" name="1 рівень тексту…"/>
          <p:cNvSpPr txBox="1">
            <a:spLocks noGrp="1"/>
          </p:cNvSpPr>
          <p:nvPr>
            <p:ph type="body" sz="half" idx="1"/>
          </p:nvPr>
        </p:nvSpPr>
        <p:spPr>
          <a:xfrm>
            <a:off x="729450" y="2272888"/>
            <a:ext cx="7688400" cy="1580401"/>
          </a:xfrm>
          <a:prstGeom prst="rect">
            <a:avLst/>
          </a:prstGeom>
        </p:spPr>
        <p:txBody>
          <a:bodyPr/>
          <a:lstStyle>
            <a:lvl1pPr>
              <a:buClr>
                <a:srgbClr val="FFFFFF"/>
              </a:buClr>
              <a:defRPr>
                <a:solidFill>
                  <a:srgbClr val="FFFFFF"/>
                </a:solidFill>
              </a:defRPr>
            </a:lvl1pPr>
            <a:lvl2pPr>
              <a:buClr>
                <a:srgbClr val="FFFFFF"/>
              </a:buClr>
              <a:defRPr>
                <a:solidFill>
                  <a:srgbClr val="FFFFFF"/>
                </a:solidFill>
              </a:defRPr>
            </a:lvl2pPr>
            <a:lvl3pPr>
              <a:buClr>
                <a:srgbClr val="FFFFFF"/>
              </a:buClr>
              <a:defRPr>
                <a:solidFill>
                  <a:srgbClr val="FFFFFF"/>
                </a:solidFill>
              </a:defRPr>
            </a:lvl3pPr>
            <a:lvl4pPr>
              <a:buClr>
                <a:srgbClr val="FFFFFF"/>
              </a:buClr>
              <a:defRPr>
                <a:solidFill>
                  <a:srgbClr val="FFFFFF"/>
                </a:solidFill>
              </a:defRPr>
            </a:lvl4pPr>
            <a:lvl5pPr>
              <a:buClr>
                <a:srgbClr val="FFFFFF"/>
              </a:buClr>
              <a:defRPr>
                <a:solidFill>
                  <a:srgbClr val="FFFFFF"/>
                </a:solidFill>
              </a:defRPr>
            </a:lvl5pPr>
          </a:lstStyle>
          <a:p>
            <a:r>
              <a:t>1 рівень тексту</a:t>
            </a:r>
          </a:p>
          <a:p>
            <a:pPr lvl="1"/>
            <a:r>
              <a:t>2 рівень тексту</a:t>
            </a:r>
          </a:p>
          <a:p>
            <a:pPr lvl="2"/>
            <a:r>
              <a:t>3 рівень тексту</a:t>
            </a:r>
          </a:p>
          <a:p>
            <a:pPr lvl="3"/>
            <a:r>
              <a:t>4 рівень тексту</a:t>
            </a:r>
          </a:p>
          <a:p>
            <a:pPr lvl="4"/>
            <a:r>
              <a:t>5 рівень тексту</a:t>
            </a:r>
          </a:p>
        </p:txBody>
      </p:sp>
      <p:sp>
        <p:nvSpPr>
          <p:cNvPr id="117" name="Номер слайда"/>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24"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ECTION_HEADER">
    <p:bg>
      <p:bgPr>
        <a:solidFill>
          <a:srgbClr val="1A9988"/>
        </a:solidFill>
        <a:effectLst/>
      </p:bgPr>
    </p:bg>
    <p:spTree>
      <p:nvGrpSpPr>
        <p:cNvPr id="1" name=""/>
        <p:cNvGrpSpPr/>
        <p:nvPr/>
      </p:nvGrpSpPr>
      <p:grpSpPr>
        <a:xfrm>
          <a:off x="0" y="0"/>
          <a:ext cx="0" cy="0"/>
          <a:chOff x="0" y="0"/>
          <a:chExt cx="0" cy="0"/>
        </a:xfrm>
      </p:grpSpPr>
      <p:grpSp>
        <p:nvGrpSpPr>
          <p:cNvPr id="30" name="Google Shape;18;p3"/>
          <p:cNvGrpSpPr/>
          <p:nvPr/>
        </p:nvGrpSpPr>
        <p:grpSpPr>
          <a:xfrm>
            <a:off x="830392" y="1191255"/>
            <a:ext cx="745763" cy="45827"/>
            <a:chOff x="0" y="0"/>
            <a:chExt cx="745762" cy="45826"/>
          </a:xfrm>
        </p:grpSpPr>
        <p:sp>
          <p:nvSpPr>
            <p:cNvPr id="28" name="Google Shape;19;p3"/>
            <p:cNvSpPr/>
            <p:nvPr/>
          </p:nvSpPr>
          <p:spPr>
            <a:xfrm rot="16200000">
              <a:off x="536420" y="-163517"/>
              <a:ext cx="45827" cy="372860"/>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29" name="Google Shape;20;p3"/>
            <p:cNvSpPr/>
            <p:nvPr/>
          </p:nvSpPr>
          <p:spPr>
            <a:xfrm rot="16200000">
              <a:off x="165092" y="-165093"/>
              <a:ext cx="45827" cy="376012"/>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31" name="Текст назви"/>
          <p:cNvSpPr txBox="1">
            <a:spLocks noGrp="1"/>
          </p:cNvSpPr>
          <p:nvPr>
            <p:ph type="title"/>
          </p:nvPr>
        </p:nvSpPr>
        <p:spPr>
          <a:xfrm>
            <a:off x="729450" y="1322449"/>
            <a:ext cx="7688400" cy="1518602"/>
          </a:xfrm>
          <a:prstGeom prst="rect">
            <a:avLst/>
          </a:prstGeom>
        </p:spPr>
        <p:txBody>
          <a:bodyPr/>
          <a:lstStyle>
            <a:lvl1pPr>
              <a:defRPr sz="3600">
                <a:solidFill>
                  <a:srgbClr val="FFFFFF"/>
                </a:solidFill>
              </a:defRPr>
            </a:lvl1pPr>
          </a:lstStyle>
          <a:p>
            <a:r>
              <a:t>Текст назви</a:t>
            </a:r>
          </a:p>
        </p:txBody>
      </p:sp>
      <p:sp>
        <p:nvSpPr>
          <p:cNvPr id="32" name="Номер слайда"/>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_AND_BODY">
    <p:spTree>
      <p:nvGrpSpPr>
        <p:cNvPr id="1" name=""/>
        <p:cNvGrpSpPr/>
        <p:nvPr/>
      </p:nvGrpSpPr>
      <p:grpSpPr>
        <a:xfrm>
          <a:off x="0" y="0"/>
          <a:ext cx="0" cy="0"/>
          <a:chOff x="0" y="0"/>
          <a:chExt cx="0" cy="0"/>
        </a:xfrm>
      </p:grpSpPr>
      <p:sp>
        <p:nvSpPr>
          <p:cNvPr id="39" name="Google Shape;24;p4"/>
          <p:cNvSpPr/>
          <p:nvPr/>
        </p:nvSpPr>
        <p:spPr>
          <a:xfrm>
            <a:off x="0" y="-1"/>
            <a:ext cx="9144000" cy="487802"/>
          </a:xfrm>
          <a:prstGeom prst="rect">
            <a:avLst/>
          </a:prstGeom>
          <a:solidFill>
            <a:srgbClr val="E9EDEE"/>
          </a:solidFill>
          <a:ln w="12700">
            <a:miter lim="400000"/>
          </a:ln>
        </p:spPr>
        <p:txBody>
          <a:bodyPr lIns="45719" rIns="45719" anchor="ctr"/>
          <a:lstStyle/>
          <a:p>
            <a:pPr>
              <a:defRPr>
                <a:solidFill>
                  <a:srgbClr val="000000"/>
                </a:solidFill>
              </a:defRPr>
            </a:pPr>
            <a:endParaRPr/>
          </a:p>
        </p:txBody>
      </p:sp>
      <p:grpSp>
        <p:nvGrpSpPr>
          <p:cNvPr id="42" name="Google Shape;25;p4"/>
          <p:cNvGrpSpPr/>
          <p:nvPr/>
        </p:nvGrpSpPr>
        <p:grpSpPr>
          <a:xfrm>
            <a:off x="830392" y="1191255"/>
            <a:ext cx="745763" cy="45827"/>
            <a:chOff x="0" y="0"/>
            <a:chExt cx="745762" cy="45826"/>
          </a:xfrm>
        </p:grpSpPr>
        <p:sp>
          <p:nvSpPr>
            <p:cNvPr id="40" name="Google Shape;26;p4"/>
            <p:cNvSpPr/>
            <p:nvPr/>
          </p:nvSpPr>
          <p:spPr>
            <a:xfrm rot="16200000">
              <a:off x="536420" y="-163517"/>
              <a:ext cx="45827" cy="372860"/>
            </a:xfrm>
            <a:prstGeom prst="rect">
              <a:avLst/>
            </a:prstGeom>
            <a:solidFill>
              <a:srgbClr val="F59650"/>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41" name="Google Shape;27;p4"/>
            <p:cNvSpPr/>
            <p:nvPr/>
          </p:nvSpPr>
          <p:spPr>
            <a:xfrm rot="16200000">
              <a:off x="165092" y="-165093"/>
              <a:ext cx="45827" cy="376012"/>
            </a:xfrm>
            <a:prstGeom prst="rect">
              <a:avLst/>
            </a:prstGeom>
            <a:solidFill>
              <a:srgbClr val="0094C8"/>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43" name="Текст назви"/>
          <p:cNvSpPr txBox="1">
            <a:spLocks noGrp="1"/>
          </p:cNvSpPr>
          <p:nvPr>
            <p:ph type="title"/>
          </p:nvPr>
        </p:nvSpPr>
        <p:spPr>
          <a:xfrm>
            <a:off x="729450" y="1318650"/>
            <a:ext cx="7688700" cy="535201"/>
          </a:xfrm>
          <a:prstGeom prst="rect">
            <a:avLst/>
          </a:prstGeom>
        </p:spPr>
        <p:txBody>
          <a:bodyPr/>
          <a:lstStyle/>
          <a:p>
            <a:r>
              <a:t>Текст назви</a:t>
            </a:r>
          </a:p>
        </p:txBody>
      </p:sp>
      <p:sp>
        <p:nvSpPr>
          <p:cNvPr id="44" name="1 рівень тексту…"/>
          <p:cNvSpPr txBox="1">
            <a:spLocks noGrp="1"/>
          </p:cNvSpPr>
          <p:nvPr>
            <p:ph type="body" sz="half" idx="1"/>
          </p:nvPr>
        </p:nvSpPr>
        <p:spPr>
          <a:xfrm>
            <a:off x="729450" y="2078875"/>
            <a:ext cx="7688700" cy="2261101"/>
          </a:xfrm>
          <a:prstGeom prst="rect">
            <a:avLst/>
          </a:prstGeom>
        </p:spPr>
        <p:txBody>
          <a:bodyPr/>
          <a:lstStyle/>
          <a:p>
            <a:r>
              <a:t>1 рівень тексту</a:t>
            </a:r>
          </a:p>
          <a:p>
            <a:pPr lvl="1"/>
            <a:r>
              <a:t>2 рівень тексту</a:t>
            </a:r>
          </a:p>
          <a:p>
            <a:pPr lvl="2"/>
            <a:r>
              <a:t>3 рівень тексту</a:t>
            </a:r>
          </a:p>
          <a:p>
            <a:pPr lvl="3"/>
            <a:r>
              <a:t>4 рівень тексту</a:t>
            </a:r>
          </a:p>
          <a:p>
            <a:pPr lvl="4"/>
            <a:r>
              <a:t>5 рівень тексту</a:t>
            </a:r>
          </a:p>
        </p:txBody>
      </p:sp>
      <p:sp>
        <p:nvSpPr>
          <p:cNvPr id="4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52" name="Текст назви"/>
          <p:cNvSpPr txBox="1">
            <a:spLocks noGrp="1"/>
          </p:cNvSpPr>
          <p:nvPr>
            <p:ph type="title"/>
          </p:nvPr>
        </p:nvSpPr>
        <p:spPr>
          <a:prstGeom prst="rect">
            <a:avLst/>
          </a:prstGeom>
        </p:spPr>
        <p:txBody>
          <a:bodyPr/>
          <a:lstStyle/>
          <a:p>
            <a:r>
              <a:t>Текст назви</a:t>
            </a:r>
          </a:p>
        </p:txBody>
      </p:sp>
      <p:sp>
        <p:nvSpPr>
          <p:cNvPr id="53" name="1 рівень тексту…"/>
          <p:cNvSpPr txBox="1">
            <a:spLocks noGrp="1"/>
          </p:cNvSpPr>
          <p:nvPr>
            <p:ph type="body" sz="quarter" idx="1"/>
          </p:nvPr>
        </p:nvSpPr>
        <p:spPr>
          <a:xfrm>
            <a:off x="729325" y="2078875"/>
            <a:ext cx="3774300" cy="2261101"/>
          </a:xfrm>
          <a:prstGeom prst="rect">
            <a:avLst/>
          </a:prstGeom>
        </p:spPr>
        <p:txBody>
          <a:bodyPr/>
          <a:lstStyle/>
          <a:p>
            <a:r>
              <a:t>1 рівень тексту</a:t>
            </a:r>
          </a:p>
          <a:p>
            <a:pPr lvl="1"/>
            <a:r>
              <a:t>2 рівень тексту</a:t>
            </a:r>
          </a:p>
          <a:p>
            <a:pPr lvl="2"/>
            <a:r>
              <a:t>3 рівень тексту</a:t>
            </a:r>
          </a:p>
          <a:p>
            <a:pPr lvl="3"/>
            <a:r>
              <a:t>4 рівень тексту</a:t>
            </a:r>
          </a:p>
          <a:p>
            <a:pPr lvl="4"/>
            <a:r>
              <a:t>5 рівень тексту</a:t>
            </a:r>
          </a:p>
        </p:txBody>
      </p:sp>
      <p:sp>
        <p:nvSpPr>
          <p:cNvPr id="54" name="Google Shape;38;p5"/>
          <p:cNvSpPr txBox="1">
            <a:spLocks noGrp="1"/>
          </p:cNvSpPr>
          <p:nvPr>
            <p:ph type="body" sz="quarter" idx="21"/>
          </p:nvPr>
        </p:nvSpPr>
        <p:spPr>
          <a:xfrm>
            <a:off x="4643604" y="2078875"/>
            <a:ext cx="3774300" cy="2261101"/>
          </a:xfrm>
          <a:prstGeom prst="rect">
            <a:avLst/>
          </a:prstGeom>
        </p:spPr>
        <p:txBody>
          <a:bodyPr/>
          <a:lstStyle/>
          <a:p>
            <a:endParaRPr/>
          </a:p>
        </p:txBody>
      </p:sp>
      <p:sp>
        <p:nvSpPr>
          <p:cNvPr id="5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62" name="Текст назви"/>
          <p:cNvSpPr txBox="1">
            <a:spLocks noGrp="1"/>
          </p:cNvSpPr>
          <p:nvPr>
            <p:ph type="title"/>
          </p:nvPr>
        </p:nvSpPr>
        <p:spPr>
          <a:prstGeom prst="rect">
            <a:avLst/>
          </a:prstGeom>
        </p:spPr>
        <p:txBody>
          <a:bodyPr/>
          <a:lstStyle/>
          <a:p>
            <a:r>
              <a:t>Текст назви</a:t>
            </a:r>
          </a:p>
        </p:txBody>
      </p:sp>
      <p:sp>
        <p:nvSpPr>
          <p:cNvPr id="63"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70" name="Текст назви"/>
          <p:cNvSpPr txBox="1">
            <a:spLocks noGrp="1"/>
          </p:cNvSpPr>
          <p:nvPr>
            <p:ph type="title"/>
          </p:nvPr>
        </p:nvSpPr>
        <p:spPr>
          <a:xfrm>
            <a:off x="730000" y="1318650"/>
            <a:ext cx="3300901" cy="1381501"/>
          </a:xfrm>
          <a:prstGeom prst="rect">
            <a:avLst/>
          </a:prstGeom>
        </p:spPr>
        <p:txBody>
          <a:bodyPr/>
          <a:lstStyle/>
          <a:p>
            <a:r>
              <a:t>Текст назви</a:t>
            </a:r>
          </a:p>
        </p:txBody>
      </p:sp>
      <p:sp>
        <p:nvSpPr>
          <p:cNvPr id="71" name="1 рівень тексту…"/>
          <p:cNvSpPr txBox="1">
            <a:spLocks noGrp="1"/>
          </p:cNvSpPr>
          <p:nvPr>
            <p:ph type="body" sz="quarter" idx="1"/>
          </p:nvPr>
        </p:nvSpPr>
        <p:spPr>
          <a:xfrm>
            <a:off x="721225" y="2781724"/>
            <a:ext cx="3300901" cy="1597501"/>
          </a:xfrm>
          <a:prstGeom prst="rect">
            <a:avLst/>
          </a:prstGeom>
        </p:spPr>
        <p:txBody>
          <a:bodyPr/>
          <a:lstStyle/>
          <a:p>
            <a:r>
              <a:t>1 рівень тексту</a:t>
            </a:r>
          </a:p>
          <a:p>
            <a:pPr lvl="1"/>
            <a:r>
              <a:t>2 рівень тексту</a:t>
            </a:r>
          </a:p>
          <a:p>
            <a:pPr lvl="2"/>
            <a:r>
              <a:t>3 рівень тексту</a:t>
            </a:r>
          </a:p>
          <a:p>
            <a:pPr lvl="3"/>
            <a:r>
              <a:t>4 рівень тексту</a:t>
            </a:r>
          </a:p>
          <a:p>
            <a:pPr lvl="4"/>
            <a:r>
              <a:t>5 рівень тексту</a:t>
            </a:r>
          </a:p>
        </p:txBody>
      </p:sp>
      <p:sp>
        <p:nvSpPr>
          <p:cNvPr id="72"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MAIN_POINT">
    <p:bg>
      <p:bgPr>
        <a:solidFill>
          <a:schemeClr val="accent3"/>
        </a:solidFill>
        <a:effectLst/>
      </p:bgPr>
    </p:bg>
    <p:spTree>
      <p:nvGrpSpPr>
        <p:cNvPr id="1" name=""/>
        <p:cNvGrpSpPr/>
        <p:nvPr/>
      </p:nvGrpSpPr>
      <p:grpSpPr>
        <a:xfrm>
          <a:off x="0" y="0"/>
          <a:ext cx="0" cy="0"/>
          <a:chOff x="0" y="0"/>
          <a:chExt cx="0" cy="0"/>
        </a:xfrm>
      </p:grpSpPr>
      <p:grpSp>
        <p:nvGrpSpPr>
          <p:cNvPr id="81" name="Google Shape;56;p8"/>
          <p:cNvGrpSpPr/>
          <p:nvPr/>
        </p:nvGrpSpPr>
        <p:grpSpPr>
          <a:xfrm>
            <a:off x="830392" y="4169130"/>
            <a:ext cx="745763" cy="45827"/>
            <a:chOff x="0" y="0"/>
            <a:chExt cx="745762" cy="45826"/>
          </a:xfrm>
        </p:grpSpPr>
        <p:sp>
          <p:nvSpPr>
            <p:cNvPr id="79" name="Google Shape;57;p8"/>
            <p:cNvSpPr/>
            <p:nvPr/>
          </p:nvSpPr>
          <p:spPr>
            <a:xfrm rot="16200000">
              <a:off x="536420" y="-163517"/>
              <a:ext cx="45827" cy="372860"/>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80" name="Google Shape;58;p8"/>
            <p:cNvSpPr/>
            <p:nvPr/>
          </p:nvSpPr>
          <p:spPr>
            <a:xfrm rot="16200000">
              <a:off x="165092" y="-165093"/>
              <a:ext cx="45827" cy="376012"/>
            </a:xfrm>
            <a:prstGeom prst="rect">
              <a:avLst/>
            </a:prstGeom>
            <a:solidFill>
              <a:srgbClr val="FFFFFF"/>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82" name="Текст назви"/>
          <p:cNvSpPr txBox="1">
            <a:spLocks noGrp="1"/>
          </p:cNvSpPr>
          <p:nvPr>
            <p:ph type="title"/>
          </p:nvPr>
        </p:nvSpPr>
        <p:spPr>
          <a:xfrm>
            <a:off x="729450" y="864299"/>
            <a:ext cx="7021201" cy="2985001"/>
          </a:xfrm>
          <a:prstGeom prst="rect">
            <a:avLst/>
          </a:prstGeom>
        </p:spPr>
        <p:txBody>
          <a:bodyPr anchor="ctr"/>
          <a:lstStyle>
            <a:lvl1pPr>
              <a:defRPr sz="3600">
                <a:solidFill>
                  <a:srgbClr val="FFFFFF"/>
                </a:solidFill>
              </a:defRPr>
            </a:lvl1pPr>
          </a:lstStyle>
          <a:p>
            <a:r>
              <a:t>Текст назви</a:t>
            </a:r>
          </a:p>
        </p:txBody>
      </p:sp>
      <p:sp>
        <p:nvSpPr>
          <p:cNvPr id="83" name="Номер слайда"/>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SECTION_TITLE_AND_DESCRIPTION">
    <p:spTree>
      <p:nvGrpSpPr>
        <p:cNvPr id="1" name=""/>
        <p:cNvGrpSpPr/>
        <p:nvPr/>
      </p:nvGrpSpPr>
      <p:grpSpPr>
        <a:xfrm>
          <a:off x="0" y="0"/>
          <a:ext cx="0" cy="0"/>
          <a:chOff x="0" y="0"/>
          <a:chExt cx="0" cy="0"/>
        </a:xfrm>
      </p:grpSpPr>
      <p:sp>
        <p:nvSpPr>
          <p:cNvPr id="90" name="Google Shape;62;p9"/>
          <p:cNvSpPr/>
          <p:nvPr/>
        </p:nvSpPr>
        <p:spPr>
          <a:xfrm>
            <a:off x="0" y="0"/>
            <a:ext cx="4572000" cy="5143500"/>
          </a:xfrm>
          <a:prstGeom prst="rect">
            <a:avLst/>
          </a:prstGeom>
          <a:solidFill>
            <a:srgbClr val="E9EDEE"/>
          </a:solidFill>
          <a:ln w="12700">
            <a:miter lim="400000"/>
          </a:ln>
        </p:spPr>
        <p:txBody>
          <a:bodyPr lIns="45719" rIns="45719" anchor="ctr"/>
          <a:lstStyle/>
          <a:p>
            <a:pPr>
              <a:defRPr>
                <a:solidFill>
                  <a:srgbClr val="000000"/>
                </a:solidFill>
              </a:defRPr>
            </a:pPr>
            <a:endParaRPr/>
          </a:p>
        </p:txBody>
      </p:sp>
      <p:grpSp>
        <p:nvGrpSpPr>
          <p:cNvPr id="93" name="Google Shape;63;p9"/>
          <p:cNvGrpSpPr/>
          <p:nvPr/>
        </p:nvGrpSpPr>
        <p:grpSpPr>
          <a:xfrm>
            <a:off x="830392" y="1191255"/>
            <a:ext cx="745763" cy="45827"/>
            <a:chOff x="0" y="0"/>
            <a:chExt cx="745762" cy="45826"/>
          </a:xfrm>
        </p:grpSpPr>
        <p:sp>
          <p:nvSpPr>
            <p:cNvPr id="91" name="Google Shape;64;p9"/>
            <p:cNvSpPr/>
            <p:nvPr/>
          </p:nvSpPr>
          <p:spPr>
            <a:xfrm rot="16200000">
              <a:off x="536420" y="-163517"/>
              <a:ext cx="45827" cy="372860"/>
            </a:xfrm>
            <a:prstGeom prst="rect">
              <a:avLst/>
            </a:prstGeom>
            <a:solidFill>
              <a:schemeClr val="accent3"/>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92" name="Google Shape;65;p9"/>
            <p:cNvSpPr/>
            <p:nvPr/>
          </p:nvSpPr>
          <p:spPr>
            <a:xfrm rot="16200000">
              <a:off x="165092" y="-165093"/>
              <a:ext cx="45827" cy="376012"/>
            </a:xfrm>
            <a:prstGeom prst="rect">
              <a:avLst/>
            </a:prstGeom>
            <a:solidFill>
              <a:srgbClr val="1A9988"/>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94" name="Текст назви"/>
          <p:cNvSpPr txBox="1">
            <a:spLocks noGrp="1"/>
          </p:cNvSpPr>
          <p:nvPr>
            <p:ph type="title"/>
          </p:nvPr>
        </p:nvSpPr>
        <p:spPr>
          <a:xfrm>
            <a:off x="730000" y="1318650"/>
            <a:ext cx="3300901" cy="1687200"/>
          </a:xfrm>
          <a:prstGeom prst="rect">
            <a:avLst/>
          </a:prstGeom>
        </p:spPr>
        <p:txBody>
          <a:bodyPr/>
          <a:lstStyle/>
          <a:p>
            <a:r>
              <a:t>Текст назви</a:t>
            </a:r>
          </a:p>
        </p:txBody>
      </p:sp>
      <p:sp>
        <p:nvSpPr>
          <p:cNvPr id="95" name="1 рівень тексту…"/>
          <p:cNvSpPr txBox="1">
            <a:spLocks noGrp="1"/>
          </p:cNvSpPr>
          <p:nvPr>
            <p:ph type="body" sz="quarter" idx="1"/>
          </p:nvPr>
        </p:nvSpPr>
        <p:spPr>
          <a:xfrm>
            <a:off x="724949" y="3161525"/>
            <a:ext cx="3300902" cy="759001"/>
          </a:xfrm>
          <a:prstGeom prst="rect">
            <a:avLst/>
          </a:prstGeom>
        </p:spPr>
        <p:txBody>
          <a:bodyPr/>
          <a:lstStyle>
            <a:lvl1pPr marL="311150" indent="-165100">
              <a:lnSpc>
                <a:spcPct val="100000"/>
              </a:lnSpc>
              <a:buClrTx/>
              <a:buSzTx/>
              <a:buFontTx/>
              <a:buNone/>
              <a:defRPr sz="1600"/>
            </a:lvl1pPr>
            <a:lvl2pPr marL="311150" indent="304800">
              <a:lnSpc>
                <a:spcPct val="100000"/>
              </a:lnSpc>
              <a:buClrTx/>
              <a:buSzTx/>
              <a:buFontTx/>
              <a:buNone/>
              <a:defRPr sz="1600"/>
            </a:lvl2pPr>
            <a:lvl3pPr marL="311150" indent="762000">
              <a:lnSpc>
                <a:spcPct val="100000"/>
              </a:lnSpc>
              <a:buClrTx/>
              <a:buSzTx/>
              <a:buFontTx/>
              <a:buNone/>
              <a:defRPr sz="1600"/>
            </a:lvl3pPr>
            <a:lvl4pPr marL="311150" indent="1219200">
              <a:lnSpc>
                <a:spcPct val="100000"/>
              </a:lnSpc>
              <a:buClrTx/>
              <a:buSzTx/>
              <a:buFontTx/>
              <a:buNone/>
              <a:defRPr sz="1600"/>
            </a:lvl4pPr>
            <a:lvl5pPr marL="311150" indent="1676400">
              <a:lnSpc>
                <a:spcPct val="100000"/>
              </a:lnSpc>
              <a:buClrTx/>
              <a:buSzTx/>
              <a:buFontTx/>
              <a:buNone/>
              <a:defRPr sz="1600"/>
            </a:lvl5pPr>
          </a:lstStyle>
          <a:p>
            <a:r>
              <a:t>1 рівень тексту</a:t>
            </a:r>
          </a:p>
          <a:p>
            <a:pPr lvl="1"/>
            <a:r>
              <a:t>2 рівень тексту</a:t>
            </a:r>
          </a:p>
          <a:p>
            <a:pPr lvl="2"/>
            <a:r>
              <a:t>3 рівень тексту</a:t>
            </a:r>
          </a:p>
          <a:p>
            <a:pPr lvl="3"/>
            <a:r>
              <a:t>4 рівень тексту</a:t>
            </a:r>
          </a:p>
          <a:p>
            <a:pPr lvl="4"/>
            <a:r>
              <a:t>5 рівень тексту</a:t>
            </a:r>
          </a:p>
        </p:txBody>
      </p:sp>
      <p:sp>
        <p:nvSpPr>
          <p:cNvPr id="96" name="Google Shape;68;p9"/>
          <p:cNvSpPr txBox="1">
            <a:spLocks noGrp="1"/>
          </p:cNvSpPr>
          <p:nvPr>
            <p:ph type="body" sz="half" idx="21"/>
          </p:nvPr>
        </p:nvSpPr>
        <p:spPr>
          <a:xfrm>
            <a:off x="5174224" y="1352624"/>
            <a:ext cx="3374400" cy="3025502"/>
          </a:xfrm>
          <a:prstGeom prst="rect">
            <a:avLst/>
          </a:prstGeom>
        </p:spPr>
        <p:txBody>
          <a:bodyPr/>
          <a:lstStyle/>
          <a:p>
            <a:endParaRPr/>
          </a:p>
        </p:txBody>
      </p:sp>
      <p:sp>
        <p:nvSpPr>
          <p:cNvPr id="97"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CAPTION_ONLY">
    <p:spTree>
      <p:nvGrpSpPr>
        <p:cNvPr id="1" name=""/>
        <p:cNvGrpSpPr/>
        <p:nvPr/>
      </p:nvGrpSpPr>
      <p:grpSpPr>
        <a:xfrm>
          <a:off x="0" y="0"/>
          <a:ext cx="0" cy="0"/>
          <a:chOff x="0" y="0"/>
          <a:chExt cx="0" cy="0"/>
        </a:xfrm>
      </p:grpSpPr>
      <p:sp>
        <p:nvSpPr>
          <p:cNvPr id="104" name="1 рівень тексту…"/>
          <p:cNvSpPr txBox="1">
            <a:spLocks noGrp="1"/>
          </p:cNvSpPr>
          <p:nvPr>
            <p:ph type="body" sz="quarter" idx="1"/>
          </p:nvPr>
        </p:nvSpPr>
        <p:spPr>
          <a:xfrm>
            <a:off x="724949" y="4372550"/>
            <a:ext cx="7697401" cy="4605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1 рівень тексту</a:t>
            </a:r>
          </a:p>
          <a:p>
            <a:pPr lvl="1"/>
            <a:r>
              <a:t>2 рівень тексту</a:t>
            </a:r>
          </a:p>
          <a:p>
            <a:pPr lvl="2"/>
            <a:r>
              <a:t>3 рівень тексту</a:t>
            </a:r>
          </a:p>
          <a:p>
            <a:pPr lvl="3"/>
            <a:r>
              <a:t>4 рівень тексту</a:t>
            </a:r>
          </a:p>
          <a:p>
            <a:pPr lvl="4"/>
            <a:r>
              <a:t>5 рівень тексту</a:t>
            </a:r>
          </a:p>
        </p:txBody>
      </p:sp>
      <p:sp>
        <p:nvSpPr>
          <p:cNvPr id="105" name="Номер слайда"/>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41;p6"/>
          <p:cNvSpPr/>
          <p:nvPr/>
        </p:nvSpPr>
        <p:spPr>
          <a:xfrm>
            <a:off x="0" y="-1"/>
            <a:ext cx="9144000" cy="487802"/>
          </a:xfrm>
          <a:prstGeom prst="rect">
            <a:avLst/>
          </a:prstGeom>
          <a:solidFill>
            <a:srgbClr val="E9EDEE"/>
          </a:solidFill>
          <a:ln w="12700">
            <a:miter lim="400000"/>
          </a:ln>
        </p:spPr>
        <p:txBody>
          <a:bodyPr lIns="45719" rIns="45719" anchor="ctr"/>
          <a:lstStyle/>
          <a:p>
            <a:pPr>
              <a:defRPr>
                <a:solidFill>
                  <a:srgbClr val="000000"/>
                </a:solidFill>
              </a:defRPr>
            </a:pPr>
            <a:endParaRPr/>
          </a:p>
        </p:txBody>
      </p:sp>
      <p:grpSp>
        <p:nvGrpSpPr>
          <p:cNvPr id="5" name="Google Shape;42;p6"/>
          <p:cNvGrpSpPr/>
          <p:nvPr/>
        </p:nvGrpSpPr>
        <p:grpSpPr>
          <a:xfrm>
            <a:off x="830392" y="1191255"/>
            <a:ext cx="745763" cy="45827"/>
            <a:chOff x="0" y="0"/>
            <a:chExt cx="745762" cy="45826"/>
          </a:xfrm>
        </p:grpSpPr>
        <p:sp>
          <p:nvSpPr>
            <p:cNvPr id="3" name="Google Shape;43;p6"/>
            <p:cNvSpPr/>
            <p:nvPr/>
          </p:nvSpPr>
          <p:spPr>
            <a:xfrm rot="16200000">
              <a:off x="536420" y="-163517"/>
              <a:ext cx="45827" cy="372860"/>
            </a:xfrm>
            <a:prstGeom prst="rect">
              <a:avLst/>
            </a:prstGeom>
            <a:solidFill>
              <a:schemeClr val="accent3"/>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sp>
          <p:nvSpPr>
            <p:cNvPr id="4" name="Google Shape;44;p6"/>
            <p:cNvSpPr/>
            <p:nvPr/>
          </p:nvSpPr>
          <p:spPr>
            <a:xfrm rot="16200000">
              <a:off x="165092" y="-165093"/>
              <a:ext cx="45827" cy="376012"/>
            </a:xfrm>
            <a:prstGeom prst="rect">
              <a:avLst/>
            </a:prstGeom>
            <a:solidFill>
              <a:srgbClr val="1A9988"/>
            </a:solidFill>
            <a:ln w="12700" cap="flat">
              <a:noFill/>
              <a:miter lim="400000"/>
            </a:ln>
            <a:effectLst/>
          </p:spPr>
          <p:txBody>
            <a:bodyPr wrap="square" lIns="45719" tIns="45719" rIns="45719" bIns="45719" numCol="1" anchor="ctr">
              <a:noAutofit/>
            </a:bodyPr>
            <a:lstStyle/>
            <a:p>
              <a:pPr>
                <a:defRPr>
                  <a:solidFill>
                    <a:srgbClr val="000000"/>
                  </a:solidFill>
                </a:defRPr>
              </a:pPr>
              <a:endParaRPr/>
            </a:p>
          </p:txBody>
        </p:sp>
      </p:grpSp>
      <p:sp>
        <p:nvSpPr>
          <p:cNvPr id="6" name="Текст назви"/>
          <p:cNvSpPr txBox="1">
            <a:spLocks noGrp="1"/>
          </p:cNvSpPr>
          <p:nvPr>
            <p:ph type="title"/>
          </p:nvPr>
        </p:nvSpPr>
        <p:spPr>
          <a:xfrm>
            <a:off x="729450" y="1318650"/>
            <a:ext cx="7688400" cy="53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Текст назви</a:t>
            </a:r>
          </a:p>
        </p:txBody>
      </p:sp>
      <p:sp>
        <p:nvSpPr>
          <p:cNvPr id="7" name="Номер слайда"/>
          <p:cNvSpPr txBox="1">
            <a:spLocks noGrp="1"/>
          </p:cNvSpPr>
          <p:nvPr>
            <p:ph type="sldNum" sz="quarter" idx="2"/>
          </p:nvPr>
        </p:nvSpPr>
        <p:spPr>
          <a:xfrm>
            <a:off x="8748189" y="4779026"/>
            <a:ext cx="336814" cy="335251"/>
          </a:xfrm>
          <a:prstGeom prst="rect">
            <a:avLst/>
          </a:prstGeom>
          <a:ln w="12700">
            <a:miter lim="400000"/>
          </a:ln>
        </p:spPr>
        <p:txBody>
          <a:bodyPr wrap="none" lIns="91424" tIns="91424" rIns="91424" bIns="91424" anchor="ctr">
            <a:normAutofit/>
          </a:bodyPr>
          <a:lstStyle>
            <a:lvl1pPr algn="r">
              <a:defRPr sz="1000">
                <a:solidFill>
                  <a:schemeClr val="accent1"/>
                </a:solidFill>
                <a:latin typeface="Lato"/>
                <a:ea typeface="Lato"/>
                <a:cs typeface="Lato"/>
                <a:sym typeface="Lato"/>
              </a:defRPr>
            </a:lvl1pPr>
          </a:lstStyle>
          <a:p>
            <a:fld id="{86CB4B4D-7CA3-9044-876B-883B54F8677D}" type="slidenum">
              <a:t>‹#›</a:t>
            </a:fld>
            <a:endParaRPr/>
          </a:p>
        </p:txBody>
      </p:sp>
      <p:sp>
        <p:nvSpPr>
          <p:cNvPr id="8" name="1 рівень тексту…"/>
          <p:cNvSpPr txBox="1">
            <a:spLocks noGrp="1"/>
          </p:cNvSpPr>
          <p:nvPr>
            <p:ph type="body" idx="1"/>
          </p:nvPr>
        </p:nvSpPr>
        <p:spPr>
          <a:xfrm>
            <a:off x="457200" y="1200150"/>
            <a:ext cx="8229600" cy="33944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1 рівень тексту</a:t>
            </a:r>
          </a:p>
          <a:p>
            <a:pPr lvl="1"/>
            <a:r>
              <a:t>2 рівень тексту</a:t>
            </a:r>
          </a:p>
          <a:p>
            <a:pPr lvl="2"/>
            <a:r>
              <a:t>3 рівень тексту</a:t>
            </a:r>
          </a:p>
          <a:p>
            <a:pPr lvl="3"/>
            <a:r>
              <a:t>4 рівень тексту</a:t>
            </a:r>
          </a:p>
          <a:p>
            <a:pPr lvl="4"/>
            <a:r>
              <a:t>5 рівень тексту</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600" b="1" i="0" u="none" strike="noStrike" cap="none" spc="0" baseline="0">
          <a:solidFill>
            <a:srgbClr val="1A1A1A"/>
          </a:solidFill>
          <a:uFillTx/>
          <a:latin typeface="Raleway"/>
          <a:ea typeface="Raleway"/>
          <a:cs typeface="Raleway"/>
          <a:sym typeface="Raleway"/>
        </a:defRPr>
      </a:lvl1pPr>
      <a:lvl2pPr marL="0" marR="0" indent="0" algn="l" defTabSz="914400" rtl="0" latinLnBrk="0">
        <a:lnSpc>
          <a:spcPct val="100000"/>
        </a:lnSpc>
        <a:spcBef>
          <a:spcPts val="0"/>
        </a:spcBef>
        <a:spcAft>
          <a:spcPts val="0"/>
        </a:spcAft>
        <a:buClrTx/>
        <a:buSzTx/>
        <a:buFontTx/>
        <a:buNone/>
        <a:tabLst/>
        <a:defRPr sz="2600" b="1" i="0" u="none" strike="noStrike" cap="none" spc="0" baseline="0">
          <a:solidFill>
            <a:srgbClr val="1A1A1A"/>
          </a:solidFill>
          <a:uFillTx/>
          <a:latin typeface="Raleway"/>
          <a:ea typeface="Raleway"/>
          <a:cs typeface="Raleway"/>
          <a:sym typeface="Raleway"/>
        </a:defRPr>
      </a:lvl2pPr>
      <a:lvl3pPr marL="0" marR="0" indent="0" algn="l" defTabSz="914400" rtl="0" latinLnBrk="0">
        <a:lnSpc>
          <a:spcPct val="100000"/>
        </a:lnSpc>
        <a:spcBef>
          <a:spcPts val="0"/>
        </a:spcBef>
        <a:spcAft>
          <a:spcPts val="0"/>
        </a:spcAft>
        <a:buClrTx/>
        <a:buSzTx/>
        <a:buFontTx/>
        <a:buNone/>
        <a:tabLst/>
        <a:defRPr sz="2600" b="1" i="0" u="none" strike="noStrike" cap="none" spc="0" baseline="0">
          <a:solidFill>
            <a:srgbClr val="1A1A1A"/>
          </a:solidFill>
          <a:uFillTx/>
          <a:latin typeface="Raleway"/>
          <a:ea typeface="Raleway"/>
          <a:cs typeface="Raleway"/>
          <a:sym typeface="Raleway"/>
        </a:defRPr>
      </a:lvl3pPr>
      <a:lvl4pPr marL="0" marR="0" indent="0" algn="l" defTabSz="914400" rtl="0" latinLnBrk="0">
        <a:lnSpc>
          <a:spcPct val="100000"/>
        </a:lnSpc>
        <a:spcBef>
          <a:spcPts val="0"/>
        </a:spcBef>
        <a:spcAft>
          <a:spcPts val="0"/>
        </a:spcAft>
        <a:buClrTx/>
        <a:buSzTx/>
        <a:buFontTx/>
        <a:buNone/>
        <a:tabLst/>
        <a:defRPr sz="2600" b="1" i="0" u="none" strike="noStrike" cap="none" spc="0" baseline="0">
          <a:solidFill>
            <a:srgbClr val="1A1A1A"/>
          </a:solidFill>
          <a:uFillTx/>
          <a:latin typeface="Raleway"/>
          <a:ea typeface="Raleway"/>
          <a:cs typeface="Raleway"/>
          <a:sym typeface="Raleway"/>
        </a:defRPr>
      </a:lvl4pPr>
      <a:lvl5pPr marL="0" marR="0" indent="0" algn="l" defTabSz="914400" rtl="0" latinLnBrk="0">
        <a:lnSpc>
          <a:spcPct val="100000"/>
        </a:lnSpc>
        <a:spcBef>
          <a:spcPts val="0"/>
        </a:spcBef>
        <a:spcAft>
          <a:spcPts val="0"/>
        </a:spcAft>
        <a:buClrTx/>
        <a:buSzTx/>
        <a:buFontTx/>
        <a:buNone/>
        <a:tabLst/>
        <a:defRPr sz="2600" b="1" i="0" u="none" strike="noStrike" cap="none" spc="0" baseline="0">
          <a:solidFill>
            <a:srgbClr val="1A1A1A"/>
          </a:solidFill>
          <a:uFillTx/>
          <a:latin typeface="Raleway"/>
          <a:ea typeface="Raleway"/>
          <a:cs typeface="Raleway"/>
          <a:sym typeface="Raleway"/>
        </a:defRPr>
      </a:lvl5pPr>
      <a:lvl6pPr marL="0" marR="0" indent="0" algn="l" defTabSz="914400" rtl="0" latinLnBrk="0">
        <a:lnSpc>
          <a:spcPct val="100000"/>
        </a:lnSpc>
        <a:spcBef>
          <a:spcPts val="0"/>
        </a:spcBef>
        <a:spcAft>
          <a:spcPts val="0"/>
        </a:spcAft>
        <a:buClrTx/>
        <a:buSzTx/>
        <a:buFontTx/>
        <a:buNone/>
        <a:tabLst/>
        <a:defRPr sz="2600" b="1" i="0" u="none" strike="noStrike" cap="none" spc="0" baseline="0">
          <a:solidFill>
            <a:srgbClr val="1A1A1A"/>
          </a:solidFill>
          <a:uFillTx/>
          <a:latin typeface="Raleway"/>
          <a:ea typeface="Raleway"/>
          <a:cs typeface="Raleway"/>
          <a:sym typeface="Raleway"/>
        </a:defRPr>
      </a:lvl6pPr>
      <a:lvl7pPr marL="0" marR="0" indent="0" algn="l" defTabSz="914400" rtl="0" latinLnBrk="0">
        <a:lnSpc>
          <a:spcPct val="100000"/>
        </a:lnSpc>
        <a:spcBef>
          <a:spcPts val="0"/>
        </a:spcBef>
        <a:spcAft>
          <a:spcPts val="0"/>
        </a:spcAft>
        <a:buClrTx/>
        <a:buSzTx/>
        <a:buFontTx/>
        <a:buNone/>
        <a:tabLst/>
        <a:defRPr sz="2600" b="1" i="0" u="none" strike="noStrike" cap="none" spc="0" baseline="0">
          <a:solidFill>
            <a:srgbClr val="1A1A1A"/>
          </a:solidFill>
          <a:uFillTx/>
          <a:latin typeface="Raleway"/>
          <a:ea typeface="Raleway"/>
          <a:cs typeface="Raleway"/>
          <a:sym typeface="Raleway"/>
        </a:defRPr>
      </a:lvl7pPr>
      <a:lvl8pPr marL="0" marR="0" indent="0" algn="l" defTabSz="914400" rtl="0" latinLnBrk="0">
        <a:lnSpc>
          <a:spcPct val="100000"/>
        </a:lnSpc>
        <a:spcBef>
          <a:spcPts val="0"/>
        </a:spcBef>
        <a:spcAft>
          <a:spcPts val="0"/>
        </a:spcAft>
        <a:buClrTx/>
        <a:buSzTx/>
        <a:buFontTx/>
        <a:buNone/>
        <a:tabLst/>
        <a:defRPr sz="2600" b="1" i="0" u="none" strike="noStrike" cap="none" spc="0" baseline="0">
          <a:solidFill>
            <a:srgbClr val="1A1A1A"/>
          </a:solidFill>
          <a:uFillTx/>
          <a:latin typeface="Raleway"/>
          <a:ea typeface="Raleway"/>
          <a:cs typeface="Raleway"/>
          <a:sym typeface="Raleway"/>
        </a:defRPr>
      </a:lvl8pPr>
      <a:lvl9pPr marL="0" marR="0" indent="0" algn="l" defTabSz="914400" rtl="0" latinLnBrk="0">
        <a:lnSpc>
          <a:spcPct val="100000"/>
        </a:lnSpc>
        <a:spcBef>
          <a:spcPts val="0"/>
        </a:spcBef>
        <a:spcAft>
          <a:spcPts val="0"/>
        </a:spcAft>
        <a:buClrTx/>
        <a:buSzTx/>
        <a:buFontTx/>
        <a:buNone/>
        <a:tabLst/>
        <a:defRPr sz="2600" b="1" i="0" u="none" strike="noStrike" cap="none" spc="0" baseline="0">
          <a:solidFill>
            <a:srgbClr val="1A1A1A"/>
          </a:solidFill>
          <a:uFillTx/>
          <a:latin typeface="Raleway"/>
          <a:ea typeface="Raleway"/>
          <a:cs typeface="Raleway"/>
          <a:sym typeface="Raleway"/>
        </a:defRPr>
      </a:lvl9pPr>
    </p:titleStyle>
    <p:bodyStyle>
      <a:lvl1pPr marL="457200" marR="0" indent="-311150"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1pPr>
      <a:lvl2pPr marL="9686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2pPr>
      <a:lvl3pPr marL="14258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3pPr>
      <a:lvl4pPr marL="18830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4pPr>
      <a:lvl5pPr marL="23402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5pPr>
      <a:lvl6pPr marL="27974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6pPr>
      <a:lvl7pPr marL="32546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7pPr>
      <a:lvl8pPr marL="37118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8pPr>
      <a:lvl9pPr marL="4169063" marR="0" indent="-352713" algn="l" defTabSz="914400" rtl="0" latinLnBrk="0">
        <a:lnSpc>
          <a:spcPct val="115000"/>
        </a:lnSpc>
        <a:spcBef>
          <a:spcPts val="0"/>
        </a:spcBef>
        <a:spcAft>
          <a:spcPts val="0"/>
        </a:spcAft>
        <a:buClr>
          <a:schemeClr val="accent1"/>
        </a:buClr>
        <a:buSzPts val="1300"/>
        <a:buFont typeface="Helvetica"/>
        <a:buChar char="■"/>
        <a:tabLst/>
        <a:defRPr sz="1300" b="0" i="0" u="none" strike="noStrike" cap="none" spc="0" baseline="0">
          <a:solidFill>
            <a:schemeClr val="accent1"/>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Lato"/>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720831" y="1357743"/>
            <a:ext cx="7404860" cy="1136074"/>
          </a:xfrm>
          <a:prstGeom prst="rect">
            <a:avLst/>
          </a:prstGeom>
        </p:spPr>
        <p:txBody>
          <a:bodyPr spcFirstLastPara="1" wrap="square" lIns="91425" tIns="91425" rIns="91425" bIns="91425" anchor="b" anchorCtr="0">
            <a:noAutofit/>
          </a:bodyPr>
          <a:lstStyle/>
          <a:p>
            <a:pPr algn="l" rtl="0">
              <a:buNone/>
            </a:pPr>
            <a:r>
              <a:rPr lang="ru-RU" sz="2400" i="0" dirty="0">
                <a:solidFill>
                  <a:srgbClr val="000000"/>
                </a:solidFill>
                <a:effectLst/>
                <a:latin typeface="Raleway" pitchFamily="2" charset="0"/>
              </a:rPr>
              <a:t>Веб-система для допомоги пошуку та підбору власників тварин для притулку. Front-end розробка</a:t>
            </a:r>
            <a:endParaRPr lang="uk-UA" sz="2400" dirty="0">
              <a:latin typeface="Raleway" pitchFamily="2" charset="0"/>
            </a:endParaRPr>
          </a:p>
        </p:txBody>
      </p:sp>
      <p:sp>
        <p:nvSpPr>
          <p:cNvPr id="63" name="Google Shape;63;p13"/>
          <p:cNvSpPr txBox="1">
            <a:spLocks noGrp="1"/>
          </p:cNvSpPr>
          <p:nvPr>
            <p:ph type="subTitle" idx="1"/>
          </p:nvPr>
        </p:nvSpPr>
        <p:spPr>
          <a:xfrm>
            <a:off x="720831" y="3393960"/>
            <a:ext cx="5087400" cy="153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uk" dirty="0">
                <a:solidFill>
                  <a:srgbClr val="000000"/>
                </a:solidFill>
                <a:latin typeface="+mn-lt"/>
                <a:cs typeface="Times New Roman" panose="02020603050405020304" pitchFamily="18" charset="0"/>
              </a:rPr>
              <a:t>Бобрик М. Я. ПЗПІ-21-2</a:t>
            </a:r>
            <a:endParaRPr dirty="0">
              <a:solidFill>
                <a:srgbClr val="000000"/>
              </a:solidFill>
              <a:latin typeface="+mn-lt"/>
              <a:cs typeface="Times New Roman" panose="02020603050405020304" pitchFamily="18" charset="0"/>
            </a:endParaRPr>
          </a:p>
          <a:p>
            <a:pPr marL="0" lvl="0" indent="0" algn="l" rtl="0">
              <a:spcBef>
                <a:spcPts val="0"/>
              </a:spcBef>
              <a:spcAft>
                <a:spcPts val="0"/>
              </a:spcAft>
              <a:buNone/>
            </a:pPr>
            <a:r>
              <a:rPr lang="uk" dirty="0">
                <a:solidFill>
                  <a:srgbClr val="000000"/>
                </a:solidFill>
                <a:latin typeface="+mn-lt"/>
                <a:cs typeface="Times New Roman" panose="02020603050405020304" pitchFamily="18" charset="0"/>
              </a:rPr>
              <a:t>Керівник: ст.</a:t>
            </a:r>
            <a:r>
              <a:rPr lang="uk-UA" dirty="0">
                <a:solidFill>
                  <a:srgbClr val="000000"/>
                </a:solidFill>
                <a:latin typeface="+mn-lt"/>
                <a:cs typeface="Times New Roman" panose="02020603050405020304" pitchFamily="18" charset="0"/>
              </a:rPr>
              <a:t> в</a:t>
            </a:r>
            <a:r>
              <a:rPr lang="uk" dirty="0">
                <a:solidFill>
                  <a:srgbClr val="000000"/>
                </a:solidFill>
                <a:latin typeface="+mn-lt"/>
                <a:cs typeface="Times New Roman" panose="02020603050405020304" pitchFamily="18" charset="0"/>
              </a:rPr>
              <a:t>икл ПІ Зибіна К. В.</a:t>
            </a:r>
            <a:endParaRPr dirty="0">
              <a:solidFill>
                <a:srgbClr val="000000"/>
              </a:solidFill>
              <a:latin typeface="+mn-lt"/>
              <a:cs typeface="Times New Roman" panose="02020603050405020304" pitchFamily="18" charset="0"/>
            </a:endParaRPr>
          </a:p>
        </p:txBody>
      </p:sp>
      <p:pic>
        <p:nvPicPr>
          <p:cNvPr id="64" name="Google Shape;64;p13"/>
          <p:cNvPicPr preferRelativeResize="0"/>
          <p:nvPr/>
        </p:nvPicPr>
        <p:blipFill>
          <a:blip r:embed="rId3">
            <a:alphaModFix/>
          </a:blip>
          <a:stretch>
            <a:fillRect/>
          </a:stretch>
        </p:blipFill>
        <p:spPr>
          <a:xfrm>
            <a:off x="268925" y="4359500"/>
            <a:ext cx="862250" cy="581750"/>
          </a:xfrm>
          <a:prstGeom prst="rect">
            <a:avLst/>
          </a:prstGeom>
          <a:noFill/>
          <a:ln>
            <a:noFill/>
          </a:ln>
        </p:spPr>
      </p:pic>
      <p:pic>
        <p:nvPicPr>
          <p:cNvPr id="65" name="Google Shape;65;p13"/>
          <p:cNvPicPr preferRelativeResize="0"/>
          <p:nvPr/>
        </p:nvPicPr>
        <p:blipFill>
          <a:blip r:embed="rId4">
            <a:alphaModFix/>
          </a:blip>
          <a:stretch>
            <a:fillRect/>
          </a:stretch>
        </p:blipFill>
        <p:spPr>
          <a:xfrm>
            <a:off x="204725" y="39206"/>
            <a:ext cx="2133975" cy="389775"/>
          </a:xfrm>
          <a:prstGeom prst="rect">
            <a:avLst/>
          </a:prstGeom>
          <a:noFill/>
          <a:ln>
            <a:noFill/>
          </a:ln>
        </p:spPr>
      </p:pic>
      <p:pic>
        <p:nvPicPr>
          <p:cNvPr id="66" name="Google Shape;66;p13"/>
          <p:cNvPicPr preferRelativeResize="0"/>
          <p:nvPr/>
        </p:nvPicPr>
        <p:blipFill>
          <a:blip r:embed="rId5">
            <a:alphaModFix/>
          </a:blip>
          <a:stretch>
            <a:fillRect/>
          </a:stretch>
        </p:blipFill>
        <p:spPr>
          <a:xfrm>
            <a:off x="7068504" y="18425"/>
            <a:ext cx="1924921" cy="439175"/>
          </a:xfrm>
          <a:prstGeom prst="rect">
            <a:avLst/>
          </a:prstGeom>
          <a:noFill/>
          <a:ln>
            <a:noFill/>
          </a:ln>
        </p:spPr>
      </p:pic>
      <p:sp>
        <p:nvSpPr>
          <p:cNvPr id="3" name="TextBox 2">
            <a:extLst>
              <a:ext uri="{FF2B5EF4-FFF2-40B4-BE49-F238E27FC236}">
                <a16:creationId xmlns:a16="http://schemas.microsoft.com/office/drawing/2014/main" id="{FF8276F1-5698-A526-DBD0-44DA36B1B868}"/>
              </a:ext>
            </a:extLst>
          </p:cNvPr>
          <p:cNvSpPr txBox="1"/>
          <p:nvPr/>
        </p:nvSpPr>
        <p:spPr>
          <a:xfrm>
            <a:off x="2286000" y="4548321"/>
            <a:ext cx="4572000"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lvl="0" indent="0" algn="ctr" rtl="0">
              <a:spcBef>
                <a:spcPts val="0"/>
              </a:spcBef>
              <a:spcAft>
                <a:spcPts val="0"/>
              </a:spcAft>
              <a:buNone/>
            </a:pPr>
            <a:r>
              <a:rPr lang="uk-UA" dirty="0">
                <a:solidFill>
                  <a:schemeClr val="tx2"/>
                </a:solidFill>
                <a:cs typeface="Times New Roman" panose="02020603050405020304" pitchFamily="18" charset="0"/>
              </a:rPr>
              <a:t>12 червня 2025</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767689" y="339435"/>
            <a:ext cx="7932966" cy="85849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uk" sz="2400" dirty="0"/>
              <a:t>Архітектура програмного забезпечення</a:t>
            </a:r>
            <a:endParaRPr sz="2400" dirty="0"/>
          </a:p>
        </p:txBody>
      </p:sp>
      <p:sp>
        <p:nvSpPr>
          <p:cNvPr id="100" name="Google Shape;100;p18"/>
          <p:cNvSpPr txBox="1">
            <a:spLocks noGrp="1"/>
          </p:cNvSpPr>
          <p:nvPr>
            <p:ph type="body" idx="1"/>
          </p:nvPr>
        </p:nvSpPr>
        <p:spPr>
          <a:xfrm>
            <a:off x="3426975" y="4037249"/>
            <a:ext cx="2290049" cy="406490"/>
          </a:xfrm>
          <a:prstGeom prst="rect">
            <a:avLst/>
          </a:prstGeom>
        </p:spPr>
        <p:txBody>
          <a:bodyPr spcFirstLastPara="1" wrap="square" lIns="91425" tIns="91425" rIns="91425" bIns="91425" anchor="t" anchorCtr="0">
            <a:normAutofit/>
          </a:bodyPr>
          <a:lstStyle/>
          <a:p>
            <a:pPr marL="0" lvl="0" indent="0" algn="ctr" rtl="0">
              <a:lnSpc>
                <a:spcPct val="100000"/>
              </a:lnSpc>
              <a:spcAft>
                <a:spcPts val="0"/>
              </a:spcAft>
              <a:buNone/>
            </a:pPr>
            <a:r>
              <a:rPr lang="uk-UA" sz="1400" dirty="0">
                <a:solidFill>
                  <a:schemeClr val="tx2"/>
                </a:solidFill>
                <a:highlight>
                  <a:srgbClr val="FFFFFF"/>
                </a:highlight>
                <a:latin typeface="+mn-lt"/>
                <a:cs typeface="Times New Roman" panose="02020603050405020304" pitchFamily="18" charset="0"/>
              </a:rPr>
              <a:t>Діаграма розгортання</a:t>
            </a:r>
            <a:endParaRPr sz="1400" dirty="0">
              <a:solidFill>
                <a:schemeClr val="tx2"/>
              </a:solidFill>
              <a:latin typeface="+mn-lt"/>
              <a:cs typeface="Times New Roman" panose="02020603050405020304" pitchFamily="18" charset="0"/>
            </a:endParaRPr>
          </a:p>
        </p:txBody>
      </p:sp>
      <p:pic>
        <p:nvPicPr>
          <p:cNvPr id="101" name="Google Shape;101;p18"/>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12A55726-B906-08A2-C43F-1B00FCF5F354}"/>
              </a:ext>
            </a:extLst>
          </p:cNvPr>
          <p:cNvSpPr txBox="1"/>
          <p:nvPr/>
        </p:nvSpPr>
        <p:spPr>
          <a:xfrm>
            <a:off x="8778240" y="4606349"/>
            <a:ext cx="383438" cy="307777"/>
          </a:xfrm>
          <a:prstGeom prst="rect">
            <a:avLst/>
          </a:prstGeom>
          <a:noFill/>
        </p:spPr>
        <p:txBody>
          <a:bodyPr wrap="none" rtlCol="0">
            <a:spAutoFit/>
          </a:bodyPr>
          <a:lstStyle/>
          <a:p>
            <a:fld id="{A35EEF41-5B9E-4186-8855-3C8162DCC2D6}" type="slidenum">
              <a:rPr lang="uk-UA" smtClean="0">
                <a:solidFill>
                  <a:schemeClr val="tx2"/>
                </a:solidFill>
              </a:rPr>
              <a:t>10</a:t>
            </a:fld>
            <a:endParaRPr lang="uk-UA" dirty="0">
              <a:solidFill>
                <a:schemeClr val="tx2"/>
              </a:solidFill>
            </a:endParaRPr>
          </a:p>
        </p:txBody>
      </p:sp>
      <p:pic>
        <p:nvPicPr>
          <p:cNvPr id="4" name="Picture 3">
            <a:extLst>
              <a:ext uri="{FF2B5EF4-FFF2-40B4-BE49-F238E27FC236}">
                <a16:creationId xmlns:a16="http://schemas.microsoft.com/office/drawing/2014/main" id="{9B9AD1BC-CA12-2029-2249-A1F26A9C69C8}"/>
              </a:ext>
            </a:extLst>
          </p:cNvPr>
          <p:cNvPicPr>
            <a:picLocks noChangeAspect="1"/>
          </p:cNvPicPr>
          <p:nvPr/>
        </p:nvPicPr>
        <p:blipFill>
          <a:blip r:embed="rId4"/>
          <a:stretch>
            <a:fillRect/>
          </a:stretch>
        </p:blipFill>
        <p:spPr>
          <a:xfrm>
            <a:off x="2447635" y="1575978"/>
            <a:ext cx="4248727" cy="2300321"/>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B6F4F-FA44-87A2-8255-7F3084A965CF}"/>
              </a:ext>
            </a:extLst>
          </p:cNvPr>
          <p:cNvSpPr>
            <a:spLocks noGrp="1"/>
          </p:cNvSpPr>
          <p:nvPr>
            <p:ph type="title"/>
          </p:nvPr>
        </p:nvSpPr>
        <p:spPr>
          <a:xfrm>
            <a:off x="755045" y="663908"/>
            <a:ext cx="8832300" cy="537625"/>
          </a:xfrm>
        </p:spPr>
        <p:txBody>
          <a:bodyPr>
            <a:noAutofit/>
          </a:bodyPr>
          <a:lstStyle/>
          <a:p>
            <a:r>
              <a:rPr lang="uk" sz="2400" dirty="0"/>
              <a:t>Архітектура програмного забезпечення</a:t>
            </a:r>
            <a:endParaRPr lang="en-GB" sz="2400" dirty="0"/>
          </a:p>
        </p:txBody>
      </p:sp>
      <p:pic>
        <p:nvPicPr>
          <p:cNvPr id="5" name="Picture 4">
            <a:extLst>
              <a:ext uri="{FF2B5EF4-FFF2-40B4-BE49-F238E27FC236}">
                <a16:creationId xmlns:a16="http://schemas.microsoft.com/office/drawing/2014/main" id="{1B0412B0-47CA-454D-143F-D2A6B99507D1}"/>
              </a:ext>
            </a:extLst>
          </p:cNvPr>
          <p:cNvPicPr>
            <a:picLocks noChangeAspect="1"/>
          </p:cNvPicPr>
          <p:nvPr/>
        </p:nvPicPr>
        <p:blipFill>
          <a:blip r:embed="rId2"/>
          <a:stretch>
            <a:fillRect/>
          </a:stretch>
        </p:blipFill>
        <p:spPr>
          <a:xfrm>
            <a:off x="2848103" y="1380682"/>
            <a:ext cx="3447794" cy="3098910"/>
          </a:xfrm>
          <a:prstGeom prst="rect">
            <a:avLst/>
          </a:prstGeom>
        </p:spPr>
      </p:pic>
      <p:sp>
        <p:nvSpPr>
          <p:cNvPr id="6" name="Google Shape;100;p18">
            <a:extLst>
              <a:ext uri="{FF2B5EF4-FFF2-40B4-BE49-F238E27FC236}">
                <a16:creationId xmlns:a16="http://schemas.microsoft.com/office/drawing/2014/main" id="{4940827C-211D-4C40-5A45-03AEF7FE3AE1}"/>
              </a:ext>
            </a:extLst>
          </p:cNvPr>
          <p:cNvSpPr txBox="1">
            <a:spLocks noGrp="1"/>
          </p:cNvSpPr>
          <p:nvPr>
            <p:ph type="body" idx="1"/>
          </p:nvPr>
        </p:nvSpPr>
        <p:spPr>
          <a:xfrm>
            <a:off x="3884033" y="4447762"/>
            <a:ext cx="1375934" cy="406490"/>
          </a:xfrm>
          <a:prstGeom prst="rect">
            <a:avLst/>
          </a:prstGeom>
        </p:spPr>
        <p:txBody>
          <a:bodyPr spcFirstLastPara="1" wrap="square" lIns="91425" tIns="91425" rIns="91425" bIns="91425" anchor="t" anchorCtr="0">
            <a:normAutofit/>
          </a:bodyPr>
          <a:lstStyle/>
          <a:p>
            <a:pPr marL="0" lvl="0" indent="0" algn="ctr" rtl="0">
              <a:lnSpc>
                <a:spcPct val="100000"/>
              </a:lnSpc>
              <a:spcAft>
                <a:spcPts val="0"/>
              </a:spcAft>
              <a:buNone/>
            </a:pPr>
            <a:r>
              <a:rPr lang="en-US" sz="1400" dirty="0">
                <a:solidFill>
                  <a:schemeClr val="tx2"/>
                </a:solidFill>
                <a:highlight>
                  <a:srgbClr val="FFFFFF"/>
                </a:highlight>
                <a:latin typeface="+mn-lt"/>
                <a:cs typeface="Times New Roman" panose="02020603050405020304" pitchFamily="18" charset="0"/>
              </a:rPr>
              <a:t>ER-</a:t>
            </a:r>
            <a:r>
              <a:rPr lang="uk-UA" sz="1400" dirty="0">
                <a:solidFill>
                  <a:schemeClr val="tx2"/>
                </a:solidFill>
                <a:highlight>
                  <a:srgbClr val="FFFFFF"/>
                </a:highlight>
                <a:latin typeface="+mn-lt"/>
                <a:cs typeface="Times New Roman" panose="02020603050405020304" pitchFamily="18" charset="0"/>
              </a:rPr>
              <a:t>діаграма</a:t>
            </a:r>
            <a:endParaRPr lang="uk-UA" sz="1400" dirty="0">
              <a:solidFill>
                <a:schemeClr val="tx2"/>
              </a:solidFill>
              <a:latin typeface="+mn-lt"/>
              <a:cs typeface="Times New Roman" panose="02020603050405020304" pitchFamily="18" charset="0"/>
            </a:endParaRPr>
          </a:p>
        </p:txBody>
      </p:sp>
      <p:sp>
        <p:nvSpPr>
          <p:cNvPr id="7" name="Slide Number Placeholder 6">
            <a:extLst>
              <a:ext uri="{FF2B5EF4-FFF2-40B4-BE49-F238E27FC236}">
                <a16:creationId xmlns:a16="http://schemas.microsoft.com/office/drawing/2014/main" id="{424C6C37-C91D-737A-2182-2CE0B086BD73}"/>
              </a:ext>
            </a:extLst>
          </p:cNvPr>
          <p:cNvSpPr>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1"/>
                </a:solidFill>
                <a:latin typeface="Economica"/>
                <a:ea typeface="Economica"/>
                <a:cs typeface="Economica"/>
                <a:sym typeface="Economica"/>
              </a:defRPr>
            </a:lvl1pPr>
            <a:lvl2pPr marR="0" lvl="1" algn="r" rtl="0">
              <a:lnSpc>
                <a:spcPct val="100000"/>
              </a:lnSpc>
              <a:spcBef>
                <a:spcPts val="0"/>
              </a:spcBef>
              <a:spcAft>
                <a:spcPts val="0"/>
              </a:spcAft>
              <a:buClr>
                <a:srgbClr val="000000"/>
              </a:buClr>
              <a:buFont typeface="Arial"/>
              <a:buNone/>
              <a:defRPr sz="1000" b="0" i="0" u="none" strike="noStrike" cap="none">
                <a:solidFill>
                  <a:schemeClr val="dk1"/>
                </a:solidFill>
                <a:latin typeface="Economica"/>
                <a:ea typeface="Economica"/>
                <a:cs typeface="Economica"/>
                <a:sym typeface="Economica"/>
              </a:defRPr>
            </a:lvl2pPr>
            <a:lvl3pPr marR="0" lvl="2" algn="r" rtl="0">
              <a:lnSpc>
                <a:spcPct val="100000"/>
              </a:lnSpc>
              <a:spcBef>
                <a:spcPts val="0"/>
              </a:spcBef>
              <a:spcAft>
                <a:spcPts val="0"/>
              </a:spcAft>
              <a:buClr>
                <a:srgbClr val="000000"/>
              </a:buClr>
              <a:buFont typeface="Arial"/>
              <a:buNone/>
              <a:defRPr sz="1000" b="0" i="0" u="none" strike="noStrike" cap="none">
                <a:solidFill>
                  <a:schemeClr val="dk1"/>
                </a:solidFill>
                <a:latin typeface="Economica"/>
                <a:ea typeface="Economica"/>
                <a:cs typeface="Economica"/>
                <a:sym typeface="Economica"/>
              </a:defRPr>
            </a:lvl3pPr>
            <a:lvl4pPr marR="0" lvl="3" algn="r" rtl="0">
              <a:lnSpc>
                <a:spcPct val="100000"/>
              </a:lnSpc>
              <a:spcBef>
                <a:spcPts val="0"/>
              </a:spcBef>
              <a:spcAft>
                <a:spcPts val="0"/>
              </a:spcAft>
              <a:buClr>
                <a:srgbClr val="000000"/>
              </a:buClr>
              <a:buFont typeface="Arial"/>
              <a:buNone/>
              <a:defRPr sz="1000" b="0" i="0" u="none" strike="noStrike" cap="none">
                <a:solidFill>
                  <a:schemeClr val="dk1"/>
                </a:solidFill>
                <a:latin typeface="Economica"/>
                <a:ea typeface="Economica"/>
                <a:cs typeface="Economica"/>
                <a:sym typeface="Economica"/>
              </a:defRPr>
            </a:lvl4pPr>
            <a:lvl5pPr marR="0" lvl="4" algn="r" rtl="0">
              <a:lnSpc>
                <a:spcPct val="100000"/>
              </a:lnSpc>
              <a:spcBef>
                <a:spcPts val="0"/>
              </a:spcBef>
              <a:spcAft>
                <a:spcPts val="0"/>
              </a:spcAft>
              <a:buClr>
                <a:srgbClr val="000000"/>
              </a:buClr>
              <a:buFont typeface="Arial"/>
              <a:buNone/>
              <a:defRPr sz="1000" b="0" i="0" u="none" strike="noStrike" cap="none">
                <a:solidFill>
                  <a:schemeClr val="dk1"/>
                </a:solidFill>
                <a:latin typeface="Economica"/>
                <a:ea typeface="Economica"/>
                <a:cs typeface="Economica"/>
                <a:sym typeface="Economica"/>
              </a:defRPr>
            </a:lvl5pPr>
            <a:lvl6pPr marR="0" lvl="5" algn="r" rtl="0">
              <a:lnSpc>
                <a:spcPct val="100000"/>
              </a:lnSpc>
              <a:spcBef>
                <a:spcPts val="0"/>
              </a:spcBef>
              <a:spcAft>
                <a:spcPts val="0"/>
              </a:spcAft>
              <a:buClr>
                <a:srgbClr val="000000"/>
              </a:buClr>
              <a:buFont typeface="Arial"/>
              <a:buNone/>
              <a:defRPr sz="1000" b="0" i="0" u="none" strike="noStrike" cap="none">
                <a:solidFill>
                  <a:schemeClr val="dk1"/>
                </a:solidFill>
                <a:latin typeface="Economica"/>
                <a:ea typeface="Economica"/>
                <a:cs typeface="Economica"/>
                <a:sym typeface="Economica"/>
              </a:defRPr>
            </a:lvl6pPr>
            <a:lvl7pPr marR="0" lvl="6" algn="r" rtl="0">
              <a:lnSpc>
                <a:spcPct val="100000"/>
              </a:lnSpc>
              <a:spcBef>
                <a:spcPts val="0"/>
              </a:spcBef>
              <a:spcAft>
                <a:spcPts val="0"/>
              </a:spcAft>
              <a:buClr>
                <a:srgbClr val="000000"/>
              </a:buClr>
              <a:buFont typeface="Arial"/>
              <a:buNone/>
              <a:defRPr sz="1000" b="0" i="0" u="none" strike="noStrike" cap="none">
                <a:solidFill>
                  <a:schemeClr val="dk1"/>
                </a:solidFill>
                <a:latin typeface="Economica"/>
                <a:ea typeface="Economica"/>
                <a:cs typeface="Economica"/>
                <a:sym typeface="Economica"/>
              </a:defRPr>
            </a:lvl7pPr>
            <a:lvl8pPr marR="0" lvl="7" algn="r" rtl="0">
              <a:lnSpc>
                <a:spcPct val="100000"/>
              </a:lnSpc>
              <a:spcBef>
                <a:spcPts val="0"/>
              </a:spcBef>
              <a:spcAft>
                <a:spcPts val="0"/>
              </a:spcAft>
              <a:buClr>
                <a:srgbClr val="000000"/>
              </a:buClr>
              <a:buFont typeface="Arial"/>
              <a:buNone/>
              <a:defRPr sz="1000" b="0" i="0" u="none" strike="noStrike" cap="none">
                <a:solidFill>
                  <a:schemeClr val="dk1"/>
                </a:solidFill>
                <a:latin typeface="Economica"/>
                <a:ea typeface="Economica"/>
                <a:cs typeface="Economica"/>
                <a:sym typeface="Economica"/>
              </a:defRPr>
            </a:lvl8pPr>
            <a:lvl9pPr marR="0" lvl="8" algn="r" rtl="0">
              <a:lnSpc>
                <a:spcPct val="100000"/>
              </a:lnSpc>
              <a:spcBef>
                <a:spcPts val="0"/>
              </a:spcBef>
              <a:spcAft>
                <a:spcPts val="0"/>
              </a:spcAft>
              <a:buClr>
                <a:srgbClr val="000000"/>
              </a:buClr>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uk" sz="1200" smtClean="0">
                <a:solidFill>
                  <a:schemeClr val="tx2"/>
                </a:solidFill>
              </a:rPr>
              <a:pPr/>
              <a:t>11</a:t>
            </a:fld>
            <a:endParaRPr lang="uk" dirty="0">
              <a:solidFill>
                <a:schemeClr val="tx2"/>
              </a:solidFill>
              <a:latin typeface="+mj-lt"/>
              <a:cs typeface="Times New Roman" panose="02020603050405020304" pitchFamily="18" charset="0"/>
            </a:endParaRPr>
          </a:p>
        </p:txBody>
      </p:sp>
    </p:spTree>
    <p:extLst>
      <p:ext uri="{BB962C8B-B14F-4D97-AF65-F5344CB8AC3E}">
        <p14:creationId xmlns:p14="http://schemas.microsoft.com/office/powerpoint/2010/main" val="191178642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723461" y="354931"/>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2400" dirty="0"/>
              <a:t>Інтерфейс користувача </a:t>
            </a:r>
            <a:endParaRPr sz="2400" dirty="0"/>
          </a:p>
        </p:txBody>
      </p:sp>
      <p:pic>
        <p:nvPicPr>
          <p:cNvPr id="129" name="Google Shape;129;p22"/>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A28D948D-369C-B702-98D8-76BFF8794D17}"/>
              </a:ext>
            </a:extLst>
          </p:cNvPr>
          <p:cNvSpPr txBox="1"/>
          <p:nvPr/>
        </p:nvSpPr>
        <p:spPr>
          <a:xfrm>
            <a:off x="8778240" y="4606349"/>
            <a:ext cx="383438" cy="307777"/>
          </a:xfrm>
          <a:prstGeom prst="rect">
            <a:avLst/>
          </a:prstGeom>
          <a:noFill/>
        </p:spPr>
        <p:txBody>
          <a:bodyPr wrap="none" rtlCol="0">
            <a:spAutoFit/>
          </a:bodyPr>
          <a:lstStyle/>
          <a:p>
            <a:fld id="{A35EEF41-5B9E-4186-8855-3C8162DCC2D6}" type="slidenum">
              <a:rPr lang="uk-UA" smtClean="0">
                <a:solidFill>
                  <a:schemeClr val="tx2"/>
                </a:solidFill>
              </a:rPr>
              <a:t>12</a:t>
            </a:fld>
            <a:endParaRPr lang="uk-UA" dirty="0">
              <a:solidFill>
                <a:schemeClr val="tx2"/>
              </a:solidFill>
            </a:endParaRPr>
          </a:p>
        </p:txBody>
      </p:sp>
      <p:pic>
        <p:nvPicPr>
          <p:cNvPr id="6" name="Picture 5">
            <a:extLst>
              <a:ext uri="{FF2B5EF4-FFF2-40B4-BE49-F238E27FC236}">
                <a16:creationId xmlns:a16="http://schemas.microsoft.com/office/drawing/2014/main" id="{14F4CB9A-C5BA-A410-11BB-888E3B112EAE}"/>
              </a:ext>
            </a:extLst>
          </p:cNvPr>
          <p:cNvPicPr>
            <a:picLocks noChangeAspect="1"/>
          </p:cNvPicPr>
          <p:nvPr/>
        </p:nvPicPr>
        <p:blipFill>
          <a:blip r:embed="rId4"/>
          <a:srcRect l="6283" r="7665"/>
          <a:stretch/>
        </p:blipFill>
        <p:spPr>
          <a:xfrm>
            <a:off x="268924" y="1568664"/>
            <a:ext cx="2807815" cy="1795681"/>
          </a:xfrm>
          <a:prstGeom prst="rect">
            <a:avLst/>
          </a:prstGeom>
        </p:spPr>
      </p:pic>
      <p:sp>
        <p:nvSpPr>
          <p:cNvPr id="7" name="TextBox 6">
            <a:extLst>
              <a:ext uri="{FF2B5EF4-FFF2-40B4-BE49-F238E27FC236}">
                <a16:creationId xmlns:a16="http://schemas.microsoft.com/office/drawing/2014/main" id="{FDC05048-77AA-903C-A1F0-9963BBA117BA}"/>
              </a:ext>
            </a:extLst>
          </p:cNvPr>
          <p:cNvSpPr txBox="1"/>
          <p:nvPr/>
        </p:nvSpPr>
        <p:spPr>
          <a:xfrm>
            <a:off x="723460" y="3486851"/>
            <a:ext cx="1928547" cy="307777"/>
          </a:xfrm>
          <a:prstGeom prst="rect">
            <a:avLst/>
          </a:prstGeom>
          <a:noFill/>
        </p:spPr>
        <p:txBody>
          <a:bodyPr wrap="square">
            <a:spAutoFit/>
          </a:bodyPr>
          <a:lstStyle/>
          <a:p>
            <a:pPr algn="ctr"/>
            <a:r>
              <a:rPr lang="uk-UA" dirty="0">
                <a:solidFill>
                  <a:schemeClr val="tx2"/>
                </a:solidFill>
                <a:cs typeface="Times New Roman" panose="02020603050405020304" pitchFamily="18" charset="0"/>
              </a:rPr>
              <a:t>Сторінка авторизації</a:t>
            </a:r>
            <a:endParaRPr lang="en-GB" dirty="0">
              <a:solidFill>
                <a:schemeClr val="tx2"/>
              </a:solidFill>
              <a:cs typeface="Times New Roman" panose="02020603050405020304" pitchFamily="18" charset="0"/>
            </a:endParaRPr>
          </a:p>
        </p:txBody>
      </p:sp>
      <p:pic>
        <p:nvPicPr>
          <p:cNvPr id="3" name="Picture 2">
            <a:extLst>
              <a:ext uri="{FF2B5EF4-FFF2-40B4-BE49-F238E27FC236}">
                <a16:creationId xmlns:a16="http://schemas.microsoft.com/office/drawing/2014/main" id="{98034F1E-E941-FD03-7F8D-8ED36B8B82D4}"/>
              </a:ext>
            </a:extLst>
          </p:cNvPr>
          <p:cNvPicPr>
            <a:picLocks noChangeAspect="1"/>
          </p:cNvPicPr>
          <p:nvPr/>
        </p:nvPicPr>
        <p:blipFill>
          <a:blip r:embed="rId5"/>
          <a:srcRect l="4809" r="4005"/>
          <a:stretch/>
        </p:blipFill>
        <p:spPr>
          <a:xfrm>
            <a:off x="3157062" y="1557974"/>
            <a:ext cx="2829876" cy="2036246"/>
          </a:xfrm>
          <a:prstGeom prst="rect">
            <a:avLst/>
          </a:prstGeom>
        </p:spPr>
      </p:pic>
      <p:sp>
        <p:nvSpPr>
          <p:cNvPr id="4" name="TextBox 3">
            <a:extLst>
              <a:ext uri="{FF2B5EF4-FFF2-40B4-BE49-F238E27FC236}">
                <a16:creationId xmlns:a16="http://schemas.microsoft.com/office/drawing/2014/main" id="{2E175867-859D-B317-A16E-952D0558CAE2}"/>
              </a:ext>
            </a:extLst>
          </p:cNvPr>
          <p:cNvSpPr txBox="1"/>
          <p:nvPr/>
        </p:nvSpPr>
        <p:spPr>
          <a:xfrm>
            <a:off x="3278463" y="3741489"/>
            <a:ext cx="2807815" cy="307777"/>
          </a:xfrm>
          <a:prstGeom prst="rect">
            <a:avLst/>
          </a:prstGeom>
          <a:noFill/>
        </p:spPr>
        <p:txBody>
          <a:bodyPr wrap="square">
            <a:spAutoFit/>
          </a:bodyPr>
          <a:lstStyle/>
          <a:p>
            <a:pPr algn="ctr"/>
            <a:r>
              <a:rPr lang="uk-UA" dirty="0">
                <a:solidFill>
                  <a:schemeClr val="tx2"/>
                </a:solidFill>
                <a:cs typeface="Times New Roman" panose="02020603050405020304" pitchFamily="18" charset="0"/>
              </a:rPr>
              <a:t>Сторінка з каталогом тваринок</a:t>
            </a:r>
            <a:endParaRPr lang="en-GB" dirty="0">
              <a:solidFill>
                <a:schemeClr val="tx2"/>
              </a:solidFill>
              <a:cs typeface="Times New Roman" panose="02020603050405020304" pitchFamily="18" charset="0"/>
            </a:endParaRPr>
          </a:p>
        </p:txBody>
      </p:sp>
      <p:pic>
        <p:nvPicPr>
          <p:cNvPr id="5" name="Picture 4">
            <a:extLst>
              <a:ext uri="{FF2B5EF4-FFF2-40B4-BE49-F238E27FC236}">
                <a16:creationId xmlns:a16="http://schemas.microsoft.com/office/drawing/2014/main" id="{BB8EFEA3-5422-BBEC-93FC-F2EF2A8A5669}"/>
              </a:ext>
            </a:extLst>
          </p:cNvPr>
          <p:cNvPicPr>
            <a:picLocks noChangeAspect="1"/>
          </p:cNvPicPr>
          <p:nvPr/>
        </p:nvPicPr>
        <p:blipFill>
          <a:blip r:embed="rId6"/>
          <a:srcRect l="2320" r="4657"/>
          <a:stretch/>
        </p:blipFill>
        <p:spPr>
          <a:xfrm>
            <a:off x="6067261" y="1557974"/>
            <a:ext cx="2807815" cy="1928461"/>
          </a:xfrm>
          <a:prstGeom prst="rect">
            <a:avLst/>
          </a:prstGeom>
        </p:spPr>
      </p:pic>
      <p:sp>
        <p:nvSpPr>
          <p:cNvPr id="9" name="TextBox 8">
            <a:extLst>
              <a:ext uri="{FF2B5EF4-FFF2-40B4-BE49-F238E27FC236}">
                <a16:creationId xmlns:a16="http://schemas.microsoft.com/office/drawing/2014/main" id="{A428665A-D72A-653E-D47E-C6BB7E2D3EDA}"/>
              </a:ext>
            </a:extLst>
          </p:cNvPr>
          <p:cNvSpPr txBox="1"/>
          <p:nvPr/>
        </p:nvSpPr>
        <p:spPr>
          <a:xfrm>
            <a:off x="6635054" y="3486851"/>
            <a:ext cx="1814910" cy="307777"/>
          </a:xfrm>
          <a:prstGeom prst="rect">
            <a:avLst/>
          </a:prstGeom>
          <a:noFill/>
        </p:spPr>
        <p:txBody>
          <a:bodyPr wrap="square">
            <a:spAutoFit/>
          </a:bodyPr>
          <a:lstStyle/>
          <a:p>
            <a:pPr algn="ctr"/>
            <a:r>
              <a:rPr lang="uk-UA" dirty="0">
                <a:solidFill>
                  <a:schemeClr val="tx2"/>
                </a:solidFill>
                <a:cs typeface="Times New Roman" panose="02020603050405020304" pitchFamily="18" charset="0"/>
              </a:rPr>
              <a:t>Сторінка тваринки</a:t>
            </a:r>
            <a:endParaRPr lang="en-GB" dirty="0">
              <a:solidFill>
                <a:schemeClr val="tx2"/>
              </a:solidFill>
              <a:cs typeface="Times New Roman" panose="02020603050405020304" pitchFamily="18" charset="0"/>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xfrm>
            <a:off x="726125" y="355144"/>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2400" dirty="0"/>
              <a:t>Тестування</a:t>
            </a:r>
            <a:endParaRPr sz="3200" dirty="0"/>
          </a:p>
        </p:txBody>
      </p:sp>
      <p:pic>
        <p:nvPicPr>
          <p:cNvPr id="129" name="Google Shape;129;p22"/>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A28D948D-369C-B702-98D8-76BFF8794D17}"/>
              </a:ext>
            </a:extLst>
          </p:cNvPr>
          <p:cNvSpPr txBox="1"/>
          <p:nvPr/>
        </p:nvSpPr>
        <p:spPr>
          <a:xfrm>
            <a:off x="8778240" y="4606349"/>
            <a:ext cx="383438" cy="307777"/>
          </a:xfrm>
          <a:prstGeom prst="rect">
            <a:avLst/>
          </a:prstGeom>
          <a:noFill/>
        </p:spPr>
        <p:txBody>
          <a:bodyPr wrap="none" rtlCol="0">
            <a:spAutoFit/>
          </a:bodyPr>
          <a:lstStyle/>
          <a:p>
            <a:fld id="{A35EEF41-5B9E-4186-8855-3C8162DCC2D6}" type="slidenum">
              <a:rPr lang="uk-UA" smtClean="0">
                <a:solidFill>
                  <a:schemeClr val="tx2"/>
                </a:solidFill>
              </a:rPr>
              <a:t>13</a:t>
            </a:fld>
            <a:endParaRPr lang="uk-UA" dirty="0">
              <a:solidFill>
                <a:schemeClr val="tx2"/>
              </a:solidFill>
            </a:endParaRPr>
          </a:p>
        </p:txBody>
      </p:sp>
      <p:pic>
        <p:nvPicPr>
          <p:cNvPr id="4" name="Picture 3">
            <a:extLst>
              <a:ext uri="{FF2B5EF4-FFF2-40B4-BE49-F238E27FC236}">
                <a16:creationId xmlns:a16="http://schemas.microsoft.com/office/drawing/2014/main" id="{3AFE863E-8AB7-9DED-753E-1509635C42BB}"/>
              </a:ext>
            </a:extLst>
          </p:cNvPr>
          <p:cNvPicPr>
            <a:picLocks noChangeAspect="1"/>
          </p:cNvPicPr>
          <p:nvPr/>
        </p:nvPicPr>
        <p:blipFill>
          <a:blip r:embed="rId4"/>
          <a:stretch>
            <a:fillRect/>
          </a:stretch>
        </p:blipFill>
        <p:spPr>
          <a:xfrm>
            <a:off x="1968781" y="1604238"/>
            <a:ext cx="5206438" cy="1935024"/>
          </a:xfrm>
          <a:prstGeom prst="rect">
            <a:avLst/>
          </a:prstGeom>
        </p:spPr>
      </p:pic>
      <p:sp>
        <p:nvSpPr>
          <p:cNvPr id="5" name="TextBox 4">
            <a:extLst>
              <a:ext uri="{FF2B5EF4-FFF2-40B4-BE49-F238E27FC236}">
                <a16:creationId xmlns:a16="http://schemas.microsoft.com/office/drawing/2014/main" id="{64B61ABC-16C9-0304-53A0-44F8AD08AD03}"/>
              </a:ext>
            </a:extLst>
          </p:cNvPr>
          <p:cNvSpPr txBox="1"/>
          <p:nvPr/>
        </p:nvSpPr>
        <p:spPr>
          <a:xfrm>
            <a:off x="3241935" y="3649279"/>
            <a:ext cx="2660129" cy="307777"/>
          </a:xfrm>
          <a:prstGeom prst="rect">
            <a:avLst/>
          </a:prstGeom>
          <a:noFill/>
        </p:spPr>
        <p:txBody>
          <a:bodyPr wrap="square">
            <a:spAutoFit/>
          </a:bodyPr>
          <a:lstStyle/>
          <a:p>
            <a:pPr algn="ctr"/>
            <a:r>
              <a:rPr lang="uk-UA" dirty="0">
                <a:solidFill>
                  <a:schemeClr val="tx2"/>
                </a:solidFill>
                <a:cs typeface="Times New Roman" panose="02020603050405020304" pitchFamily="18" charset="0"/>
              </a:rPr>
              <a:t>Результати виконання тесту</a:t>
            </a:r>
            <a:endParaRPr lang="en-GB" dirty="0">
              <a:solidFill>
                <a:schemeClr val="tx2"/>
              </a:solidFill>
              <a:cs typeface="Times New Roman" panose="02020603050405020304" pitchFamily="18" charset="0"/>
            </a:endParaRPr>
          </a:p>
        </p:txBody>
      </p:sp>
    </p:spTree>
    <p:extLst>
      <p:ext uri="{BB962C8B-B14F-4D97-AF65-F5344CB8AC3E}">
        <p14:creationId xmlns:p14="http://schemas.microsoft.com/office/powerpoint/2010/main" val="2942211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720831" y="36325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2400" dirty="0"/>
              <a:t>Підсумки </a:t>
            </a:r>
            <a:endParaRPr sz="2400" dirty="0"/>
          </a:p>
        </p:txBody>
      </p:sp>
      <p:sp>
        <p:nvSpPr>
          <p:cNvPr id="142" name="Google Shape;142;p24"/>
          <p:cNvSpPr txBox="1">
            <a:spLocks noGrp="1"/>
          </p:cNvSpPr>
          <p:nvPr>
            <p:ph type="body" idx="1"/>
          </p:nvPr>
        </p:nvSpPr>
        <p:spPr>
          <a:xfrm>
            <a:off x="749517" y="1252349"/>
            <a:ext cx="8028723" cy="3354000"/>
          </a:xfrm>
          <a:prstGeom prst="rect">
            <a:avLst/>
          </a:prstGeom>
        </p:spPr>
        <p:txBody>
          <a:bodyPr spcFirstLastPara="1" wrap="square" lIns="91425" tIns="91425" rIns="91425" bIns="91425" anchor="t" anchorCtr="0">
            <a:normAutofit fontScale="92500"/>
          </a:bodyPr>
          <a:lstStyle/>
          <a:p>
            <a:pPr marL="0" indent="450000" algn="just">
              <a:buNone/>
            </a:pPr>
            <a:r>
              <a:rPr lang="uk-UA" sz="1400" dirty="0">
                <a:latin typeface="+mn-lt"/>
                <a:cs typeface="Times New Roman" panose="02020603050405020304" pitchFamily="18" charset="0"/>
              </a:rPr>
              <a:t>У результаті виконання кваліфікаційної роботи було спроектовано та розроблено клієнтську частину веб-системи "</a:t>
            </a:r>
            <a:r>
              <a:rPr lang="en-GB" sz="1400" dirty="0" err="1">
                <a:latin typeface="+mn-lt"/>
                <a:cs typeface="Times New Roman" panose="02020603050405020304" pitchFamily="18" charset="0"/>
              </a:rPr>
              <a:t>PawPal</a:t>
            </a:r>
            <a:r>
              <a:rPr lang="en-GB" sz="1400" dirty="0">
                <a:latin typeface="+mn-lt"/>
                <a:cs typeface="Times New Roman" panose="02020603050405020304" pitchFamily="18" charset="0"/>
              </a:rPr>
              <a:t>", </a:t>
            </a:r>
            <a:r>
              <a:rPr lang="uk-UA" sz="1400" dirty="0">
                <a:latin typeface="+mn-lt"/>
                <a:cs typeface="Times New Roman" panose="02020603050405020304" pitchFamily="18" charset="0"/>
              </a:rPr>
              <a:t>що спрощує процес пошуку та підбору нових власників тварин для притулку.</a:t>
            </a:r>
          </a:p>
          <a:p>
            <a:pPr marL="0" indent="450000" algn="just">
              <a:buNone/>
            </a:pPr>
            <a:r>
              <a:rPr lang="uk-UA" sz="1400" dirty="0">
                <a:latin typeface="+mn-lt"/>
                <a:cs typeface="Times New Roman" panose="02020603050405020304" pitchFamily="18" charset="0"/>
              </a:rPr>
              <a:t>Також було:</a:t>
            </a:r>
          </a:p>
          <a:p>
            <a:pPr marL="285750" indent="-285750" algn="just">
              <a:buFont typeface="Arial" panose="020B0604020202020204" pitchFamily="34" charset="0"/>
              <a:buChar char="•"/>
            </a:pPr>
            <a:r>
              <a:rPr lang="uk-UA" sz="1400" dirty="0">
                <a:latin typeface="+mn-lt"/>
                <a:cs typeface="Times New Roman" panose="02020603050405020304" pitchFamily="18" charset="0"/>
              </a:rPr>
              <a:t>Проведено аналіз предметної області й визначено вимоги до клієнтської частини системи</a:t>
            </a:r>
          </a:p>
          <a:p>
            <a:pPr marL="285750" indent="-285750" algn="just">
              <a:buFont typeface="Arial" panose="020B0604020202020204" pitchFamily="34" charset="0"/>
              <a:buChar char="•"/>
            </a:pPr>
            <a:r>
              <a:rPr lang="uk-UA" sz="1400" dirty="0">
                <a:latin typeface="+mn-lt"/>
                <a:cs typeface="Times New Roman" panose="02020603050405020304" pitchFamily="18" charset="0"/>
              </a:rPr>
              <a:t>Спроектовано та реалізовано фронтенд "</a:t>
            </a:r>
            <a:r>
              <a:rPr lang="en-GB" sz="1400" dirty="0" err="1">
                <a:latin typeface="+mn-lt"/>
                <a:cs typeface="Times New Roman" panose="02020603050405020304" pitchFamily="18" charset="0"/>
              </a:rPr>
              <a:t>PawPal</a:t>
            </a:r>
            <a:r>
              <a:rPr lang="en-GB" sz="1400" dirty="0">
                <a:latin typeface="+mn-lt"/>
                <a:cs typeface="Times New Roman" panose="02020603050405020304" pitchFamily="18" charset="0"/>
              </a:rPr>
              <a:t>" </a:t>
            </a:r>
            <a:r>
              <a:rPr lang="uk-UA" sz="1400" dirty="0">
                <a:latin typeface="+mn-lt"/>
                <a:cs typeface="Times New Roman" panose="02020603050405020304" pitchFamily="18" charset="0"/>
              </a:rPr>
              <a:t>з використанням </a:t>
            </a:r>
            <a:r>
              <a:rPr lang="en-GB" sz="1400" dirty="0">
                <a:latin typeface="+mn-lt"/>
                <a:cs typeface="Times New Roman" panose="02020603050405020304" pitchFamily="18" charset="0"/>
              </a:rPr>
              <a:t>Next.js </a:t>
            </a:r>
            <a:r>
              <a:rPr lang="uk-UA" sz="1400" dirty="0">
                <a:latin typeface="+mn-lt"/>
                <a:cs typeface="Times New Roman" panose="02020603050405020304" pitchFamily="18" charset="0"/>
              </a:rPr>
              <a:t>та </a:t>
            </a:r>
            <a:r>
              <a:rPr lang="en-GB" sz="1400" dirty="0">
                <a:latin typeface="+mn-lt"/>
                <a:cs typeface="Times New Roman" panose="02020603050405020304" pitchFamily="18" charset="0"/>
              </a:rPr>
              <a:t>WebRTC, </a:t>
            </a:r>
            <a:r>
              <a:rPr lang="uk-UA" sz="1400" dirty="0">
                <a:latin typeface="+mn-lt"/>
                <a:cs typeface="Times New Roman" panose="02020603050405020304" pitchFamily="18" charset="0"/>
              </a:rPr>
              <a:t>що повністю</a:t>
            </a:r>
            <a:r>
              <a:rPr lang="en-US" sz="1400" dirty="0">
                <a:latin typeface="+mn-lt"/>
                <a:cs typeface="Times New Roman" panose="02020603050405020304" pitchFamily="18" charset="0"/>
              </a:rPr>
              <a:t> </a:t>
            </a:r>
            <a:r>
              <a:rPr lang="uk-UA" sz="1400" dirty="0">
                <a:latin typeface="+mn-lt"/>
                <a:cs typeface="Times New Roman" panose="02020603050405020304" pitchFamily="18" charset="0"/>
              </a:rPr>
              <a:t>покриває заявлений функціонал</a:t>
            </a:r>
          </a:p>
          <a:p>
            <a:pPr marL="285750" indent="-285750" algn="just">
              <a:buFont typeface="Arial" panose="020B0604020202020204" pitchFamily="34" charset="0"/>
              <a:buChar char="•"/>
            </a:pPr>
            <a:r>
              <a:rPr lang="uk-UA" sz="1400" dirty="0">
                <a:latin typeface="+mn-lt"/>
                <a:cs typeface="Times New Roman" panose="02020603050405020304" pitchFamily="18" charset="0"/>
              </a:rPr>
              <a:t>Забезпечено адаптивний дизайн, </a:t>
            </a:r>
            <a:r>
              <a:rPr lang="en-GB" sz="1400" dirty="0">
                <a:latin typeface="+mn-lt"/>
                <a:cs typeface="Times New Roman" panose="02020603050405020304" pitchFamily="18" charset="0"/>
              </a:rPr>
              <a:t>SEO-</a:t>
            </a:r>
            <a:r>
              <a:rPr lang="uk-UA" sz="1400" dirty="0">
                <a:latin typeface="+mn-lt"/>
                <a:cs typeface="Times New Roman" panose="02020603050405020304" pitchFamily="18" charset="0"/>
              </a:rPr>
              <a:t>оптимізацію та підтримку відеоконсультацій у реальному часі</a:t>
            </a:r>
          </a:p>
          <a:p>
            <a:pPr marL="285750" indent="-285750" algn="just">
              <a:buFont typeface="Arial" panose="020B0604020202020204" pitchFamily="34" charset="0"/>
              <a:buChar char="•"/>
            </a:pPr>
            <a:r>
              <a:rPr lang="uk-UA" sz="1400" dirty="0">
                <a:latin typeface="+mn-lt"/>
                <a:cs typeface="Times New Roman" panose="02020603050405020304" pitchFamily="18" charset="0"/>
              </a:rPr>
              <a:t>Реалізовано інтерактивні компоненти для пошуку, фільтрації та індивідуального підбору тварин</a:t>
            </a:r>
          </a:p>
          <a:p>
            <a:pPr marL="285750" indent="-285750" algn="just">
              <a:buFont typeface="Arial" panose="020B0604020202020204" pitchFamily="34" charset="0"/>
              <a:buChar char="•"/>
            </a:pPr>
            <a:r>
              <a:rPr lang="uk-UA" sz="1400" dirty="0">
                <a:latin typeface="+mn-lt"/>
                <a:cs typeface="Times New Roman" panose="02020603050405020304" pitchFamily="18" charset="0"/>
              </a:rPr>
              <a:t>Впроваджено систему онлайн-анкетування та інтеграцію з відеозв'язком для перевірки кандидатів</a:t>
            </a:r>
          </a:p>
          <a:p>
            <a:pPr marL="285750" indent="-285750" algn="just">
              <a:buFont typeface="Arial" panose="020B0604020202020204" pitchFamily="34" charset="0"/>
              <a:buChar char="•"/>
            </a:pPr>
            <a:r>
              <a:rPr lang="uk-UA" sz="1400" dirty="0">
                <a:latin typeface="+mn-lt"/>
                <a:cs typeface="Times New Roman" panose="02020603050405020304" pitchFamily="18" charset="0"/>
              </a:rPr>
              <a:t>Забезпечено високу продуктивність та зручність користувацького інтерфейсу на різних пристроях</a:t>
            </a:r>
          </a:p>
        </p:txBody>
      </p:sp>
      <p:pic>
        <p:nvPicPr>
          <p:cNvPr id="143" name="Google Shape;143;p24"/>
          <p:cNvPicPr preferRelativeResize="0"/>
          <p:nvPr/>
        </p:nvPicPr>
        <p:blipFill>
          <a:blip r:embed="rId3">
            <a:alphaModFix/>
          </a:blip>
          <a:stretch>
            <a:fillRect/>
          </a:stretch>
        </p:blipFill>
        <p:spPr>
          <a:xfrm>
            <a:off x="268925" y="4442627"/>
            <a:ext cx="862250" cy="581750"/>
          </a:xfrm>
          <a:prstGeom prst="rect">
            <a:avLst/>
          </a:prstGeom>
          <a:noFill/>
          <a:ln>
            <a:noFill/>
          </a:ln>
        </p:spPr>
      </p:pic>
      <p:sp>
        <p:nvSpPr>
          <p:cNvPr id="2" name="TextBox 1">
            <a:extLst>
              <a:ext uri="{FF2B5EF4-FFF2-40B4-BE49-F238E27FC236}">
                <a16:creationId xmlns:a16="http://schemas.microsoft.com/office/drawing/2014/main" id="{2B5B94D8-63F6-7EAC-6461-2DB4B135596F}"/>
              </a:ext>
            </a:extLst>
          </p:cNvPr>
          <p:cNvSpPr txBox="1"/>
          <p:nvPr/>
        </p:nvSpPr>
        <p:spPr>
          <a:xfrm>
            <a:off x="8778240" y="4606349"/>
            <a:ext cx="383438" cy="307777"/>
          </a:xfrm>
          <a:prstGeom prst="rect">
            <a:avLst/>
          </a:prstGeom>
          <a:noFill/>
        </p:spPr>
        <p:txBody>
          <a:bodyPr wrap="none" rtlCol="0">
            <a:spAutoFit/>
          </a:bodyPr>
          <a:lstStyle/>
          <a:p>
            <a:fld id="{A35EEF41-5B9E-4186-8855-3C8162DCC2D6}" type="slidenum">
              <a:rPr lang="uk-UA" smtClean="0">
                <a:solidFill>
                  <a:schemeClr val="tx2"/>
                </a:solidFill>
              </a:rPr>
              <a:t>14</a:t>
            </a:fld>
            <a:endParaRPr lang="uk-UA" dirty="0">
              <a:solidFill>
                <a:schemeClr val="tx2"/>
              </a:solidFil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720831" y="367147"/>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2400" dirty="0">
                <a:latin typeface="Raleway" pitchFamily="2" charset="0"/>
              </a:rPr>
              <a:t>Мета роботи</a:t>
            </a:r>
            <a:endParaRPr sz="2400" dirty="0">
              <a:latin typeface="Raleway" pitchFamily="2" charset="0"/>
            </a:endParaRPr>
          </a:p>
        </p:txBody>
      </p:sp>
      <p:pic>
        <p:nvPicPr>
          <p:cNvPr id="73" name="Google Shape;73;p14"/>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893E68CA-DEF7-D32D-BFB6-7B402335F4C7}"/>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solidFill>
                  <a:schemeClr val="tx2"/>
                </a:solidFill>
              </a:rPr>
              <a:t>2</a:t>
            </a:fld>
            <a:endParaRPr lang="uk-UA" dirty="0">
              <a:solidFill>
                <a:schemeClr val="tx2"/>
              </a:solidFill>
            </a:endParaRPr>
          </a:p>
        </p:txBody>
      </p:sp>
      <p:sp>
        <p:nvSpPr>
          <p:cNvPr id="7" name="Rectangle 5">
            <a:extLst>
              <a:ext uri="{FF2B5EF4-FFF2-40B4-BE49-F238E27FC236}">
                <a16:creationId xmlns:a16="http://schemas.microsoft.com/office/drawing/2014/main" id="{AD26135F-02A5-038B-334C-A6BBD9654732}"/>
              </a:ext>
            </a:extLst>
          </p:cNvPr>
          <p:cNvSpPr>
            <a:spLocks noGrp="1" noChangeArrowheads="1"/>
          </p:cNvSpPr>
          <p:nvPr>
            <p:ph type="body" idx="1"/>
          </p:nvPr>
        </p:nvSpPr>
        <p:spPr bwMode="auto">
          <a:xfrm>
            <a:off x="734262" y="1433972"/>
            <a:ext cx="7855555" cy="205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450000" algn="just">
              <a:buNone/>
            </a:pPr>
            <a:r>
              <a:rPr lang="uk-UA" sz="1400" dirty="0">
                <a:latin typeface="+mn-lt"/>
                <a:ea typeface="STCaiyun" panose="020B0503020204020204" pitchFamily="2" charset="-122"/>
                <a:cs typeface="Times New Roman" panose="02020603050405020304" pitchFamily="18" charset="0"/>
              </a:rPr>
              <a:t>Метою кваліфікаційної роботи є розробка клієнтської частини веб-системи, головним призначенням якої є спрощення процесу пошуку та підбору власників для тварин із притулків. Система має забезпечити зручний інтерфейс для перегляду інформації про тварин, фільтрації та сортування даних, подачі заявок на підбір тварин, заповнення онлайн-анкет, а також організації відеоконсультацій із представниками притулків. Клієнтська частина розробляється як веб-додаток із використанням сучасних технологій, що забезпечують адаптивність, швидкодію та інтеграцію з серверною частиною для обробки даних і запитів.</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a:extLst>
            <a:ext uri="{FF2B5EF4-FFF2-40B4-BE49-F238E27FC236}">
              <a16:creationId xmlns:a16="http://schemas.microsoft.com/office/drawing/2014/main" id="{41A365DD-A9CA-77BB-D7F1-75FDA6988FE5}"/>
            </a:ext>
          </a:extLst>
        </p:cNvPr>
        <p:cNvGrpSpPr/>
        <p:nvPr/>
      </p:nvGrpSpPr>
      <p:grpSpPr>
        <a:xfrm>
          <a:off x="0" y="0"/>
          <a:ext cx="0" cy="0"/>
          <a:chOff x="0" y="0"/>
          <a:chExt cx="0" cy="0"/>
        </a:xfrm>
      </p:grpSpPr>
      <p:sp>
        <p:nvSpPr>
          <p:cNvPr id="71" name="Google Shape;71;p14">
            <a:extLst>
              <a:ext uri="{FF2B5EF4-FFF2-40B4-BE49-F238E27FC236}">
                <a16:creationId xmlns:a16="http://schemas.microsoft.com/office/drawing/2014/main" id="{0002CE02-AB3F-F57A-3327-13B2F0AA507D}"/>
              </a:ext>
            </a:extLst>
          </p:cNvPr>
          <p:cNvSpPr txBox="1">
            <a:spLocks noGrp="1"/>
          </p:cNvSpPr>
          <p:nvPr>
            <p:ph type="title"/>
          </p:nvPr>
        </p:nvSpPr>
        <p:spPr>
          <a:xfrm>
            <a:off x="700050" y="36480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2400" dirty="0">
                <a:latin typeface="Raleway" pitchFamily="2" charset="0"/>
              </a:rPr>
              <a:t>Аналоги</a:t>
            </a:r>
            <a:endParaRPr sz="2800" dirty="0">
              <a:latin typeface="Raleway" pitchFamily="2" charset="0"/>
            </a:endParaRPr>
          </a:p>
        </p:txBody>
      </p:sp>
      <p:pic>
        <p:nvPicPr>
          <p:cNvPr id="73" name="Google Shape;73;p14">
            <a:extLst>
              <a:ext uri="{FF2B5EF4-FFF2-40B4-BE49-F238E27FC236}">
                <a16:creationId xmlns:a16="http://schemas.microsoft.com/office/drawing/2014/main" id="{E50E6824-A968-145A-5888-CE813DE96612}"/>
              </a:ext>
            </a:extLst>
          </p:cNvPr>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DE97C53A-E719-CA39-B1B1-84122032FF8C}"/>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solidFill>
                  <a:schemeClr val="tx2"/>
                </a:solidFill>
              </a:rPr>
              <a:t>3</a:t>
            </a:fld>
            <a:endParaRPr lang="uk-UA" dirty="0">
              <a:solidFill>
                <a:schemeClr val="tx2"/>
              </a:solidFill>
            </a:endParaRPr>
          </a:p>
        </p:txBody>
      </p:sp>
      <p:sp>
        <p:nvSpPr>
          <p:cNvPr id="7" name="Rectangle 5">
            <a:extLst>
              <a:ext uri="{FF2B5EF4-FFF2-40B4-BE49-F238E27FC236}">
                <a16:creationId xmlns:a16="http://schemas.microsoft.com/office/drawing/2014/main" id="{1818DBF9-1082-253B-A8E6-6F822E964459}"/>
              </a:ext>
            </a:extLst>
          </p:cNvPr>
          <p:cNvSpPr>
            <a:spLocks noGrp="1" noChangeArrowheads="1"/>
          </p:cNvSpPr>
          <p:nvPr>
            <p:ph type="body" idx="1"/>
          </p:nvPr>
        </p:nvSpPr>
        <p:spPr bwMode="auto">
          <a:xfrm>
            <a:off x="1637901" y="3643155"/>
            <a:ext cx="18231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ctr" eaLnBrk="0" fontAlgn="base" hangingPunct="0">
              <a:lnSpc>
                <a:spcPct val="100000"/>
              </a:lnSpc>
              <a:spcBef>
                <a:spcPct val="0"/>
              </a:spcBef>
              <a:spcAft>
                <a:spcPct val="0"/>
              </a:spcAft>
              <a:buClrTx/>
              <a:buSzTx/>
              <a:buNone/>
            </a:pPr>
            <a:r>
              <a:rPr lang="uk-UA" sz="1400" dirty="0">
                <a:latin typeface="+mn-lt"/>
                <a:ea typeface="Times New Roman" panose="02020603050405020304" pitchFamily="18" charset="0"/>
              </a:rPr>
              <a:t>Вебсайт </a:t>
            </a:r>
            <a:r>
              <a:rPr lang="en-US" sz="1400" dirty="0" err="1">
                <a:latin typeface="+mn-lt"/>
                <a:ea typeface="Times New Roman" panose="02020603050405020304" pitchFamily="18" charset="0"/>
              </a:rPr>
              <a:t>PetRescue</a:t>
            </a:r>
            <a:endParaRPr lang="en-GB" sz="1400" dirty="0">
              <a:effectLst/>
              <a:latin typeface="+mn-lt"/>
              <a:ea typeface="Times New Roman" panose="02020603050405020304" pitchFamily="18" charset="0"/>
            </a:endParaRPr>
          </a:p>
        </p:txBody>
      </p:sp>
      <p:pic>
        <p:nvPicPr>
          <p:cNvPr id="4" name="Picture 3">
            <a:extLst>
              <a:ext uri="{FF2B5EF4-FFF2-40B4-BE49-F238E27FC236}">
                <a16:creationId xmlns:a16="http://schemas.microsoft.com/office/drawing/2014/main" id="{C3CF1DAE-3190-56F5-DA62-2195AEFE45DA}"/>
              </a:ext>
            </a:extLst>
          </p:cNvPr>
          <p:cNvPicPr>
            <a:picLocks noChangeAspect="1"/>
          </p:cNvPicPr>
          <p:nvPr/>
        </p:nvPicPr>
        <p:blipFill>
          <a:blip r:embed="rId4"/>
          <a:stretch>
            <a:fillRect/>
          </a:stretch>
        </p:blipFill>
        <p:spPr>
          <a:xfrm>
            <a:off x="700050" y="1357909"/>
            <a:ext cx="3698820" cy="2184457"/>
          </a:xfrm>
          <a:prstGeom prst="rect">
            <a:avLst/>
          </a:prstGeom>
        </p:spPr>
      </p:pic>
      <p:pic>
        <p:nvPicPr>
          <p:cNvPr id="6" name="Picture 5">
            <a:extLst>
              <a:ext uri="{FF2B5EF4-FFF2-40B4-BE49-F238E27FC236}">
                <a16:creationId xmlns:a16="http://schemas.microsoft.com/office/drawing/2014/main" id="{7B9A1EA7-1767-F622-4BE7-DF50D55D6D93}"/>
              </a:ext>
            </a:extLst>
          </p:cNvPr>
          <p:cNvPicPr>
            <a:picLocks noChangeAspect="1"/>
          </p:cNvPicPr>
          <p:nvPr/>
        </p:nvPicPr>
        <p:blipFill>
          <a:blip r:embed="rId5"/>
          <a:stretch>
            <a:fillRect/>
          </a:stretch>
        </p:blipFill>
        <p:spPr>
          <a:xfrm>
            <a:off x="4808916" y="1357909"/>
            <a:ext cx="3893592" cy="2184457"/>
          </a:xfrm>
          <a:prstGeom prst="rect">
            <a:avLst/>
          </a:prstGeom>
        </p:spPr>
      </p:pic>
      <p:sp>
        <p:nvSpPr>
          <p:cNvPr id="8" name="Rectangle 5">
            <a:extLst>
              <a:ext uri="{FF2B5EF4-FFF2-40B4-BE49-F238E27FC236}">
                <a16:creationId xmlns:a16="http://schemas.microsoft.com/office/drawing/2014/main" id="{CB6DBD91-2407-898E-289A-62851E60FD1A}"/>
              </a:ext>
            </a:extLst>
          </p:cNvPr>
          <p:cNvSpPr txBox="1">
            <a:spLocks noChangeArrowheads="1"/>
          </p:cNvSpPr>
          <p:nvPr/>
        </p:nvSpPr>
        <p:spPr bwMode="auto">
          <a:xfrm>
            <a:off x="5712388" y="3634905"/>
            <a:ext cx="20866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42900" algn="l" rtl="0" eaLnBrk="1" hangingPunct="1">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eaLnBrk="1" hangingPunct="1">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pPr marL="0" indent="0" algn="ctr" eaLnBrk="0" fontAlgn="base" hangingPunct="0">
              <a:lnSpc>
                <a:spcPct val="100000"/>
              </a:lnSpc>
              <a:spcBef>
                <a:spcPct val="0"/>
              </a:spcBef>
              <a:spcAft>
                <a:spcPct val="0"/>
              </a:spcAft>
              <a:buClrTx/>
              <a:buSzTx/>
              <a:buFont typeface="Open Sans"/>
              <a:buNone/>
            </a:pPr>
            <a:r>
              <a:rPr lang="uk-UA" sz="1400" dirty="0">
                <a:solidFill>
                  <a:schemeClr val="tx2"/>
                </a:solidFill>
                <a:latin typeface="+mn-lt"/>
                <a:ea typeface="Times New Roman" panose="02020603050405020304" pitchFamily="18" charset="0"/>
              </a:rPr>
              <a:t>Вебсайт </a:t>
            </a:r>
            <a:r>
              <a:rPr lang="en-US" sz="1400" dirty="0">
                <a:solidFill>
                  <a:schemeClr val="tx2"/>
                </a:solidFill>
                <a:latin typeface="+mn-lt"/>
                <a:ea typeface="Times New Roman" panose="02020603050405020304" pitchFamily="18" charset="0"/>
              </a:rPr>
              <a:t>Adopt a Pet</a:t>
            </a:r>
            <a:endParaRPr lang="en-GB" sz="1400" dirty="0">
              <a:solidFill>
                <a:schemeClr val="tx2"/>
              </a:solidFill>
              <a:latin typeface="+mn-lt"/>
              <a:ea typeface="Times New Roman" panose="02020603050405020304" pitchFamily="18" charset="0"/>
            </a:endParaRPr>
          </a:p>
        </p:txBody>
      </p:sp>
    </p:spTree>
    <p:extLst>
      <p:ext uri="{BB962C8B-B14F-4D97-AF65-F5344CB8AC3E}">
        <p14:creationId xmlns:p14="http://schemas.microsoft.com/office/powerpoint/2010/main" val="326880587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a:extLst>
            <a:ext uri="{FF2B5EF4-FFF2-40B4-BE49-F238E27FC236}">
              <a16:creationId xmlns:a16="http://schemas.microsoft.com/office/drawing/2014/main" id="{0A37EE8C-F6A1-B33F-C33D-5916241EB1B2}"/>
            </a:ext>
          </a:extLst>
        </p:cNvPr>
        <p:cNvGrpSpPr/>
        <p:nvPr/>
      </p:nvGrpSpPr>
      <p:grpSpPr>
        <a:xfrm>
          <a:off x="0" y="0"/>
          <a:ext cx="0" cy="0"/>
          <a:chOff x="0" y="0"/>
          <a:chExt cx="0" cy="0"/>
        </a:xfrm>
      </p:grpSpPr>
      <p:sp>
        <p:nvSpPr>
          <p:cNvPr id="71" name="Google Shape;71;p14">
            <a:extLst>
              <a:ext uri="{FF2B5EF4-FFF2-40B4-BE49-F238E27FC236}">
                <a16:creationId xmlns:a16="http://schemas.microsoft.com/office/drawing/2014/main" id="{55E74503-A02A-D94E-EF6E-373358B40B33}"/>
              </a:ext>
            </a:extLst>
          </p:cNvPr>
          <p:cNvSpPr txBox="1">
            <a:spLocks noGrp="1"/>
          </p:cNvSpPr>
          <p:nvPr>
            <p:ph type="title"/>
          </p:nvPr>
        </p:nvSpPr>
        <p:spPr>
          <a:xfrm>
            <a:off x="729789" y="360221"/>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UA" sz="2400" dirty="0">
                <a:latin typeface="Raleway" pitchFamily="2" charset="0"/>
              </a:rPr>
              <a:t>Актуальність</a:t>
            </a:r>
          </a:p>
        </p:txBody>
      </p:sp>
      <p:pic>
        <p:nvPicPr>
          <p:cNvPr id="73" name="Google Shape;73;p14">
            <a:extLst>
              <a:ext uri="{FF2B5EF4-FFF2-40B4-BE49-F238E27FC236}">
                <a16:creationId xmlns:a16="http://schemas.microsoft.com/office/drawing/2014/main" id="{5B233EA1-51AC-F63B-3F6B-B7F8E323A48E}"/>
              </a:ext>
            </a:extLst>
          </p:cNvPr>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C98CC104-DF6C-8D2E-4311-0B2DC784F34B}"/>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solidFill>
                  <a:schemeClr val="tx2"/>
                </a:solidFill>
              </a:rPr>
              <a:t>4</a:t>
            </a:fld>
            <a:endParaRPr lang="uk-UA" dirty="0">
              <a:solidFill>
                <a:schemeClr val="tx2"/>
              </a:solidFill>
            </a:endParaRPr>
          </a:p>
        </p:txBody>
      </p:sp>
      <p:sp>
        <p:nvSpPr>
          <p:cNvPr id="7" name="Rectangle 5">
            <a:extLst>
              <a:ext uri="{FF2B5EF4-FFF2-40B4-BE49-F238E27FC236}">
                <a16:creationId xmlns:a16="http://schemas.microsoft.com/office/drawing/2014/main" id="{BEC9176E-9301-5058-BCB0-FE8E95B52891}"/>
              </a:ext>
            </a:extLst>
          </p:cNvPr>
          <p:cNvSpPr>
            <a:spLocks noGrp="1" noChangeArrowheads="1"/>
          </p:cNvSpPr>
          <p:nvPr>
            <p:ph type="body" idx="1"/>
          </p:nvPr>
        </p:nvSpPr>
        <p:spPr bwMode="auto">
          <a:xfrm>
            <a:off x="761976" y="1436050"/>
            <a:ext cx="798717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450000" eaLnBrk="0" fontAlgn="base" hangingPunct="0">
              <a:lnSpc>
                <a:spcPct val="100000"/>
              </a:lnSpc>
              <a:spcBef>
                <a:spcPct val="0"/>
              </a:spcBef>
              <a:spcAft>
                <a:spcPct val="0"/>
              </a:spcAft>
              <a:buClrTx/>
              <a:buSzTx/>
              <a:buNone/>
            </a:pPr>
            <a:r>
              <a:rPr lang="ru-RU" sz="1400" dirty="0">
                <a:latin typeface="+mn-lt"/>
                <a:cs typeface="Times New Roman" panose="02020603050405020304" pitchFamily="18" charset="0"/>
              </a:rPr>
              <a:t>Актуальність проєкту зумовлена потребою у сучасних рішеннях для ефективного пошуку нових власників для тварин із притулків. Існуючі способи часто є застарілими, незручними або малоефективними. В умовах розвитку цифрових технологій важливо створити доступну платформу, яка дозволить людям швидко знаходити тварин, подавати заявки та спілкуватися з представниками притулку. Це сприятиме відповідальному усиновленню та допоможе більшій кількості тварин знайти дім.</a:t>
            </a:r>
            <a:endParaRPr lang="en-GB" sz="1400" dirty="0">
              <a:effectLst/>
              <a:latin typeface="+mn-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823322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a:extLst>
            <a:ext uri="{FF2B5EF4-FFF2-40B4-BE49-F238E27FC236}">
              <a16:creationId xmlns:a16="http://schemas.microsoft.com/office/drawing/2014/main" id="{E3A06D82-7AEA-B912-5F9F-908A67A23573}"/>
            </a:ext>
          </a:extLst>
        </p:cNvPr>
        <p:cNvGrpSpPr/>
        <p:nvPr/>
      </p:nvGrpSpPr>
      <p:grpSpPr>
        <a:xfrm>
          <a:off x="0" y="0"/>
          <a:ext cx="0" cy="0"/>
          <a:chOff x="0" y="0"/>
          <a:chExt cx="0" cy="0"/>
        </a:xfrm>
      </p:grpSpPr>
      <p:sp>
        <p:nvSpPr>
          <p:cNvPr id="85" name="Google Shape;85;p16">
            <a:extLst>
              <a:ext uri="{FF2B5EF4-FFF2-40B4-BE49-F238E27FC236}">
                <a16:creationId xmlns:a16="http://schemas.microsoft.com/office/drawing/2014/main" id="{57E19D23-EEE3-FEF9-07F0-173E304A4E7C}"/>
              </a:ext>
            </a:extLst>
          </p:cNvPr>
          <p:cNvSpPr txBox="1">
            <a:spLocks noGrp="1"/>
          </p:cNvSpPr>
          <p:nvPr>
            <p:ph type="title"/>
          </p:nvPr>
        </p:nvSpPr>
        <p:spPr>
          <a:xfrm>
            <a:off x="727336" y="367351"/>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ru-RU" sz="2400" dirty="0">
                <a:latin typeface="Raleway" pitchFamily="2" charset="0"/>
              </a:rPr>
              <a:t>Постановка задачі та опис системи</a:t>
            </a:r>
          </a:p>
        </p:txBody>
      </p:sp>
      <p:sp>
        <p:nvSpPr>
          <p:cNvPr id="86" name="Google Shape;86;p16">
            <a:extLst>
              <a:ext uri="{FF2B5EF4-FFF2-40B4-BE49-F238E27FC236}">
                <a16:creationId xmlns:a16="http://schemas.microsoft.com/office/drawing/2014/main" id="{65CEACF1-19A2-5BE9-D562-BAD615183787}"/>
              </a:ext>
            </a:extLst>
          </p:cNvPr>
          <p:cNvSpPr txBox="1">
            <a:spLocks noGrp="1"/>
          </p:cNvSpPr>
          <p:nvPr>
            <p:ph type="body" idx="1"/>
          </p:nvPr>
        </p:nvSpPr>
        <p:spPr>
          <a:xfrm>
            <a:off x="796636" y="1288711"/>
            <a:ext cx="7626926" cy="3354000"/>
          </a:xfrm>
          <a:prstGeom prst="rect">
            <a:avLst/>
          </a:prstGeom>
        </p:spPr>
        <p:txBody>
          <a:bodyPr spcFirstLastPara="1" wrap="square" lIns="91425" tIns="91425" rIns="91425" bIns="91425" anchor="t" anchorCtr="0">
            <a:noAutofit/>
          </a:bodyPr>
          <a:lstStyle/>
          <a:p>
            <a:pPr marL="0" indent="450000">
              <a:lnSpc>
                <a:spcPct val="100000"/>
              </a:lnSpc>
              <a:buNone/>
            </a:pPr>
            <a:r>
              <a:rPr lang="uk-UA" sz="1400" dirty="0">
                <a:latin typeface="+mn-lt"/>
                <a:cs typeface="Times New Roman" panose="02020603050405020304" pitchFamily="18" charset="0"/>
              </a:rPr>
              <a:t>Веб-система представляє собою комплексне рішення для автоматизації процесу пошуку та підбору власників тварин із притулків. Клієнтська частина забезпечує інтуїтивний інтерфейс для взаємодії потенційних власників із каталогом тварин</a:t>
            </a:r>
            <a:r>
              <a:rPr lang="en-US" sz="1400" dirty="0">
                <a:latin typeface="+mn-lt"/>
                <a:cs typeface="Times New Roman" panose="02020603050405020304" pitchFamily="18" charset="0"/>
              </a:rPr>
              <a:t> </a:t>
            </a:r>
            <a:r>
              <a:rPr lang="uk-UA" sz="1400" dirty="0">
                <a:latin typeface="+mn-lt"/>
                <a:cs typeface="Times New Roman" panose="02020603050405020304" pitchFamily="18" charset="0"/>
              </a:rPr>
              <a:t>та інтегровані засоби комунікації. Система включає розширену фільтрацію за критеріями сумісності, онлайн-анкетування для попередньої перевірки кандидатів та вбудовані відеоконсультації.</a:t>
            </a:r>
            <a:endParaRPr lang="en-US" sz="1400" dirty="0">
              <a:latin typeface="+mn-lt"/>
              <a:cs typeface="Times New Roman" panose="02020603050405020304" pitchFamily="18" charset="0"/>
            </a:endParaRPr>
          </a:p>
          <a:p>
            <a:pPr marL="0" indent="450000">
              <a:lnSpc>
                <a:spcPct val="100000"/>
              </a:lnSpc>
              <a:buNone/>
            </a:pPr>
            <a:endParaRPr lang="uk-UA" sz="1400" dirty="0">
              <a:latin typeface="+mn-lt"/>
              <a:cs typeface="Times New Roman" panose="02020603050405020304" pitchFamily="18" charset="0"/>
            </a:endParaRPr>
          </a:p>
          <a:p>
            <a:pPr marL="0" indent="450000">
              <a:lnSpc>
                <a:spcPct val="100000"/>
              </a:lnSpc>
              <a:buNone/>
            </a:pPr>
            <a:r>
              <a:rPr lang="uk-UA" sz="1400" dirty="0">
                <a:latin typeface="+mn-lt"/>
                <a:cs typeface="Times New Roman" panose="02020603050405020304" pitchFamily="18" charset="0"/>
              </a:rPr>
              <a:t>Очікувані результати:</a:t>
            </a:r>
            <a:endParaRPr lang="en-US" sz="1400" dirty="0">
              <a:latin typeface="+mn-lt"/>
              <a:cs typeface="Times New Roman" panose="02020603050405020304" pitchFamily="18" charset="0"/>
            </a:endParaRPr>
          </a:p>
          <a:p>
            <a:pPr marL="555750" indent="-285750">
              <a:lnSpc>
                <a:spcPct val="100000"/>
              </a:lnSpc>
              <a:buFont typeface="Arial" panose="020B0604020202020204" pitchFamily="34" charset="0"/>
              <a:buChar char="•"/>
            </a:pPr>
            <a:r>
              <a:rPr lang="uk-UA" sz="1400" dirty="0">
                <a:latin typeface="+mn-lt"/>
                <a:cs typeface="Times New Roman" panose="02020603050405020304" pitchFamily="18" charset="0"/>
              </a:rPr>
              <a:t>Підвищення ефективності підбору тварин</a:t>
            </a:r>
            <a:endParaRPr lang="en-US" sz="1400" dirty="0">
              <a:latin typeface="+mn-lt"/>
              <a:cs typeface="Times New Roman" panose="02020603050405020304" pitchFamily="18" charset="0"/>
            </a:endParaRPr>
          </a:p>
          <a:p>
            <a:pPr marL="555750" indent="-285750">
              <a:lnSpc>
                <a:spcPct val="100000"/>
              </a:lnSpc>
              <a:buFont typeface="Arial" panose="020B0604020202020204" pitchFamily="34" charset="0"/>
              <a:buChar char="•"/>
            </a:pPr>
            <a:r>
              <a:rPr lang="uk-UA" sz="1400" dirty="0">
                <a:latin typeface="+mn-lt"/>
                <a:cs typeface="Times New Roman" panose="02020603050405020304" pitchFamily="18" charset="0"/>
              </a:rPr>
              <a:t>Скорочення часу процесу адопції</a:t>
            </a:r>
            <a:endParaRPr lang="en-US" sz="1400" dirty="0">
              <a:latin typeface="+mn-lt"/>
              <a:cs typeface="Times New Roman" panose="02020603050405020304" pitchFamily="18" charset="0"/>
            </a:endParaRPr>
          </a:p>
          <a:p>
            <a:pPr marL="555750" indent="-285750">
              <a:lnSpc>
                <a:spcPct val="100000"/>
              </a:lnSpc>
              <a:buFont typeface="Arial" panose="020B0604020202020204" pitchFamily="34" charset="0"/>
              <a:buChar char="•"/>
            </a:pPr>
            <a:r>
              <a:rPr lang="uk-UA" sz="1400" dirty="0">
                <a:latin typeface="+mn-lt"/>
                <a:cs typeface="Times New Roman" panose="02020603050405020304" pitchFamily="18" charset="0"/>
              </a:rPr>
              <a:t>Зменшення кількості невдалих спроб влаштування тварин</a:t>
            </a:r>
            <a:endParaRPr lang="en-US" sz="1400" dirty="0">
              <a:latin typeface="+mn-lt"/>
              <a:cs typeface="Times New Roman" panose="02020603050405020304" pitchFamily="18" charset="0"/>
            </a:endParaRPr>
          </a:p>
          <a:p>
            <a:pPr marL="555750" indent="-285750">
              <a:lnSpc>
                <a:spcPct val="100000"/>
              </a:lnSpc>
              <a:buFont typeface="Arial" panose="020B0604020202020204" pitchFamily="34" charset="0"/>
              <a:buChar char="•"/>
            </a:pPr>
            <a:r>
              <a:rPr lang="uk-UA" sz="1400" dirty="0">
                <a:latin typeface="+mn-lt"/>
                <a:cs typeface="Times New Roman" panose="02020603050405020304" pitchFamily="18" charset="0"/>
              </a:rPr>
              <a:t>Покращення досвіду користувачів через адаптивний дизайн та інтуїтивний інтерфейс</a:t>
            </a:r>
            <a:endParaRPr lang="en-US" sz="1400" dirty="0">
              <a:latin typeface="+mn-lt"/>
              <a:cs typeface="Times New Roman" panose="02020603050405020304" pitchFamily="18" charset="0"/>
            </a:endParaRPr>
          </a:p>
          <a:p>
            <a:pPr marL="555750" indent="-285750">
              <a:lnSpc>
                <a:spcPct val="100000"/>
              </a:lnSpc>
              <a:buFont typeface="Arial" panose="020B0604020202020204" pitchFamily="34" charset="0"/>
              <a:buChar char="•"/>
            </a:pPr>
            <a:r>
              <a:rPr lang="uk-UA" sz="1400" dirty="0">
                <a:latin typeface="+mn-lt"/>
                <a:cs typeface="Times New Roman" panose="02020603050405020304" pitchFamily="18" charset="0"/>
              </a:rPr>
              <a:t>Забезпечення високої доступності системи</a:t>
            </a:r>
          </a:p>
          <a:p>
            <a:pPr marL="0" lvl="0" indent="0" algn="l" rtl="0">
              <a:lnSpc>
                <a:spcPct val="100000"/>
              </a:lnSpc>
              <a:spcBef>
                <a:spcPts val="1500"/>
              </a:spcBef>
              <a:spcAft>
                <a:spcPts val="1200"/>
              </a:spcAft>
              <a:buNone/>
            </a:pPr>
            <a:endParaRPr sz="1400" dirty="0">
              <a:latin typeface="+mn-lt"/>
            </a:endParaRPr>
          </a:p>
        </p:txBody>
      </p:sp>
      <p:pic>
        <p:nvPicPr>
          <p:cNvPr id="87" name="Google Shape;87;p16">
            <a:extLst>
              <a:ext uri="{FF2B5EF4-FFF2-40B4-BE49-F238E27FC236}">
                <a16:creationId xmlns:a16="http://schemas.microsoft.com/office/drawing/2014/main" id="{AC472B39-B9AC-D226-CCAF-CEB5BAA0D002}"/>
              </a:ext>
            </a:extLst>
          </p:cNvPr>
          <p:cNvPicPr preferRelativeResize="0"/>
          <p:nvPr/>
        </p:nvPicPr>
        <p:blipFill>
          <a:blip r:embed="rId3">
            <a:alphaModFix/>
          </a:blip>
          <a:stretch>
            <a:fillRect/>
          </a:stretch>
        </p:blipFill>
        <p:spPr>
          <a:xfrm>
            <a:off x="255071" y="4380281"/>
            <a:ext cx="862250" cy="581750"/>
          </a:xfrm>
          <a:prstGeom prst="rect">
            <a:avLst/>
          </a:prstGeom>
          <a:noFill/>
          <a:ln>
            <a:noFill/>
          </a:ln>
        </p:spPr>
      </p:pic>
      <p:sp>
        <p:nvSpPr>
          <p:cNvPr id="2" name="TextBox 1">
            <a:extLst>
              <a:ext uri="{FF2B5EF4-FFF2-40B4-BE49-F238E27FC236}">
                <a16:creationId xmlns:a16="http://schemas.microsoft.com/office/drawing/2014/main" id="{136B6CBA-0B50-3F8F-B276-2124201AC1F2}"/>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solidFill>
                  <a:schemeClr val="tx2"/>
                </a:solidFill>
              </a:rPr>
              <a:t>5</a:t>
            </a:fld>
            <a:endParaRPr lang="uk-UA" dirty="0">
              <a:solidFill>
                <a:schemeClr val="tx2"/>
              </a:solidFill>
            </a:endParaRPr>
          </a:p>
        </p:txBody>
      </p:sp>
    </p:spTree>
    <p:extLst>
      <p:ext uri="{BB962C8B-B14F-4D97-AF65-F5344CB8AC3E}">
        <p14:creationId xmlns:p14="http://schemas.microsoft.com/office/powerpoint/2010/main" val="330517123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Google Shape;92;p17"/>
          <p:cNvSpPr txBox="1">
            <a:spLocks noGrp="1"/>
          </p:cNvSpPr>
          <p:nvPr>
            <p:ph type="title"/>
          </p:nvPr>
        </p:nvSpPr>
        <p:spPr>
          <a:xfrm>
            <a:off x="720831" y="606074"/>
            <a:ext cx="8520602" cy="581751"/>
          </a:xfrm>
          <a:prstGeom prst="rect">
            <a:avLst/>
          </a:prstGeom>
        </p:spPr>
        <p:txBody>
          <a:bodyPr>
            <a:normAutofit/>
          </a:bodyPr>
          <a:lstStyle>
            <a:lvl1pPr>
              <a:defRPr sz="2800"/>
            </a:lvl1pPr>
          </a:lstStyle>
          <a:p>
            <a:r>
              <a:rPr sz="2400" dirty="0" err="1">
                <a:latin typeface="Raleway" pitchFamily="2" charset="0"/>
              </a:rPr>
              <a:t>Вибір</a:t>
            </a:r>
            <a:r>
              <a:rPr sz="2400" dirty="0">
                <a:latin typeface="Raleway" pitchFamily="2" charset="0"/>
              </a:rPr>
              <a:t> </a:t>
            </a:r>
            <a:r>
              <a:rPr sz="2400" dirty="0" err="1">
                <a:latin typeface="Raleway" pitchFamily="2" charset="0"/>
              </a:rPr>
              <a:t>технологій</a:t>
            </a:r>
            <a:r>
              <a:rPr sz="2400" dirty="0">
                <a:latin typeface="Raleway" pitchFamily="2" charset="0"/>
              </a:rPr>
              <a:t> </a:t>
            </a:r>
            <a:r>
              <a:rPr sz="2400" dirty="0" err="1">
                <a:latin typeface="Raleway" pitchFamily="2" charset="0"/>
              </a:rPr>
              <a:t>розробки</a:t>
            </a:r>
            <a:r>
              <a:rPr sz="2400" dirty="0">
                <a:latin typeface="Raleway" pitchFamily="2" charset="0"/>
              </a:rPr>
              <a:t> </a:t>
            </a:r>
          </a:p>
        </p:txBody>
      </p:sp>
      <p:pic>
        <p:nvPicPr>
          <p:cNvPr id="158" name="Google Shape;94;p17" descr="Google Shape;94;p17"/>
          <p:cNvPicPr>
            <a:picLocks noChangeAspect="1"/>
          </p:cNvPicPr>
          <p:nvPr/>
        </p:nvPicPr>
        <p:blipFill>
          <a:blip r:embed="rId2"/>
          <a:stretch>
            <a:fillRect/>
          </a:stretch>
        </p:blipFill>
        <p:spPr>
          <a:xfrm>
            <a:off x="268925" y="4359500"/>
            <a:ext cx="862250" cy="581751"/>
          </a:xfrm>
          <a:prstGeom prst="rect">
            <a:avLst/>
          </a:prstGeom>
          <a:ln w="12700">
            <a:miter lim="400000"/>
          </a:ln>
        </p:spPr>
      </p:pic>
      <p:sp>
        <p:nvSpPr>
          <p:cNvPr id="159" name="TextBox 1"/>
          <p:cNvSpPr txBox="1">
            <a:spLocks noGrp="1"/>
          </p:cNvSpPr>
          <p:nvPr>
            <p:ph type="sldNum" sz="quarter" idx="4294967295"/>
          </p:nvPr>
        </p:nvSpPr>
        <p:spPr>
          <a:xfrm>
            <a:off x="8778240" y="4606349"/>
            <a:ext cx="203025"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tIns="45719" rIns="45719" bIns="45719" anchor="t">
            <a:spAutoFit/>
          </a:bodyPr>
          <a:lstStyle>
            <a:lvl1pPr algn="l">
              <a:defRPr sz="1400">
                <a:latin typeface="+mn-lt"/>
                <a:ea typeface="+mn-ea"/>
                <a:cs typeface="+mn-cs"/>
                <a:sym typeface="Arial"/>
              </a:defRPr>
            </a:lvl1pPr>
          </a:lstStyle>
          <a:p>
            <a:fld id="{86CB4B4D-7CA3-9044-876B-883B54F8677D}" type="slidenum">
              <a:rPr/>
              <a:t>6</a:t>
            </a:fld>
            <a:endParaRPr/>
          </a:p>
        </p:txBody>
      </p:sp>
      <p:pic>
        <p:nvPicPr>
          <p:cNvPr id="1026" name="Picture 2" descr="nextjs&quot; Icon - Download for free – Iconduck">
            <a:extLst>
              <a:ext uri="{FF2B5EF4-FFF2-40B4-BE49-F238E27FC236}">
                <a16:creationId xmlns:a16="http://schemas.microsoft.com/office/drawing/2014/main" id="{83876105-29EF-0A46-4FC8-050BBFCCC2F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8404" y="1380782"/>
            <a:ext cx="1789514"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ass: Brand Guidelines">
            <a:extLst>
              <a:ext uri="{FF2B5EF4-FFF2-40B4-BE49-F238E27FC236}">
                <a16:creationId xmlns:a16="http://schemas.microsoft.com/office/drawing/2014/main" id="{6311F193-56C2-4730-BAB1-2553DBBBEF7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15776" y="2788442"/>
            <a:ext cx="1441124"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7F61ADC-44F0-5D1D-7222-A40BA7F9836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04380" y="1380782"/>
            <a:ext cx="1080000" cy="108000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8" descr="React Logo PNG Vector SVG, EPS, Ai formats (1.24 KB) Free Download">
            <a:extLst>
              <a:ext uri="{FF2B5EF4-FFF2-40B4-BE49-F238E27FC236}">
                <a16:creationId xmlns:a16="http://schemas.microsoft.com/office/drawing/2014/main" id="{FAB02B64-7499-2A16-ADFB-A21ED1CEABD3}"/>
              </a:ext>
            </a:extLst>
          </p:cNvPr>
          <p:cNvSpPr>
            <a:spLocks noChangeAspect="1" noChangeArrowheads="1"/>
          </p:cNvSpPr>
          <p:nvPr/>
        </p:nvSpPr>
        <p:spPr bwMode="auto">
          <a:xfrm>
            <a:off x="3664527" y="2848842"/>
            <a:ext cx="415290" cy="41529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4" name="Graphic 3">
            <a:extLst>
              <a:ext uri="{FF2B5EF4-FFF2-40B4-BE49-F238E27FC236}">
                <a16:creationId xmlns:a16="http://schemas.microsoft.com/office/drawing/2014/main" id="{4161224A-D9D2-0988-28BB-F01EE1233AB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391149" y="1380782"/>
            <a:ext cx="1080000" cy="1080000"/>
          </a:xfrm>
          <a:prstGeom prst="rect">
            <a:avLst/>
          </a:prstGeom>
        </p:spPr>
      </p:pic>
      <p:pic>
        <p:nvPicPr>
          <p:cNvPr id="1036" name="Picture 12" descr="Managing server state in React apps with React Query | by Ubong George |  Medium">
            <a:extLst>
              <a:ext uri="{FF2B5EF4-FFF2-40B4-BE49-F238E27FC236}">
                <a16:creationId xmlns:a16="http://schemas.microsoft.com/office/drawing/2014/main" id="{9188C968-1DB4-6423-BBFC-60655498498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04380" y="2788442"/>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ress Kit | WebRTC">
            <a:extLst>
              <a:ext uri="{FF2B5EF4-FFF2-40B4-BE49-F238E27FC236}">
                <a16:creationId xmlns:a16="http://schemas.microsoft.com/office/drawing/2014/main" id="{6EB009F9-F09A-390F-8E91-3731E1282AA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91149" y="2788442"/>
            <a:ext cx="1080000" cy="129176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6">
            <a:extLst>
              <a:ext uri="{FF2B5EF4-FFF2-40B4-BE49-F238E27FC236}">
                <a16:creationId xmlns:a16="http://schemas.microsoft.com/office/drawing/2014/main" id="{FEFDF16C-22E2-CE0D-B1D8-AE1133B3158B}"/>
              </a:ext>
            </a:extLst>
          </p:cNvPr>
          <p:cNvSpPr/>
          <p:nvPr/>
        </p:nvSpPr>
        <p:spPr>
          <a:xfrm>
            <a:off x="6817611" y="1380782"/>
            <a:ext cx="1080000" cy="1080000"/>
          </a:xfrm>
          <a:prstGeom prst="roundRect">
            <a:avLst/>
          </a:prstGeom>
          <a:blipFill dpi="0" rotWithShape="1">
            <a:blip r:embed="rId10" cstate="print">
              <a:extLst>
                <a:ext uri="{28A0092B-C50C-407E-A947-70E740481C1C}">
                  <a14:useLocalDpi xmlns:a14="http://schemas.microsoft.com/office/drawing/2010/main" val="0"/>
                </a:ext>
              </a:extLst>
            </a:blip>
            <a:srcRect/>
            <a:stretch>
              <a:fillRect/>
            </a:stretch>
          </a:blipFill>
          <a:ln w="3175" cap="flat">
            <a:solidFill>
              <a:schemeClr val="tx1"/>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GB" sz="1400" b="0" i="0" u="none" strike="noStrike" cap="none" spc="0" normalizeH="0" baseline="0">
              <a:ln>
                <a:noFill/>
              </a:ln>
              <a:solidFill>
                <a:srgbClr val="000000"/>
              </a:solidFill>
              <a:effectLst/>
              <a:uFillTx/>
              <a:latin typeface="+mn-lt"/>
              <a:ea typeface="+mn-ea"/>
              <a:cs typeface="+mn-cs"/>
              <a:sym typeface="Arial"/>
            </a:endParaRPr>
          </a:p>
        </p:txBody>
      </p:sp>
      <p:pic>
        <p:nvPicPr>
          <p:cNvPr id="5" name="Picture 4" descr="Netlify - Integrations | Cosmic">
            <a:extLst>
              <a:ext uri="{FF2B5EF4-FFF2-40B4-BE49-F238E27FC236}">
                <a16:creationId xmlns:a16="http://schemas.microsoft.com/office/drawing/2014/main" id="{E57C383E-C4A1-1BF7-56DA-097D3C937CE3}"/>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23677" t="25189" r="23877" b="25189"/>
          <a:stretch/>
        </p:blipFill>
        <p:spPr bwMode="auto">
          <a:xfrm>
            <a:off x="6786878" y="2848842"/>
            <a:ext cx="1141466" cy="108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a:extLst>
            <a:ext uri="{FF2B5EF4-FFF2-40B4-BE49-F238E27FC236}">
              <a16:creationId xmlns:a16="http://schemas.microsoft.com/office/drawing/2014/main" id="{240D1AD8-40E0-97D3-63BA-3F75C0D1CC3A}"/>
            </a:ext>
          </a:extLst>
        </p:cNvPr>
        <p:cNvGrpSpPr/>
        <p:nvPr/>
      </p:nvGrpSpPr>
      <p:grpSpPr>
        <a:xfrm>
          <a:off x="0" y="0"/>
          <a:ext cx="0" cy="0"/>
          <a:chOff x="0" y="0"/>
          <a:chExt cx="0" cy="0"/>
        </a:xfrm>
      </p:grpSpPr>
      <p:sp>
        <p:nvSpPr>
          <p:cNvPr id="99" name="Google Shape;99;p18">
            <a:extLst>
              <a:ext uri="{FF2B5EF4-FFF2-40B4-BE49-F238E27FC236}">
                <a16:creationId xmlns:a16="http://schemas.microsoft.com/office/drawing/2014/main" id="{426D5AD9-BC8A-EE4D-BF29-7A6B8C6460ED}"/>
              </a:ext>
            </a:extLst>
          </p:cNvPr>
          <p:cNvSpPr txBox="1">
            <a:spLocks noGrp="1"/>
          </p:cNvSpPr>
          <p:nvPr>
            <p:ph type="title"/>
          </p:nvPr>
        </p:nvSpPr>
        <p:spPr>
          <a:xfrm>
            <a:off x="727758" y="612331"/>
            <a:ext cx="8875075" cy="58175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uk-UA" sz="2400" dirty="0">
                <a:latin typeface="Raleway" pitchFamily="2" charset="0"/>
              </a:rPr>
              <a:t>Проектування програмного забезпечення</a:t>
            </a:r>
            <a:endParaRPr sz="2400" dirty="0">
              <a:latin typeface="Raleway" pitchFamily="2" charset="0"/>
            </a:endParaRPr>
          </a:p>
        </p:txBody>
      </p:sp>
      <p:sp>
        <p:nvSpPr>
          <p:cNvPr id="100" name="Google Shape;100;p18">
            <a:extLst>
              <a:ext uri="{FF2B5EF4-FFF2-40B4-BE49-F238E27FC236}">
                <a16:creationId xmlns:a16="http://schemas.microsoft.com/office/drawing/2014/main" id="{05AC2692-D8BD-CF27-FA75-22B6C554AC04}"/>
              </a:ext>
            </a:extLst>
          </p:cNvPr>
          <p:cNvSpPr txBox="1">
            <a:spLocks noGrp="1"/>
          </p:cNvSpPr>
          <p:nvPr>
            <p:ph type="body" idx="1"/>
          </p:nvPr>
        </p:nvSpPr>
        <p:spPr>
          <a:xfrm>
            <a:off x="3653549" y="4541896"/>
            <a:ext cx="2165360" cy="446167"/>
          </a:xfrm>
          <a:prstGeom prst="rect">
            <a:avLst/>
          </a:prstGeom>
        </p:spPr>
        <p:txBody>
          <a:bodyPr spcFirstLastPara="1" wrap="square" lIns="91425" tIns="91425" rIns="91425" bIns="91425" anchor="t" anchorCtr="0">
            <a:normAutofit/>
          </a:bodyPr>
          <a:lstStyle/>
          <a:p>
            <a:pPr marL="0" lvl="0" indent="0" algn="ctr" rtl="0">
              <a:spcAft>
                <a:spcPts val="0"/>
              </a:spcAft>
              <a:buNone/>
            </a:pPr>
            <a:r>
              <a:rPr lang="ru-RU" sz="1400" dirty="0">
                <a:effectLst/>
                <a:latin typeface="+mn-lt"/>
                <a:ea typeface="Times New Roman" panose="02020603050405020304" pitchFamily="18" charset="0"/>
              </a:rPr>
              <a:t>Діаграма прецедентів</a:t>
            </a:r>
            <a:endParaRPr sz="1400" dirty="0">
              <a:latin typeface="+mn-lt"/>
            </a:endParaRPr>
          </a:p>
        </p:txBody>
      </p:sp>
      <p:pic>
        <p:nvPicPr>
          <p:cNvPr id="101" name="Google Shape;101;p18">
            <a:extLst>
              <a:ext uri="{FF2B5EF4-FFF2-40B4-BE49-F238E27FC236}">
                <a16:creationId xmlns:a16="http://schemas.microsoft.com/office/drawing/2014/main" id="{D4245BBB-ED05-3415-287D-F7C1711E9DC6}"/>
              </a:ext>
            </a:extLst>
          </p:cNvPr>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5086BBF5-B173-82EF-C918-064E20121559}"/>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solidFill>
                  <a:schemeClr val="tx2"/>
                </a:solidFill>
              </a:rPr>
              <a:t>7</a:t>
            </a:fld>
            <a:endParaRPr lang="uk-UA" dirty="0">
              <a:solidFill>
                <a:schemeClr val="tx2"/>
              </a:solidFill>
            </a:endParaRPr>
          </a:p>
        </p:txBody>
      </p:sp>
      <p:pic>
        <p:nvPicPr>
          <p:cNvPr id="5" name="Picture 4">
            <a:extLst>
              <a:ext uri="{FF2B5EF4-FFF2-40B4-BE49-F238E27FC236}">
                <a16:creationId xmlns:a16="http://schemas.microsoft.com/office/drawing/2014/main" id="{19F7A6BD-D923-0E12-0B61-2C555B73B91F}"/>
              </a:ext>
            </a:extLst>
          </p:cNvPr>
          <p:cNvPicPr>
            <a:picLocks noChangeAspect="1"/>
          </p:cNvPicPr>
          <p:nvPr/>
        </p:nvPicPr>
        <p:blipFill>
          <a:blip r:embed="rId4"/>
          <a:stretch>
            <a:fillRect/>
          </a:stretch>
        </p:blipFill>
        <p:spPr>
          <a:xfrm>
            <a:off x="2504997" y="1304609"/>
            <a:ext cx="4134006" cy="3140920"/>
          </a:xfrm>
          <a:prstGeom prst="rect">
            <a:avLst/>
          </a:prstGeom>
        </p:spPr>
      </p:pic>
    </p:spTree>
    <p:extLst>
      <p:ext uri="{BB962C8B-B14F-4D97-AF65-F5344CB8AC3E}">
        <p14:creationId xmlns:p14="http://schemas.microsoft.com/office/powerpoint/2010/main" val="403352632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a:extLst>
            <a:ext uri="{FF2B5EF4-FFF2-40B4-BE49-F238E27FC236}">
              <a16:creationId xmlns:a16="http://schemas.microsoft.com/office/drawing/2014/main" id="{02F9C261-C9E9-58F5-FBEC-BA86531A9AFE}"/>
            </a:ext>
          </a:extLst>
        </p:cNvPr>
        <p:cNvGrpSpPr/>
        <p:nvPr/>
      </p:nvGrpSpPr>
      <p:grpSpPr>
        <a:xfrm>
          <a:off x="0" y="0"/>
          <a:ext cx="0" cy="0"/>
          <a:chOff x="0" y="0"/>
          <a:chExt cx="0" cy="0"/>
        </a:xfrm>
      </p:grpSpPr>
      <p:sp>
        <p:nvSpPr>
          <p:cNvPr id="99" name="Google Shape;99;p18">
            <a:extLst>
              <a:ext uri="{FF2B5EF4-FFF2-40B4-BE49-F238E27FC236}">
                <a16:creationId xmlns:a16="http://schemas.microsoft.com/office/drawing/2014/main" id="{55EDB75B-1707-4EDF-EED3-BEDC0A259324}"/>
              </a:ext>
            </a:extLst>
          </p:cNvPr>
          <p:cNvSpPr txBox="1">
            <a:spLocks noGrp="1"/>
          </p:cNvSpPr>
          <p:nvPr>
            <p:ph type="title"/>
          </p:nvPr>
        </p:nvSpPr>
        <p:spPr>
          <a:xfrm>
            <a:off x="720831" y="594423"/>
            <a:ext cx="8718057" cy="58175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uk-UA" sz="2400" dirty="0"/>
              <a:t>Проектування програмного забезпечення</a:t>
            </a:r>
            <a:endParaRPr sz="4000" dirty="0"/>
          </a:p>
        </p:txBody>
      </p:sp>
      <p:sp>
        <p:nvSpPr>
          <p:cNvPr id="100" name="Google Shape;100;p18">
            <a:extLst>
              <a:ext uri="{FF2B5EF4-FFF2-40B4-BE49-F238E27FC236}">
                <a16:creationId xmlns:a16="http://schemas.microsoft.com/office/drawing/2014/main" id="{036548F9-F895-01A7-EBCC-C2C50C1E8575}"/>
              </a:ext>
            </a:extLst>
          </p:cNvPr>
          <p:cNvSpPr txBox="1">
            <a:spLocks noGrp="1"/>
          </p:cNvSpPr>
          <p:nvPr>
            <p:ph type="body" idx="1"/>
          </p:nvPr>
        </p:nvSpPr>
        <p:spPr>
          <a:xfrm>
            <a:off x="3736251" y="4199859"/>
            <a:ext cx="1671498" cy="406490"/>
          </a:xfrm>
          <a:prstGeom prst="rect">
            <a:avLst/>
          </a:prstGeom>
        </p:spPr>
        <p:txBody>
          <a:bodyPr spcFirstLastPara="1" wrap="square" lIns="91425" tIns="91425" rIns="91425" bIns="91425" anchor="t" anchorCtr="0">
            <a:normAutofit/>
          </a:bodyPr>
          <a:lstStyle/>
          <a:p>
            <a:pPr marL="0" lvl="0" indent="0" algn="ctr" rtl="0">
              <a:lnSpc>
                <a:spcPct val="100000"/>
              </a:lnSpc>
              <a:spcAft>
                <a:spcPts val="0"/>
              </a:spcAft>
              <a:buNone/>
            </a:pPr>
            <a:r>
              <a:rPr lang="uk-UA" sz="1400" dirty="0">
                <a:solidFill>
                  <a:schemeClr val="tx2"/>
                </a:solidFill>
                <a:highlight>
                  <a:srgbClr val="FFFFFF"/>
                </a:highlight>
                <a:latin typeface="+mn-lt"/>
                <a:cs typeface="Times New Roman" panose="02020603050405020304" pitchFamily="18" charset="0"/>
              </a:rPr>
              <a:t>Діаграма класів</a:t>
            </a:r>
            <a:endParaRPr lang="uk-UA" sz="1400" dirty="0">
              <a:solidFill>
                <a:schemeClr val="tx2"/>
              </a:solidFill>
              <a:latin typeface="+mn-lt"/>
              <a:cs typeface="Times New Roman" panose="02020603050405020304" pitchFamily="18" charset="0"/>
            </a:endParaRPr>
          </a:p>
        </p:txBody>
      </p:sp>
      <p:pic>
        <p:nvPicPr>
          <p:cNvPr id="101" name="Google Shape;101;p18">
            <a:extLst>
              <a:ext uri="{FF2B5EF4-FFF2-40B4-BE49-F238E27FC236}">
                <a16:creationId xmlns:a16="http://schemas.microsoft.com/office/drawing/2014/main" id="{11D100A0-5859-7D27-9FCB-3F0DCE6C134C}"/>
              </a:ext>
            </a:extLst>
          </p:cNvPr>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7AF8221B-4CF9-9462-07AC-0BE83C40580E}"/>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solidFill>
                  <a:schemeClr val="tx2"/>
                </a:solidFill>
              </a:rPr>
              <a:t>8</a:t>
            </a:fld>
            <a:endParaRPr lang="uk-UA" dirty="0">
              <a:solidFill>
                <a:schemeClr val="tx2"/>
              </a:solidFill>
            </a:endParaRPr>
          </a:p>
        </p:txBody>
      </p:sp>
      <p:pic>
        <p:nvPicPr>
          <p:cNvPr id="5" name="Picture 4">
            <a:extLst>
              <a:ext uri="{FF2B5EF4-FFF2-40B4-BE49-F238E27FC236}">
                <a16:creationId xmlns:a16="http://schemas.microsoft.com/office/drawing/2014/main" id="{FCBFCA6D-27ED-D7D8-EDEA-362EECCF438C}"/>
              </a:ext>
            </a:extLst>
          </p:cNvPr>
          <p:cNvPicPr>
            <a:picLocks noChangeAspect="1"/>
          </p:cNvPicPr>
          <p:nvPr/>
        </p:nvPicPr>
        <p:blipFill>
          <a:blip r:embed="rId4"/>
          <a:stretch>
            <a:fillRect/>
          </a:stretch>
        </p:blipFill>
        <p:spPr>
          <a:xfrm>
            <a:off x="2261722" y="1607127"/>
            <a:ext cx="4620556" cy="2465258"/>
          </a:xfrm>
          <a:prstGeom prst="rect">
            <a:avLst/>
          </a:prstGeom>
        </p:spPr>
      </p:pic>
    </p:spTree>
    <p:extLst>
      <p:ext uri="{BB962C8B-B14F-4D97-AF65-F5344CB8AC3E}">
        <p14:creationId xmlns:p14="http://schemas.microsoft.com/office/powerpoint/2010/main" val="387676757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a:extLst>
            <a:ext uri="{FF2B5EF4-FFF2-40B4-BE49-F238E27FC236}">
              <a16:creationId xmlns:a16="http://schemas.microsoft.com/office/drawing/2014/main" id="{5F1C0982-8195-1A94-8391-6EDAEEE57D36}"/>
            </a:ext>
          </a:extLst>
        </p:cNvPr>
        <p:cNvGrpSpPr/>
        <p:nvPr/>
      </p:nvGrpSpPr>
      <p:grpSpPr>
        <a:xfrm>
          <a:off x="0" y="0"/>
          <a:ext cx="0" cy="0"/>
          <a:chOff x="0" y="0"/>
          <a:chExt cx="0" cy="0"/>
        </a:xfrm>
      </p:grpSpPr>
      <p:sp>
        <p:nvSpPr>
          <p:cNvPr id="99" name="Google Shape;99;p18">
            <a:extLst>
              <a:ext uri="{FF2B5EF4-FFF2-40B4-BE49-F238E27FC236}">
                <a16:creationId xmlns:a16="http://schemas.microsoft.com/office/drawing/2014/main" id="{0F91D41F-ECEA-BB1D-E77E-7CEFB23D475D}"/>
              </a:ext>
            </a:extLst>
          </p:cNvPr>
          <p:cNvSpPr txBox="1">
            <a:spLocks noGrp="1"/>
          </p:cNvSpPr>
          <p:nvPr>
            <p:ph type="title"/>
          </p:nvPr>
        </p:nvSpPr>
        <p:spPr>
          <a:xfrm>
            <a:off x="720831" y="602325"/>
            <a:ext cx="8718057" cy="58175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uk-UA" sz="2400" dirty="0">
                <a:latin typeface="Raleway" pitchFamily="2" charset="0"/>
              </a:rPr>
              <a:t>Проектування програмного забезпечення</a:t>
            </a:r>
            <a:endParaRPr lang="uk-UA" sz="4000" dirty="0">
              <a:latin typeface="Raleway" pitchFamily="2" charset="0"/>
            </a:endParaRPr>
          </a:p>
        </p:txBody>
      </p:sp>
      <p:sp>
        <p:nvSpPr>
          <p:cNvPr id="100" name="Google Shape;100;p18">
            <a:extLst>
              <a:ext uri="{FF2B5EF4-FFF2-40B4-BE49-F238E27FC236}">
                <a16:creationId xmlns:a16="http://schemas.microsoft.com/office/drawing/2014/main" id="{264C7F4D-727A-05A9-F14C-5018CC320DAA}"/>
              </a:ext>
            </a:extLst>
          </p:cNvPr>
          <p:cNvSpPr txBox="1">
            <a:spLocks noGrp="1"/>
          </p:cNvSpPr>
          <p:nvPr>
            <p:ph type="body" idx="1"/>
          </p:nvPr>
        </p:nvSpPr>
        <p:spPr>
          <a:xfrm>
            <a:off x="3634029" y="4407146"/>
            <a:ext cx="1875939" cy="406490"/>
          </a:xfrm>
          <a:prstGeom prst="rect">
            <a:avLst/>
          </a:prstGeom>
        </p:spPr>
        <p:txBody>
          <a:bodyPr spcFirstLastPara="1" wrap="square" lIns="91425" tIns="91425" rIns="91425" bIns="91425" anchor="t" anchorCtr="0">
            <a:normAutofit/>
          </a:bodyPr>
          <a:lstStyle/>
          <a:p>
            <a:pPr marL="0" lvl="0" indent="0" algn="ctr" rtl="0">
              <a:lnSpc>
                <a:spcPct val="100000"/>
              </a:lnSpc>
              <a:spcAft>
                <a:spcPts val="0"/>
              </a:spcAft>
              <a:buNone/>
            </a:pPr>
            <a:r>
              <a:rPr lang="uk-UA" sz="1400" dirty="0">
                <a:solidFill>
                  <a:schemeClr val="tx2"/>
                </a:solidFill>
                <a:highlight>
                  <a:srgbClr val="FFFFFF"/>
                </a:highlight>
                <a:latin typeface="+mn-lt"/>
                <a:cs typeface="Times New Roman" panose="02020603050405020304" pitchFamily="18" charset="0"/>
              </a:rPr>
              <a:t>Діаграма діяльності</a:t>
            </a:r>
            <a:endParaRPr lang="uk-UA" sz="1400" dirty="0">
              <a:solidFill>
                <a:schemeClr val="tx2"/>
              </a:solidFill>
              <a:latin typeface="+mn-lt"/>
              <a:cs typeface="Times New Roman" panose="02020603050405020304" pitchFamily="18" charset="0"/>
            </a:endParaRPr>
          </a:p>
        </p:txBody>
      </p:sp>
      <p:pic>
        <p:nvPicPr>
          <p:cNvPr id="101" name="Google Shape;101;p18">
            <a:extLst>
              <a:ext uri="{FF2B5EF4-FFF2-40B4-BE49-F238E27FC236}">
                <a16:creationId xmlns:a16="http://schemas.microsoft.com/office/drawing/2014/main" id="{2CA977EC-B99C-5702-C1E1-E6F70525CAE4}"/>
              </a:ext>
            </a:extLst>
          </p:cNvPr>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075DE86A-8C0E-D641-87D5-1CB73C4B76FB}"/>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solidFill>
                  <a:schemeClr val="tx2"/>
                </a:solidFill>
              </a:rPr>
              <a:t>9</a:t>
            </a:fld>
            <a:endParaRPr lang="uk-UA" dirty="0">
              <a:solidFill>
                <a:schemeClr val="tx2"/>
              </a:solidFill>
            </a:endParaRPr>
          </a:p>
        </p:txBody>
      </p:sp>
      <p:pic>
        <p:nvPicPr>
          <p:cNvPr id="4" name="Picture 3">
            <a:extLst>
              <a:ext uri="{FF2B5EF4-FFF2-40B4-BE49-F238E27FC236}">
                <a16:creationId xmlns:a16="http://schemas.microsoft.com/office/drawing/2014/main" id="{5C038FA5-D8F3-5BC2-A6FA-3736EA1AEE32}"/>
              </a:ext>
            </a:extLst>
          </p:cNvPr>
          <p:cNvPicPr>
            <a:picLocks noChangeAspect="1"/>
          </p:cNvPicPr>
          <p:nvPr/>
        </p:nvPicPr>
        <p:blipFill>
          <a:blip r:embed="rId4"/>
          <a:stretch>
            <a:fillRect/>
          </a:stretch>
        </p:blipFill>
        <p:spPr>
          <a:xfrm>
            <a:off x="3204611" y="1239249"/>
            <a:ext cx="2734777" cy="3163855"/>
          </a:xfrm>
          <a:prstGeom prst="rect">
            <a:avLst/>
          </a:prstGeom>
        </p:spPr>
      </p:pic>
    </p:spTree>
    <p:extLst>
      <p:ext uri="{BB962C8B-B14F-4D97-AF65-F5344CB8AC3E}">
        <p14:creationId xmlns:p14="http://schemas.microsoft.com/office/powerpoint/2010/main" val="3905090328"/>
      </p:ext>
    </p:extLst>
  </p:cSld>
  <p:clrMapOvr>
    <a:masterClrMapping/>
  </p:clrMapOvr>
  <p:transition spd="med"/>
</p:sld>
</file>

<file path=ppt/theme/theme1.xml><?xml version="1.0" encoding="utf-8"?>
<a:theme xmlns:a="http://schemas.openxmlformats.org/drawingml/2006/main" name="Streamline">
  <a:themeElements>
    <a:clrScheme name="Streamline">
      <a:dk1>
        <a:srgbClr val="1A9988"/>
      </a:dk1>
      <a:lt1>
        <a:srgbClr val="1A9988"/>
      </a:lt1>
      <a:dk2>
        <a:srgbClr val="A7A7A7"/>
      </a:dk2>
      <a:lt2>
        <a:srgbClr val="535353"/>
      </a:lt2>
      <a:accent1>
        <a:srgbClr val="595959"/>
      </a:accent1>
      <a:accent2>
        <a:srgbClr val="6AA4C8"/>
      </a:accent2>
      <a:accent3>
        <a:srgbClr val="EB5600"/>
      </a:accent3>
      <a:accent4>
        <a:srgbClr val="A2FFE8"/>
      </a:accent4>
      <a:accent5>
        <a:srgbClr val="1C3678"/>
      </a:accent5>
      <a:accent6>
        <a:srgbClr val="FFB8A2"/>
      </a:accent6>
      <a:hlink>
        <a:srgbClr val="0000FF"/>
      </a:hlink>
      <a:folHlink>
        <a:srgbClr val="FF00FF"/>
      </a:folHlink>
    </a:clrScheme>
    <a:fontScheme name="Streamline">
      <a:majorFont>
        <a:latin typeface="Helvetica"/>
        <a:ea typeface="Helvetica"/>
        <a:cs typeface="Helvetica"/>
      </a:majorFont>
      <a:minorFont>
        <a:latin typeface="Arial"/>
        <a:ea typeface="Arial"/>
        <a:cs typeface="Arial"/>
      </a:minorFont>
    </a:fontScheme>
    <a:fmtScheme name="Streamlin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treamline">
  <a:themeElements>
    <a:clrScheme name="Streamline">
      <a:dk1>
        <a:srgbClr val="000000"/>
      </a:dk1>
      <a:lt1>
        <a:srgbClr val="FFFFFF"/>
      </a:lt1>
      <a:dk2>
        <a:srgbClr val="A7A7A7"/>
      </a:dk2>
      <a:lt2>
        <a:srgbClr val="535353"/>
      </a:lt2>
      <a:accent1>
        <a:srgbClr val="595959"/>
      </a:accent1>
      <a:accent2>
        <a:srgbClr val="6AA4C8"/>
      </a:accent2>
      <a:accent3>
        <a:srgbClr val="EB5600"/>
      </a:accent3>
      <a:accent4>
        <a:srgbClr val="A2FFE8"/>
      </a:accent4>
      <a:accent5>
        <a:srgbClr val="1C3678"/>
      </a:accent5>
      <a:accent6>
        <a:srgbClr val="FFB8A2"/>
      </a:accent6>
      <a:hlink>
        <a:srgbClr val="0000FF"/>
      </a:hlink>
      <a:folHlink>
        <a:srgbClr val="FF00FF"/>
      </a:folHlink>
    </a:clrScheme>
    <a:fontScheme name="Streamline">
      <a:majorFont>
        <a:latin typeface="Helvetica"/>
        <a:ea typeface="Helvetica"/>
        <a:cs typeface="Helvetica"/>
      </a:majorFont>
      <a:minorFont>
        <a:latin typeface="Arial"/>
        <a:ea typeface="Arial"/>
        <a:cs typeface="Arial"/>
      </a:minorFont>
    </a:fontScheme>
    <a:fmtScheme name="Streamlin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1A9988"/>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45</TotalTime>
  <Words>436</Words>
  <Application>Microsoft Office PowerPoint</Application>
  <PresentationFormat>On-screen Show (16:9)</PresentationFormat>
  <Paragraphs>59</Paragraphs>
  <Slides>14</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Helvetica</vt:lpstr>
      <vt:lpstr>Lato</vt:lpstr>
      <vt:lpstr>Open Sans</vt:lpstr>
      <vt:lpstr>Raleway</vt:lpstr>
      <vt:lpstr>Times New Roman</vt:lpstr>
      <vt:lpstr>Streamline</vt:lpstr>
      <vt:lpstr>Веб-система для допомоги пошуку та підбору власників тварин для притулку. Front-end розробка</vt:lpstr>
      <vt:lpstr>Мета роботи</vt:lpstr>
      <vt:lpstr>Аналоги</vt:lpstr>
      <vt:lpstr>Актуальність</vt:lpstr>
      <vt:lpstr>Постановка задачі та опис системи</vt:lpstr>
      <vt:lpstr>Вибір технологій розробки </vt:lpstr>
      <vt:lpstr>Проектування програмного забезпечення</vt:lpstr>
      <vt:lpstr>Проектування програмного забезпечення</vt:lpstr>
      <vt:lpstr>Проектування програмного забезпечення</vt:lpstr>
      <vt:lpstr>Архітектура програмного забезпечення</vt:lpstr>
      <vt:lpstr>Архітектура програмного забезпечення</vt:lpstr>
      <vt:lpstr>Інтерфейс користувача </vt:lpstr>
      <vt:lpstr>Тестування</vt:lpstr>
      <vt:lpstr>Підсумки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Max Bobryk</dc:creator>
  <cp:lastModifiedBy>Бобрик Максим</cp:lastModifiedBy>
  <cp:revision>4</cp:revision>
  <dcterms:modified xsi:type="dcterms:W3CDTF">2025-06-05T21:00:08Z</dcterms:modified>
</cp:coreProperties>
</file>