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1" r:id="rId16"/>
    <p:sldId id="273" r:id="rId17"/>
    <p:sldId id="274" r:id="rId18"/>
    <p:sldId id="280" r:id="rId19"/>
    <p:sldId id="279" r:id="rId20"/>
    <p:sldId id="282" r:id="rId21"/>
    <p:sldId id="272" r:id="rId22"/>
    <p:sldId id="275" r:id="rId23"/>
    <p:sldId id="276" r:id="rId24"/>
    <p:sldId id="278" r:id="rId25"/>
    <p:sldId id="277" r:id="rId26"/>
    <p:sldId id="270" r:id="rId27"/>
  </p:sldIdLst>
  <p:sldSz cx="9144000" cy="5143500" type="screen16x9"/>
  <p:notesSz cx="6858000" cy="9144000"/>
  <p:embeddedFontLst>
    <p:embeddedFont>
      <p:font typeface="Nunito Light" pitchFamily="2" charset="0"/>
      <p:regular r:id="rId29"/>
      <p:italic r:id="rId30"/>
    </p:embeddedFont>
    <p:embeddedFont>
      <p:font typeface="Poppins" panose="00000500000000000000" pitchFamily="2" charset="0"/>
      <p:regular r:id="rId31"/>
      <p:bold r:id="rId32"/>
      <p:italic r:id="rId33"/>
      <p:boldItalic r:id="rId34"/>
    </p:embeddedFont>
    <p:embeddedFont>
      <p:font typeface="Poppins Light" panose="00000400000000000000" pitchFamily="2" charset="0"/>
      <p:regular r:id="rId35"/>
      <p:bold r:id="rId36"/>
      <p:italic r:id="rId37"/>
      <p:boldItalic r:id="rId38"/>
    </p:embeddedFont>
    <p:embeddedFont>
      <p:font typeface="Poppins SemiBold" panose="00000700000000000000" pitchFamily="2" charset="0"/>
      <p:regular r:id="rId39"/>
      <p:bold r:id="rId40"/>
      <p:italic r:id="rId41"/>
      <p:boldItalic r:id="rId42"/>
    </p:embeddedFont>
    <p:embeddedFont>
      <p:font typeface="Raleway" pitchFamily="2" charset="0"/>
      <p:regular r:id="rId43"/>
      <p:bold r:id="rId44"/>
      <p:italic r:id="rId45"/>
      <p:boldItalic r:id="rId46"/>
    </p:embeddedFont>
    <p:embeddedFont>
      <p:font typeface="Raleway SemiBold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iUYlyq3vmmdvuw5FS7PGO8N4jp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680" autoAdjust="0"/>
  </p:normalViewPr>
  <p:slideViewPr>
    <p:cSldViewPr snapToGrid="0">
      <p:cViewPr varScale="1">
        <p:scale>
          <a:sx n="125" d="100"/>
          <a:sy n="125" d="100"/>
        </p:scale>
        <p:origin x="120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font" Target="fonts/font22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 err="1"/>
              <a:t>Вітаю</a:t>
            </a:r>
            <a:r>
              <a:rPr lang="ru-RU" dirty="0"/>
              <a:t> </a:t>
            </a:r>
            <a:r>
              <a:rPr lang="ru-RU" dirty="0" err="1"/>
              <a:t>шановних</a:t>
            </a:r>
            <a:r>
              <a:rPr lang="ru-RU" dirty="0"/>
              <a:t> </a:t>
            </a:r>
            <a:r>
              <a:rPr lang="ru-RU" dirty="0" err="1"/>
              <a:t>членів</a:t>
            </a:r>
            <a:r>
              <a:rPr lang="ru-RU" dirty="0"/>
              <a:t> </a:t>
            </a:r>
            <a:r>
              <a:rPr lang="ru-RU" dirty="0" err="1"/>
              <a:t>екзаменаційної</a:t>
            </a:r>
            <a:r>
              <a:rPr lang="ru-RU" dirty="0"/>
              <a:t> </a:t>
            </a:r>
            <a:r>
              <a:rPr lang="ru-RU" dirty="0" err="1"/>
              <a:t>комісії</a:t>
            </a:r>
            <a:r>
              <a:rPr lang="ru-RU" dirty="0"/>
              <a:t>. Представляю </a:t>
            </a:r>
            <a:r>
              <a:rPr lang="ru-RU" dirty="0" err="1"/>
              <a:t>вашій</a:t>
            </a:r>
            <a:r>
              <a:rPr lang="ru-RU" dirty="0"/>
              <a:t> </a:t>
            </a:r>
            <a:r>
              <a:rPr lang="ru-RU" dirty="0" err="1"/>
              <a:t>увазі</a:t>
            </a:r>
            <a:r>
              <a:rPr lang="ru-RU" dirty="0"/>
              <a:t> </a:t>
            </a:r>
            <a:r>
              <a:rPr lang="ru-RU" dirty="0" err="1"/>
              <a:t>Бекенд</a:t>
            </a:r>
            <a:r>
              <a:rPr lang="ru-RU" dirty="0"/>
              <a:t> </a:t>
            </a:r>
            <a:r>
              <a:rPr lang="ru-RU" dirty="0" err="1"/>
              <a:t>частину</a:t>
            </a:r>
            <a:r>
              <a:rPr lang="ru-RU" dirty="0"/>
              <a:t> </a:t>
            </a:r>
            <a:r>
              <a:rPr lang="ru-RU" dirty="0" err="1"/>
              <a:t>програмної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для </a:t>
            </a:r>
            <a:r>
              <a:rPr lang="ru-RU" dirty="0" err="1"/>
              <a:t>зберігання</a:t>
            </a:r>
            <a:r>
              <a:rPr lang="ru-RU" dirty="0"/>
              <a:t> </a:t>
            </a:r>
            <a:r>
              <a:rPr lang="ru-RU" dirty="0" err="1"/>
              <a:t>особистих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/>
              <a:t>Для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сформуємо</a:t>
            </a:r>
            <a:r>
              <a:rPr lang="ru-RU" dirty="0"/>
              <a:t> три </a:t>
            </a:r>
            <a:r>
              <a:rPr lang="ru-RU" dirty="0" err="1"/>
              <a:t>ключові</a:t>
            </a:r>
            <a:r>
              <a:rPr lang="ru-RU" dirty="0"/>
              <a:t> </a:t>
            </a:r>
            <a:r>
              <a:rPr lang="ru-RU" dirty="0" err="1"/>
              <a:t>сутності</a:t>
            </a:r>
            <a:r>
              <a:rPr lang="ru-RU" dirty="0"/>
              <a:t> </a:t>
            </a:r>
            <a:r>
              <a:rPr lang="ru-RU" dirty="0" err="1"/>
              <a:t>застосунку</a:t>
            </a:r>
            <a:r>
              <a:rPr lang="ru-RU" dirty="0"/>
              <a:t>: </a:t>
            </a:r>
            <a:r>
              <a:rPr lang="ru-RU" dirty="0" err="1"/>
              <a:t>користувач</a:t>
            </a:r>
            <a:r>
              <a:rPr lang="ru-RU" dirty="0"/>
              <a:t>, </a:t>
            </a:r>
            <a:r>
              <a:rPr lang="ru-RU" dirty="0" err="1"/>
              <a:t>директорія</a:t>
            </a:r>
            <a:r>
              <a:rPr lang="ru-RU" dirty="0"/>
              <a:t> та файл, а також </a:t>
            </a:r>
            <a:r>
              <a:rPr lang="ru-RU" dirty="0" err="1"/>
              <a:t>дві</a:t>
            </a:r>
            <a:r>
              <a:rPr lang="ru-RU" dirty="0"/>
              <a:t> </a:t>
            </a:r>
            <a:r>
              <a:rPr lang="ru-RU" dirty="0" err="1"/>
              <a:t>вторинні</a:t>
            </a:r>
            <a:r>
              <a:rPr lang="ru-RU" dirty="0"/>
              <a:t> </a:t>
            </a:r>
            <a:r>
              <a:rPr lang="ru-RU" dirty="0" err="1"/>
              <a:t>Сессія</a:t>
            </a:r>
            <a:r>
              <a:rPr lang="ru-RU" dirty="0"/>
              <a:t> й атрибут.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681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err="1"/>
              <a:t>Застосунок</a:t>
            </a:r>
            <a:r>
              <a:rPr lang="ru-RU" dirty="0"/>
              <a:t> </a:t>
            </a:r>
            <a:r>
              <a:rPr lang="ru-RU" dirty="0" err="1"/>
              <a:t>зробимо</a:t>
            </a:r>
            <a:r>
              <a:rPr lang="ru-RU" dirty="0"/>
              <a:t> </a:t>
            </a:r>
            <a:r>
              <a:rPr lang="ru-RU" dirty="0" err="1"/>
              <a:t>мікросервісним</a:t>
            </a:r>
            <a:r>
              <a:rPr lang="ru-RU" dirty="0"/>
              <a:t>, </a:t>
            </a:r>
            <a:r>
              <a:rPr lang="ru-RU" dirty="0" err="1"/>
              <a:t>розділивши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на 3 </a:t>
            </a:r>
            <a:r>
              <a:rPr lang="ru-RU" dirty="0" err="1"/>
              <a:t>сервіси</a:t>
            </a:r>
            <a:r>
              <a:rPr lang="ru-RU" dirty="0"/>
              <a:t>: </a:t>
            </a:r>
            <a:r>
              <a:rPr lang="ru-RU" dirty="0" err="1"/>
              <a:t>сервіс</a:t>
            </a:r>
            <a:r>
              <a:rPr lang="ru-RU" dirty="0"/>
              <a:t> </a:t>
            </a:r>
            <a:r>
              <a:rPr lang="ru-RU" dirty="0" err="1"/>
              <a:t>автентифікації</a:t>
            </a:r>
            <a:r>
              <a:rPr lang="ru-RU" dirty="0"/>
              <a:t>, </a:t>
            </a:r>
            <a:r>
              <a:rPr lang="ru-RU" dirty="0" err="1"/>
              <a:t>сервіс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/>
              <a:t> та менеджер </a:t>
            </a:r>
            <a:r>
              <a:rPr lang="ru-RU" dirty="0" err="1"/>
              <a:t>файлової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. </a:t>
            </a:r>
            <a:r>
              <a:rPr lang="ru-RU" dirty="0" err="1"/>
              <a:t>Сервіс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/>
              <a:t> буде </a:t>
            </a:r>
            <a:r>
              <a:rPr lang="ru-RU" dirty="0" err="1"/>
              <a:t>відповідати</a:t>
            </a:r>
            <a:r>
              <a:rPr lang="ru-RU" dirty="0"/>
              <a:t> за </a:t>
            </a:r>
            <a:r>
              <a:rPr lang="ru-RU" dirty="0" err="1"/>
              <a:t>збереження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/>
              <a:t> у </a:t>
            </a:r>
            <a:r>
              <a:rPr lang="ru-RU" dirty="0" err="1"/>
              <a:t>файловій</a:t>
            </a:r>
            <a:r>
              <a:rPr lang="ru-RU" dirty="0"/>
              <a:t> </a:t>
            </a:r>
            <a:r>
              <a:rPr lang="ru-RU" dirty="0" err="1"/>
              <a:t>системі</a:t>
            </a:r>
            <a:r>
              <a:rPr lang="ru-RU" dirty="0"/>
              <a:t> </a:t>
            </a:r>
            <a:r>
              <a:rPr lang="ru-RU" dirty="0" err="1"/>
              <a:t>операційної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та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користувачем</a:t>
            </a:r>
            <a:r>
              <a:rPr lang="ru-RU" dirty="0"/>
              <a:t> при </a:t>
            </a:r>
            <a:r>
              <a:rPr lang="ru-RU" dirty="0" err="1"/>
              <a:t>завантаженні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попередньому</a:t>
            </a:r>
            <a:r>
              <a:rPr lang="ru-RU" dirty="0"/>
              <a:t> </a:t>
            </a:r>
            <a:r>
              <a:rPr lang="ru-RU" dirty="0" err="1"/>
              <a:t>перегляді</a:t>
            </a:r>
            <a:r>
              <a:rPr lang="ru-RU" dirty="0"/>
              <a:t>. Менеджер </a:t>
            </a:r>
            <a:r>
              <a:rPr lang="ru-RU" dirty="0" err="1"/>
              <a:t>файлової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зберігає</a:t>
            </a:r>
            <a:r>
              <a:rPr lang="ru-RU" dirty="0"/>
              <a:t> </a:t>
            </a:r>
            <a:r>
              <a:rPr lang="ru-RU" dirty="0" err="1"/>
              <a:t>метадані</a:t>
            </a:r>
            <a:r>
              <a:rPr lang="ru-RU" dirty="0"/>
              <a:t> про </a:t>
            </a:r>
            <a:r>
              <a:rPr lang="ru-RU" dirty="0" err="1"/>
              <a:t>файли</a:t>
            </a:r>
            <a:r>
              <a:rPr lang="ru-RU" dirty="0"/>
              <a:t> та </a:t>
            </a:r>
            <a:r>
              <a:rPr lang="ru-RU" dirty="0" err="1"/>
              <a:t>директорії</a:t>
            </a:r>
            <a:r>
              <a:rPr lang="ru-RU" dirty="0"/>
              <a:t>. </a:t>
            </a:r>
            <a:r>
              <a:rPr lang="ru-RU" dirty="0" err="1"/>
              <a:t>Сервіс</a:t>
            </a:r>
            <a:r>
              <a:rPr lang="ru-RU" dirty="0"/>
              <a:t> </a:t>
            </a:r>
            <a:r>
              <a:rPr lang="ru-RU" dirty="0" err="1"/>
              <a:t>автентифікації</a:t>
            </a:r>
            <a:r>
              <a:rPr lang="ru-RU" dirty="0"/>
              <a:t> </a:t>
            </a:r>
            <a:r>
              <a:rPr lang="ru-RU" dirty="0" err="1"/>
              <a:t>створений</a:t>
            </a:r>
            <a:r>
              <a:rPr lang="ru-RU" dirty="0"/>
              <a:t> для </a:t>
            </a:r>
            <a:r>
              <a:rPr lang="ru-RU" dirty="0" err="1"/>
              <a:t>ідентифікації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та </a:t>
            </a:r>
            <a:r>
              <a:rPr lang="ru-RU" dirty="0" err="1"/>
              <a:t>взаємодії</a:t>
            </a:r>
            <a:r>
              <a:rPr lang="ru-RU" dirty="0"/>
              <a:t> з </a:t>
            </a:r>
            <a:r>
              <a:rPr lang="ru-RU" dirty="0" err="1"/>
              <a:t>зовнішніми</a:t>
            </a:r>
            <a:r>
              <a:rPr lang="ru-RU" dirty="0"/>
              <a:t> </a:t>
            </a:r>
            <a:r>
              <a:rPr lang="ru-RU" dirty="0" err="1"/>
              <a:t>постачальниками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про них.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6440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/>
              <a:t>У </a:t>
            </a:r>
            <a:r>
              <a:rPr lang="ru-RU" dirty="0" err="1"/>
              <a:t>якості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</a:t>
            </a:r>
            <a:r>
              <a:rPr lang="ru-RU" dirty="0" err="1"/>
              <a:t>використаємо</a:t>
            </a:r>
            <a:r>
              <a:rPr lang="ru-RU" dirty="0"/>
              <a:t> Go.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сучасна</a:t>
            </a:r>
            <a:r>
              <a:rPr lang="ru-RU" dirty="0"/>
              <a:t> </a:t>
            </a:r>
            <a:r>
              <a:rPr lang="ru-RU" dirty="0" err="1"/>
              <a:t>швидка</a:t>
            </a:r>
            <a:r>
              <a:rPr lang="ru-RU" dirty="0"/>
              <a:t> </a:t>
            </a:r>
            <a:r>
              <a:rPr lang="ru-RU" dirty="0" err="1"/>
              <a:t>компільована</a:t>
            </a:r>
            <a:r>
              <a:rPr lang="ru-RU" dirty="0"/>
              <a:t> мова,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розроблена</a:t>
            </a:r>
            <a:r>
              <a:rPr lang="ru-RU" dirty="0"/>
              <a:t> </a:t>
            </a:r>
            <a:r>
              <a:rPr lang="ru-RU" dirty="0" err="1"/>
              <a:t>корпорацією</a:t>
            </a:r>
            <a:r>
              <a:rPr lang="ru-RU" dirty="0"/>
              <a:t> Google з акцентом на параллельному </a:t>
            </a:r>
            <a:r>
              <a:rPr lang="ru-RU" dirty="0" err="1"/>
              <a:t>програмуванні</a:t>
            </a:r>
            <a:r>
              <a:rPr lang="ru-RU" dirty="0"/>
              <a:t>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унікальнил</a:t>
            </a:r>
            <a:r>
              <a:rPr lang="ru-RU" dirty="0"/>
              <a:t> </a:t>
            </a:r>
            <a:r>
              <a:rPr lang="ru-RU" dirty="0" err="1"/>
              <a:t>полегшеним</a:t>
            </a:r>
            <a:r>
              <a:rPr lang="ru-RU" dirty="0"/>
              <a:t> "потокам" - </a:t>
            </a:r>
            <a:r>
              <a:rPr lang="ru-RU" dirty="0" err="1"/>
              <a:t>горутинам</a:t>
            </a:r>
            <a:r>
              <a:rPr lang="ru-RU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6047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/>
              <a:t>У </a:t>
            </a:r>
            <a:r>
              <a:rPr lang="ru-RU" dirty="0" err="1"/>
              <a:t>якості</a:t>
            </a:r>
            <a:r>
              <a:rPr lang="ru-RU" dirty="0"/>
              <a:t> </a:t>
            </a:r>
            <a:r>
              <a:rPr lang="ru-RU" dirty="0" err="1"/>
              <a:t>субд</a:t>
            </a:r>
            <a:r>
              <a:rPr lang="ru-RU" dirty="0"/>
              <a:t> </a:t>
            </a:r>
            <a:r>
              <a:rPr lang="ru-RU" dirty="0" err="1"/>
              <a:t>використаємо</a:t>
            </a:r>
            <a:r>
              <a:rPr lang="ru-RU" dirty="0"/>
              <a:t> </a:t>
            </a:r>
            <a:r>
              <a:rPr lang="ru-RU" dirty="0" err="1"/>
              <a:t>документо-орієнтовану</a:t>
            </a:r>
            <a:r>
              <a:rPr lang="ru-RU" dirty="0"/>
              <a:t> </a:t>
            </a:r>
            <a:r>
              <a:rPr lang="en-GB" dirty="0"/>
              <a:t>MongoDB </a:t>
            </a:r>
            <a:r>
              <a:rPr lang="ru-RU" dirty="0"/>
              <a:t>через </a:t>
            </a:r>
            <a:r>
              <a:rPr lang="ru-RU" dirty="0" err="1"/>
              <a:t>підтримку</a:t>
            </a:r>
            <a:r>
              <a:rPr lang="ru-RU" dirty="0"/>
              <a:t> нею </a:t>
            </a:r>
            <a:r>
              <a:rPr lang="ru-RU" dirty="0" err="1"/>
              <a:t>складних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r>
              <a:rPr lang="ru-RU" dirty="0"/>
              <a:t> </a:t>
            </a:r>
            <a:r>
              <a:rPr lang="ru-RU" dirty="0" err="1"/>
              <a:t>агрегації</a:t>
            </a:r>
            <a:r>
              <a:rPr lang="ru-RU" dirty="0"/>
              <a:t> без </a:t>
            </a:r>
            <a:r>
              <a:rPr lang="ru-RU" dirty="0" err="1"/>
              <a:t>додаткових</a:t>
            </a:r>
            <a:r>
              <a:rPr lang="ru-RU" dirty="0"/>
              <a:t> </a:t>
            </a:r>
            <a:r>
              <a:rPr lang="ru-RU" dirty="0" err="1"/>
              <a:t>втрат</a:t>
            </a:r>
            <a:r>
              <a:rPr lang="ru-RU" dirty="0"/>
              <a:t>. Також, </a:t>
            </a:r>
            <a:r>
              <a:rPr lang="ru-RU" dirty="0" err="1"/>
              <a:t>визначним</a:t>
            </a:r>
            <a:r>
              <a:rPr lang="ru-RU" dirty="0"/>
              <a:t> є те,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кожен</a:t>
            </a:r>
            <a:r>
              <a:rPr lang="ru-RU" dirty="0"/>
              <a:t> запит до </a:t>
            </a:r>
            <a:r>
              <a:rPr lang="ru-RU" dirty="0" err="1"/>
              <a:t>неї</a:t>
            </a:r>
            <a:r>
              <a:rPr lang="ru-RU" dirty="0"/>
              <a:t> є </a:t>
            </a:r>
            <a:r>
              <a:rPr lang="ru-RU" dirty="0" err="1"/>
              <a:t>атомарним</a:t>
            </a:r>
            <a:r>
              <a:rPr lang="ru-RU" dirty="0"/>
              <a:t>. Так як </a:t>
            </a:r>
            <a:r>
              <a:rPr lang="ru-RU" dirty="0" err="1"/>
              <a:t>користувачі</a:t>
            </a:r>
            <a:r>
              <a:rPr lang="ru-RU" dirty="0"/>
              <a:t> в </a:t>
            </a:r>
            <a:r>
              <a:rPr lang="ru-RU" dirty="0" err="1"/>
              <a:t>середньому</a:t>
            </a:r>
            <a:r>
              <a:rPr lang="ru-RU" dirty="0"/>
              <a:t> </a:t>
            </a:r>
            <a:r>
              <a:rPr lang="ru-RU" dirty="0" err="1"/>
              <a:t>частіше</a:t>
            </a:r>
            <a:r>
              <a:rPr lang="ru-RU" dirty="0"/>
              <a:t> </a:t>
            </a:r>
            <a:r>
              <a:rPr lang="ru-RU" dirty="0" err="1"/>
              <a:t>отримують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про </a:t>
            </a:r>
            <a:r>
              <a:rPr lang="ru-RU" dirty="0" err="1"/>
              <a:t>директорії</a:t>
            </a:r>
            <a:r>
              <a:rPr lang="ru-RU" dirty="0"/>
              <a:t> та </a:t>
            </a:r>
            <a:r>
              <a:rPr lang="ru-RU" dirty="0" err="1"/>
              <a:t>файли</a:t>
            </a:r>
            <a:r>
              <a:rPr lang="ru-RU" dirty="0"/>
              <a:t>, </a:t>
            </a:r>
            <a:r>
              <a:rPr lang="ru-RU" dirty="0" err="1"/>
              <a:t>аніж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редагують</a:t>
            </a:r>
            <a:r>
              <a:rPr lang="ru-RU" dirty="0"/>
              <a:t>, </a:t>
            </a:r>
            <a:r>
              <a:rPr lang="ru-RU" dirty="0" err="1"/>
              <a:t>ненормалізована</a:t>
            </a:r>
            <a:r>
              <a:rPr lang="ru-RU" dirty="0"/>
              <a:t> база </a:t>
            </a:r>
            <a:r>
              <a:rPr lang="ru-RU" dirty="0" err="1"/>
              <a:t>даних</a:t>
            </a:r>
            <a:r>
              <a:rPr lang="ru-RU" dirty="0"/>
              <a:t> дозволить нам </a:t>
            </a:r>
            <a:r>
              <a:rPr lang="ru-RU" dirty="0" err="1"/>
              <a:t>оптимізувати</a:t>
            </a:r>
            <a:r>
              <a:rPr lang="ru-RU" dirty="0"/>
              <a:t> </a:t>
            </a:r>
            <a:r>
              <a:rPr lang="ru-RU" dirty="0" err="1"/>
              <a:t>швидкість</a:t>
            </a:r>
            <a:r>
              <a:rPr lang="ru-RU" dirty="0"/>
              <a:t> 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/>
              <a:t> та </a:t>
            </a:r>
            <a:r>
              <a:rPr lang="ru-RU" dirty="0" err="1"/>
              <a:t>директорій</a:t>
            </a:r>
            <a:r>
              <a:rPr lang="ru-RU" dirty="0"/>
              <a:t> за </a:t>
            </a:r>
            <a:r>
              <a:rPr lang="ru-RU" dirty="0" err="1"/>
              <a:t>рахунок</a:t>
            </a:r>
            <a:r>
              <a:rPr lang="ru-RU" dirty="0"/>
              <a:t> </a:t>
            </a:r>
            <a:r>
              <a:rPr lang="ru-RU" dirty="0" err="1"/>
              <a:t>швидкості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додавання</a:t>
            </a:r>
            <a:r>
              <a:rPr lang="ru-RU" dirty="0"/>
              <a:t> до БД.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319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/>
              <a:t>Також </a:t>
            </a:r>
            <a:r>
              <a:rPr lang="ru-RU" dirty="0" err="1"/>
              <a:t>був</a:t>
            </a:r>
            <a:r>
              <a:rPr lang="ru-RU" dirty="0"/>
              <a:t> </a:t>
            </a:r>
            <a:r>
              <a:rPr lang="ru-RU" dirty="0" err="1"/>
              <a:t>використаний</a:t>
            </a:r>
            <a:r>
              <a:rPr lang="ru-RU" dirty="0"/>
              <a:t> </a:t>
            </a:r>
            <a:r>
              <a:rPr lang="ru-RU" dirty="0" err="1"/>
              <a:t>новий</a:t>
            </a:r>
            <a:r>
              <a:rPr lang="ru-RU" dirty="0"/>
              <a:t> </a:t>
            </a:r>
            <a:r>
              <a:rPr lang="ru-RU" dirty="0" err="1"/>
              <a:t>високошвидкісний</a:t>
            </a:r>
            <a:r>
              <a:rPr lang="ru-RU" dirty="0"/>
              <a:t> </a:t>
            </a:r>
            <a:r>
              <a:rPr lang="en-GB" dirty="0"/>
              <a:t>HTTP-</a:t>
            </a:r>
            <a:r>
              <a:rPr lang="ru-RU" dirty="0"/>
              <a:t>сервер </a:t>
            </a:r>
            <a:r>
              <a:rPr lang="en-GB" dirty="0"/>
              <a:t>Caddy, </a:t>
            </a:r>
            <a:r>
              <a:rPr lang="ru-RU" dirty="0" err="1"/>
              <a:t>розроблений</a:t>
            </a:r>
            <a:r>
              <a:rPr lang="ru-RU" dirty="0"/>
              <a:t> з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en-GB" dirty="0"/>
              <a:t>Go. </a:t>
            </a:r>
            <a:r>
              <a:rPr lang="ru-RU" dirty="0" err="1"/>
              <a:t>Він</a:t>
            </a:r>
            <a:r>
              <a:rPr lang="ru-RU" dirty="0"/>
              <a:t> є легко </a:t>
            </a:r>
            <a:r>
              <a:rPr lang="ru-RU" dirty="0" err="1"/>
              <a:t>налаштовуваним</a:t>
            </a:r>
            <a:r>
              <a:rPr lang="ru-RU" dirty="0"/>
              <a:t> та </a:t>
            </a:r>
            <a:r>
              <a:rPr lang="ru-RU" dirty="0" err="1"/>
              <a:t>підримує</a:t>
            </a:r>
            <a:r>
              <a:rPr lang="ru-RU" dirty="0"/>
              <a:t> </a:t>
            </a:r>
            <a:r>
              <a:rPr lang="ru-RU" dirty="0" err="1"/>
              <a:t>контейнеризацію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допомагає</a:t>
            </a:r>
            <a:r>
              <a:rPr lang="ru-RU" dirty="0"/>
              <a:t> при </a:t>
            </a:r>
            <a:r>
              <a:rPr lang="ru-RU" dirty="0" err="1"/>
              <a:t>розгортанні</a:t>
            </a:r>
            <a:r>
              <a:rPr lang="ru-RU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9321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/>
              <a:t>У </a:t>
            </a:r>
            <a:r>
              <a:rPr lang="ru-RU" dirty="0" err="1"/>
              <a:t>якості</a:t>
            </a:r>
            <a:r>
              <a:rPr lang="ru-RU" dirty="0"/>
              <a:t> брокера </a:t>
            </a:r>
            <a:r>
              <a:rPr lang="ru-RU" dirty="0" err="1"/>
              <a:t>повідомлень</a:t>
            </a:r>
            <a:r>
              <a:rPr lang="ru-RU" dirty="0"/>
              <a:t> </a:t>
            </a:r>
            <a:r>
              <a:rPr lang="ru-RU" dirty="0" err="1"/>
              <a:t>встановлено</a:t>
            </a:r>
            <a:r>
              <a:rPr lang="ru-RU" dirty="0"/>
              <a:t> </a:t>
            </a:r>
            <a:r>
              <a:rPr lang="ru-RU" dirty="0" err="1"/>
              <a:t>RabbitMQ</a:t>
            </a:r>
            <a:r>
              <a:rPr lang="ru-RU" dirty="0"/>
              <a:t> через </a:t>
            </a:r>
            <a:r>
              <a:rPr lang="ru-RU" dirty="0" err="1"/>
              <a:t>вбудовану</a:t>
            </a:r>
            <a:r>
              <a:rPr lang="ru-RU" dirty="0"/>
              <a:t> </a:t>
            </a:r>
            <a:r>
              <a:rPr lang="ru-RU" dirty="0" err="1"/>
              <a:t>підтримку</a:t>
            </a:r>
            <a:r>
              <a:rPr lang="ru-RU" dirty="0"/>
              <a:t> режиму </a:t>
            </a:r>
            <a:r>
              <a:rPr lang="ru-RU" dirty="0" err="1"/>
              <a:t>fanout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знадобився</a:t>
            </a:r>
            <a:r>
              <a:rPr lang="ru-RU" dirty="0"/>
              <a:t> нам для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патерну</a:t>
            </a:r>
            <a:r>
              <a:rPr lang="ru-RU" dirty="0"/>
              <a:t> </a:t>
            </a:r>
            <a:r>
              <a:rPr lang="ru-RU" dirty="0" err="1"/>
              <a:t>PubSub</a:t>
            </a:r>
            <a:r>
              <a:rPr lang="ru-RU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0978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/>
              <a:t>Для </a:t>
            </a:r>
            <a:r>
              <a:rPr lang="ru-RU" dirty="0" err="1"/>
              <a:t>коректної</a:t>
            </a:r>
            <a:r>
              <a:rPr lang="ru-RU" dirty="0"/>
              <a:t> та </a:t>
            </a:r>
            <a:r>
              <a:rPr lang="ru-RU" dirty="0" err="1"/>
              <a:t>безпечної</a:t>
            </a:r>
            <a:r>
              <a:rPr lang="ru-RU" dirty="0"/>
              <a:t> </a:t>
            </a:r>
            <a:r>
              <a:rPr lang="ru-RU" dirty="0" err="1"/>
              <a:t>автентифікації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</a:t>
            </a:r>
            <a:r>
              <a:rPr lang="ru-RU" dirty="0" err="1"/>
              <a:t>був</a:t>
            </a:r>
            <a:r>
              <a:rPr lang="ru-RU" dirty="0"/>
              <a:t> </a:t>
            </a:r>
            <a:r>
              <a:rPr lang="ru-RU" dirty="0" err="1"/>
              <a:t>використаний</a:t>
            </a:r>
            <a:r>
              <a:rPr lang="ru-RU" dirty="0"/>
              <a:t> флоу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двох</a:t>
            </a:r>
            <a:r>
              <a:rPr lang="ru-RU" dirty="0"/>
              <a:t> </a:t>
            </a:r>
            <a:r>
              <a:rPr lang="en-GB" dirty="0"/>
              <a:t>JWT </a:t>
            </a:r>
            <a:r>
              <a:rPr lang="ru-RU" dirty="0" err="1"/>
              <a:t>маркерів</a:t>
            </a:r>
            <a:r>
              <a:rPr lang="ru-RU" dirty="0"/>
              <a:t>: доступу та </a:t>
            </a:r>
            <a:r>
              <a:rPr lang="ru-RU" dirty="0" err="1"/>
              <a:t>оновлення</a:t>
            </a:r>
            <a:r>
              <a:rPr lang="ru-RU" dirty="0"/>
              <a:t>.  </a:t>
            </a:r>
            <a:r>
              <a:rPr lang="ru-RU" dirty="0" err="1"/>
              <a:t>Загальний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автентифікації</a:t>
            </a:r>
            <a:r>
              <a:rPr lang="ru-RU" dirty="0"/>
              <a:t> </a:t>
            </a:r>
            <a:r>
              <a:rPr lang="ru-RU" dirty="0" err="1"/>
              <a:t>виглядає</a:t>
            </a:r>
            <a:r>
              <a:rPr lang="ru-RU" dirty="0"/>
              <a:t> </a:t>
            </a:r>
            <a:r>
              <a:rPr lang="ru-RU" dirty="0" err="1"/>
              <a:t>наступним</a:t>
            </a:r>
            <a:r>
              <a:rPr lang="ru-RU" dirty="0"/>
              <a:t> чином: </a:t>
            </a:r>
            <a:r>
              <a:rPr lang="ru-RU" dirty="0" err="1"/>
              <a:t>користувач</a:t>
            </a:r>
            <a:r>
              <a:rPr lang="ru-RU" dirty="0"/>
              <a:t> робить запит до одного з </a:t>
            </a:r>
            <a:r>
              <a:rPr lang="ru-RU" dirty="0" err="1"/>
              <a:t>зовнішніх</a:t>
            </a:r>
            <a:r>
              <a:rPr lang="ru-RU" dirty="0"/>
              <a:t> </a:t>
            </a:r>
            <a:r>
              <a:rPr lang="ru-RU" dirty="0" err="1"/>
              <a:t>постачальників</a:t>
            </a:r>
            <a:r>
              <a:rPr lang="ru-RU" dirty="0"/>
              <a:t> </a:t>
            </a:r>
            <a:r>
              <a:rPr lang="ru-RU" dirty="0" err="1"/>
              <a:t>послуг</a:t>
            </a:r>
            <a:r>
              <a:rPr lang="ru-RU" dirty="0"/>
              <a:t> (у </a:t>
            </a:r>
            <a:r>
              <a:rPr lang="ru-RU" dirty="0" err="1"/>
              <a:t>нашому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: </a:t>
            </a:r>
            <a:r>
              <a:rPr lang="en-GB" dirty="0"/>
              <a:t>Google </a:t>
            </a:r>
            <a:r>
              <a:rPr lang="ru-RU" dirty="0"/>
              <a:t>та </a:t>
            </a:r>
            <a:r>
              <a:rPr lang="en-GB" dirty="0"/>
              <a:t>Firebase), </a:t>
            </a:r>
            <a:r>
              <a:rPr lang="ru-RU" dirty="0" err="1"/>
              <a:t>отримуючи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нього</a:t>
            </a:r>
            <a:r>
              <a:rPr lang="ru-RU" dirty="0"/>
              <a:t> </a:t>
            </a:r>
            <a:r>
              <a:rPr lang="ru-RU" dirty="0" err="1"/>
              <a:t>ідентифікаційний</a:t>
            </a:r>
            <a:r>
              <a:rPr lang="ru-RU" dirty="0"/>
              <a:t> маркер. При </a:t>
            </a:r>
            <a:r>
              <a:rPr lang="ru-RU" dirty="0" err="1"/>
              <a:t>передачі</a:t>
            </a:r>
            <a:r>
              <a:rPr lang="ru-RU" dirty="0"/>
              <a:t> </a:t>
            </a:r>
            <a:r>
              <a:rPr lang="ru-RU" dirty="0" err="1"/>
              <a:t>ідентифікаційного</a:t>
            </a:r>
            <a:r>
              <a:rPr lang="ru-RU" dirty="0"/>
              <a:t> маркеру до </a:t>
            </a:r>
            <a:r>
              <a:rPr lang="ru-RU" dirty="0" err="1"/>
              <a:t>сервісу</a:t>
            </a:r>
            <a:r>
              <a:rPr lang="ru-RU" dirty="0"/>
              <a:t> </a:t>
            </a:r>
            <a:r>
              <a:rPr lang="ru-RU" dirty="0" err="1"/>
              <a:t>автентифікації</a:t>
            </a:r>
            <a:r>
              <a:rPr lang="ru-RU" dirty="0"/>
              <a:t>, буде створена нова </a:t>
            </a:r>
            <a:r>
              <a:rPr lang="ru-RU" dirty="0" err="1"/>
              <a:t>сесія</a:t>
            </a:r>
            <a:r>
              <a:rPr lang="ru-RU" dirty="0"/>
              <a:t> та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отримає</a:t>
            </a:r>
            <a:r>
              <a:rPr lang="ru-RU" dirty="0"/>
              <a:t> два </a:t>
            </a:r>
            <a:r>
              <a:rPr lang="en-GB" dirty="0"/>
              <a:t>JWT </a:t>
            </a:r>
            <a:r>
              <a:rPr lang="ru-RU" dirty="0" err="1"/>
              <a:t>маркери</a:t>
            </a:r>
            <a:r>
              <a:rPr lang="ru-RU" dirty="0"/>
              <a:t>: доступу та </a:t>
            </a:r>
            <a:r>
              <a:rPr lang="ru-RU" dirty="0" err="1"/>
              <a:t>оновлення</a:t>
            </a:r>
            <a:r>
              <a:rPr lang="ru-RU" dirty="0"/>
              <a:t>. Маркер доступу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робити</a:t>
            </a:r>
            <a:r>
              <a:rPr lang="ru-RU" dirty="0"/>
              <a:t> </a:t>
            </a:r>
            <a:r>
              <a:rPr lang="ru-RU" dirty="0" err="1"/>
              <a:t>запити</a:t>
            </a:r>
            <a:r>
              <a:rPr lang="ru-RU" dirty="0"/>
              <a:t> до менеджера </a:t>
            </a:r>
            <a:r>
              <a:rPr lang="ru-RU" dirty="0" err="1"/>
              <a:t>файлової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. Маркер </a:t>
            </a:r>
            <a:r>
              <a:rPr lang="ru-RU" dirty="0" err="1"/>
              <a:t>оновлення</a:t>
            </a:r>
            <a:r>
              <a:rPr lang="ru-RU" dirty="0"/>
              <a:t>, у свою </a:t>
            </a:r>
            <a:r>
              <a:rPr lang="ru-RU" dirty="0" err="1"/>
              <a:t>чергу</a:t>
            </a:r>
            <a:r>
              <a:rPr lang="ru-RU" dirty="0"/>
              <a:t>,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продовжити</a:t>
            </a:r>
            <a:r>
              <a:rPr lang="ru-RU" dirty="0"/>
              <a:t> </a:t>
            </a:r>
            <a:r>
              <a:rPr lang="ru-RU" dirty="0" err="1"/>
              <a:t>сесію</a:t>
            </a:r>
            <a:r>
              <a:rPr lang="ru-RU" dirty="0"/>
              <a:t>, коли </a:t>
            </a:r>
            <a:r>
              <a:rPr lang="ru-RU" dirty="0" err="1"/>
              <a:t>термін</a:t>
            </a:r>
            <a:r>
              <a:rPr lang="ru-RU" dirty="0"/>
              <a:t> </a:t>
            </a:r>
            <a:r>
              <a:rPr lang="ru-RU" dirty="0" err="1"/>
              <a:t>дії</a:t>
            </a:r>
            <a:r>
              <a:rPr lang="ru-RU" dirty="0"/>
              <a:t> маркеру доступу </a:t>
            </a:r>
            <a:r>
              <a:rPr lang="ru-RU" dirty="0" err="1"/>
              <a:t>завершився</a:t>
            </a:r>
            <a:r>
              <a:rPr lang="ru-RU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1840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/>
              <a:t>З метою </a:t>
            </a:r>
            <a:r>
              <a:rPr lang="ru-RU" dirty="0" err="1"/>
              <a:t>синхронізації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сервісом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/>
              <a:t> та менеджером </a:t>
            </a:r>
            <a:r>
              <a:rPr lang="ru-RU" dirty="0" err="1"/>
              <a:t>файлової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,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розроблено</a:t>
            </a:r>
            <a:r>
              <a:rPr lang="ru-RU" dirty="0"/>
              <a:t> </a:t>
            </a:r>
            <a:r>
              <a:rPr lang="ru-RU" dirty="0" err="1"/>
              <a:t>власний</a:t>
            </a:r>
            <a:r>
              <a:rPr lang="ru-RU" dirty="0"/>
              <a:t> протокол для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взаємодії</a:t>
            </a:r>
            <a:r>
              <a:rPr lang="ru-RU" dirty="0"/>
              <a:t>.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запиту</a:t>
            </a:r>
            <a:r>
              <a:rPr lang="ru-RU" dirty="0"/>
              <a:t> </a:t>
            </a:r>
            <a:r>
              <a:rPr lang="ru-RU" dirty="0" err="1"/>
              <a:t>користувачем</a:t>
            </a:r>
            <a:r>
              <a:rPr lang="ru-RU" dirty="0"/>
              <a:t> до менеджеру </a:t>
            </a:r>
            <a:r>
              <a:rPr lang="ru-RU" dirty="0" err="1"/>
              <a:t>файлової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з метою </a:t>
            </a:r>
            <a:r>
              <a:rPr lang="ru-RU" dirty="0" err="1"/>
              <a:t>завантаження</a:t>
            </a:r>
            <a:r>
              <a:rPr lang="ru-RU" dirty="0"/>
              <a:t>, </a:t>
            </a:r>
            <a:r>
              <a:rPr lang="ru-RU" dirty="0" err="1"/>
              <a:t>вивантаження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видалення</a:t>
            </a:r>
            <a:r>
              <a:rPr lang="ru-RU" dirty="0"/>
              <a:t> файлу, сигнал до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діючих</a:t>
            </a:r>
            <a:r>
              <a:rPr lang="ru-RU" dirty="0"/>
              <a:t> </a:t>
            </a:r>
            <a:r>
              <a:rPr lang="ru-RU" dirty="0" err="1"/>
              <a:t>сервісів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/>
              <a:t> </a:t>
            </a:r>
            <a:r>
              <a:rPr lang="ru-RU" dirty="0" err="1"/>
              <a:t>передається</a:t>
            </a:r>
            <a:r>
              <a:rPr lang="ru-RU" dirty="0"/>
              <a:t> через </a:t>
            </a:r>
            <a:r>
              <a:rPr lang="en-GB" dirty="0"/>
              <a:t>RabbitMQ.</a:t>
            </a:r>
          </a:p>
        </p:txBody>
      </p:sp>
    </p:spTree>
    <p:extLst>
      <p:ext uri="{BB962C8B-B14F-4D97-AF65-F5344CB8AC3E}">
        <p14:creationId xmlns:p14="http://schemas.microsoft.com/office/powerpoint/2010/main" val="336596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сервіс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/>
              <a:t> </a:t>
            </a:r>
            <a:r>
              <a:rPr lang="ru-RU" dirty="0" err="1"/>
              <a:t>оброблює</a:t>
            </a:r>
            <a:r>
              <a:rPr lang="ru-RU" dirty="0"/>
              <a:t> запит. </a:t>
            </a:r>
            <a:r>
              <a:rPr lang="ru-RU" dirty="0" err="1"/>
              <a:t>Далі</a:t>
            </a:r>
            <a:r>
              <a:rPr lang="ru-RU" dirty="0"/>
              <a:t>,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сервісів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/>
              <a:t> до менеджеру </a:t>
            </a:r>
            <a:r>
              <a:rPr lang="ru-RU" dirty="0" err="1"/>
              <a:t>файлової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в рамках протоколу </a:t>
            </a:r>
            <a:r>
              <a:rPr lang="ru-RU" dirty="0" err="1"/>
              <a:t>надсилається</a:t>
            </a:r>
            <a:r>
              <a:rPr lang="ru-RU" dirty="0"/>
              <a:t> </a:t>
            </a:r>
            <a:r>
              <a:rPr lang="en-GB" dirty="0"/>
              <a:t>HTTP-</a:t>
            </a:r>
            <a:r>
              <a:rPr lang="ru-RU" dirty="0"/>
              <a:t>запит, для 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якого</a:t>
            </a:r>
            <a:r>
              <a:rPr lang="ru-RU" dirty="0"/>
              <a:t> створили </a:t>
            </a:r>
            <a:r>
              <a:rPr lang="ru-RU" dirty="0" err="1"/>
              <a:t>спеціальний</a:t>
            </a:r>
            <a:r>
              <a:rPr lang="ru-RU" dirty="0"/>
              <a:t> </a:t>
            </a:r>
            <a:r>
              <a:rPr lang="ru-RU" dirty="0" err="1"/>
              <a:t>ендпоінт</a:t>
            </a:r>
            <a:r>
              <a:rPr lang="ru-RU" dirty="0"/>
              <a:t>, код </a:t>
            </a:r>
            <a:r>
              <a:rPr lang="ru-RU" dirty="0" err="1"/>
              <a:t>якого</a:t>
            </a:r>
            <a:r>
              <a:rPr lang="ru-RU" dirty="0"/>
              <a:t> представлений. </a:t>
            </a:r>
            <a:r>
              <a:rPr lang="ru-RU" dirty="0" err="1"/>
              <a:t>Важливо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в </a:t>
            </a:r>
            <a:r>
              <a:rPr lang="ru-RU" dirty="0" err="1"/>
              <a:t>обробку</a:t>
            </a:r>
            <a:r>
              <a:rPr lang="ru-RU" dirty="0"/>
              <a:t> буде взятий </a:t>
            </a:r>
            <a:r>
              <a:rPr lang="ru-RU" dirty="0" err="1"/>
              <a:t>лише</a:t>
            </a:r>
            <a:r>
              <a:rPr lang="ru-RU" dirty="0"/>
              <a:t> запит одного </a:t>
            </a:r>
            <a:r>
              <a:rPr lang="ru-RU" dirty="0" err="1"/>
              <a:t>сервісу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/>
              <a:t>. Для </a:t>
            </a:r>
            <a:r>
              <a:rPr lang="ru-RU" dirty="0" err="1"/>
              <a:t>цього</a:t>
            </a:r>
            <a:r>
              <a:rPr lang="ru-RU" dirty="0"/>
              <a:t> створили </a:t>
            </a:r>
            <a:r>
              <a:rPr lang="ru-RU" dirty="0" err="1"/>
              <a:t>власний</a:t>
            </a:r>
            <a:r>
              <a:rPr lang="ru-RU" dirty="0"/>
              <a:t> </a:t>
            </a:r>
            <a:r>
              <a:rPr lang="ru-RU" dirty="0" err="1"/>
              <a:t>примітив</a:t>
            </a:r>
            <a:r>
              <a:rPr lang="ru-RU" dirty="0"/>
              <a:t> </a:t>
            </a:r>
            <a:r>
              <a:rPr lang="ru-RU" dirty="0" err="1"/>
              <a:t>синхронізації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наданих</a:t>
            </a:r>
            <a:r>
              <a:rPr lang="ru-RU" dirty="0"/>
              <a:t> стандартною </a:t>
            </a:r>
            <a:r>
              <a:rPr lang="ru-RU" dirty="0" err="1"/>
              <a:t>бібліотекою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</a:t>
            </a:r>
            <a:r>
              <a:rPr lang="en-GB" dirty="0"/>
              <a:t>Go </a:t>
            </a:r>
            <a:r>
              <a:rPr lang="en-GB" dirty="0" err="1"/>
              <a:t>sync.Map</a:t>
            </a:r>
            <a:r>
              <a:rPr lang="en-GB" dirty="0"/>
              <a:t> </a:t>
            </a:r>
            <a:r>
              <a:rPr lang="ru-RU" dirty="0"/>
              <a:t>та </a:t>
            </a:r>
            <a:r>
              <a:rPr lang="en-GB" dirty="0" err="1"/>
              <a:t>sync.Once</a:t>
            </a:r>
            <a:r>
              <a:rPr lang="en-GB" dirty="0"/>
              <a:t>, </a:t>
            </a:r>
            <a:r>
              <a:rPr lang="ru-RU" dirty="0"/>
              <a:t>мета 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полягає</a:t>
            </a:r>
            <a:r>
              <a:rPr lang="ru-RU" dirty="0"/>
              <a:t> в </a:t>
            </a:r>
            <a:r>
              <a:rPr lang="ru-RU" dirty="0" err="1"/>
              <a:t>обробці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першого</a:t>
            </a:r>
            <a:r>
              <a:rPr lang="ru-RU" dirty="0"/>
              <a:t> </a:t>
            </a:r>
            <a:r>
              <a:rPr lang="ru-RU" dirty="0" err="1"/>
              <a:t>успішного</a:t>
            </a:r>
            <a:r>
              <a:rPr lang="ru-RU" dirty="0"/>
              <a:t> </a:t>
            </a:r>
            <a:r>
              <a:rPr lang="ru-RU" dirty="0" err="1"/>
              <a:t>запиту</a:t>
            </a:r>
            <a:r>
              <a:rPr lang="ru-RU" dirty="0"/>
              <a:t>, а </a:t>
            </a:r>
            <a:r>
              <a:rPr lang="ru-RU" dirty="0" err="1"/>
              <a:t>іншим</a:t>
            </a:r>
            <a:r>
              <a:rPr lang="ru-RU" dirty="0"/>
              <a:t> буде </a:t>
            </a:r>
            <a:r>
              <a:rPr lang="ru-RU" dirty="0" err="1"/>
              <a:t>наданий</a:t>
            </a:r>
            <a:r>
              <a:rPr lang="ru-RU" dirty="0"/>
              <a:t> сигнал </a:t>
            </a:r>
            <a:r>
              <a:rPr lang="ru-RU" dirty="0" err="1"/>
              <a:t>щодо</a:t>
            </a:r>
            <a:r>
              <a:rPr lang="ru-RU" dirty="0"/>
              <a:t> </a:t>
            </a:r>
            <a:r>
              <a:rPr lang="ru-RU" dirty="0" err="1"/>
              <a:t>відкату</a:t>
            </a:r>
            <a:r>
              <a:rPr lang="ru-RU" dirty="0"/>
              <a:t> проведений </a:t>
            </a:r>
            <a:r>
              <a:rPr lang="ru-RU" dirty="0" err="1"/>
              <a:t>змін</a:t>
            </a:r>
            <a:r>
              <a:rPr lang="ru-RU" dirty="0"/>
              <a:t>.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можете </a:t>
            </a:r>
            <a:r>
              <a:rPr lang="ru-RU" dirty="0" err="1"/>
              <a:t>побачити</a:t>
            </a:r>
            <a:r>
              <a:rPr lang="ru-RU" dirty="0"/>
              <a:t> на рядку 68. </a:t>
            </a:r>
            <a:r>
              <a:rPr lang="ru-RU" dirty="0" err="1"/>
              <a:t>Далі</a:t>
            </a:r>
            <a:r>
              <a:rPr lang="ru-RU" dirty="0"/>
              <a:t> </a:t>
            </a:r>
            <a:r>
              <a:rPr lang="ru-RU" dirty="0" err="1"/>
              <a:t>успішність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задачі</a:t>
            </a:r>
            <a:r>
              <a:rPr lang="ru-RU" dirty="0"/>
              <a:t> </a:t>
            </a:r>
            <a:r>
              <a:rPr lang="ru-RU" dirty="0" err="1"/>
              <a:t>сигналізується</a:t>
            </a:r>
            <a:r>
              <a:rPr lang="ru-RU" dirty="0"/>
              <a:t> </a:t>
            </a:r>
            <a:r>
              <a:rPr lang="ru-RU" dirty="0" err="1"/>
              <a:t>користувачу</a:t>
            </a:r>
            <a:r>
              <a:rPr lang="ru-RU" dirty="0"/>
              <a:t> разом з, в </a:t>
            </a:r>
            <a:r>
              <a:rPr lang="ru-RU" dirty="0" err="1"/>
              <a:t>разі</a:t>
            </a:r>
            <a:r>
              <a:rPr lang="ru-RU" dirty="0"/>
              <a:t> потреби, передачею </a:t>
            </a:r>
            <a:r>
              <a:rPr lang="ru-RU" dirty="0" err="1"/>
              <a:t>інформації</a:t>
            </a:r>
            <a:r>
              <a:rPr lang="ru-RU" dirty="0"/>
              <a:t> </a:t>
            </a:r>
            <a:r>
              <a:rPr lang="ru-RU" dirty="0" err="1"/>
              <a:t>щодо</a:t>
            </a:r>
            <a:r>
              <a:rPr lang="ru-RU" dirty="0"/>
              <a:t> маршруту </a:t>
            </a:r>
            <a:r>
              <a:rPr lang="ru-RU" dirty="0" err="1"/>
              <a:t>підключення</a:t>
            </a:r>
            <a:r>
              <a:rPr lang="ru-RU" dirty="0"/>
              <a:t> до </a:t>
            </a:r>
            <a:r>
              <a:rPr lang="ru-RU" dirty="0" err="1"/>
              <a:t>сервісу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/>
              <a:t> для </a:t>
            </a:r>
            <a:r>
              <a:rPr lang="ru-RU" dirty="0" err="1"/>
              <a:t>продовження</a:t>
            </a:r>
            <a:r>
              <a:rPr lang="ru-RU" dirty="0"/>
              <a:t> </a:t>
            </a:r>
            <a:r>
              <a:rPr lang="ru-RU" dirty="0" err="1"/>
              <a:t>взаємодії</a:t>
            </a:r>
            <a:r>
              <a:rPr lang="ru-RU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277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err="1"/>
              <a:t>Окрім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,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розроблено</a:t>
            </a:r>
            <a:r>
              <a:rPr lang="ru-RU" dirty="0"/>
              <a:t> </a:t>
            </a:r>
            <a:r>
              <a:rPr lang="ru-RU" dirty="0" err="1"/>
              <a:t>власний</a:t>
            </a:r>
            <a:r>
              <a:rPr lang="ru-RU" dirty="0"/>
              <a:t> </a:t>
            </a:r>
            <a:r>
              <a:rPr lang="ru-RU" dirty="0" err="1"/>
              <a:t>буферизований</a:t>
            </a:r>
            <a:r>
              <a:rPr lang="ru-RU" dirty="0"/>
              <a:t> </a:t>
            </a:r>
            <a:r>
              <a:rPr lang="ru-RU" dirty="0" err="1"/>
              <a:t>читач</a:t>
            </a:r>
            <a:r>
              <a:rPr lang="ru-RU" dirty="0"/>
              <a:t> для </a:t>
            </a:r>
            <a:r>
              <a:rPr lang="ru-RU" dirty="0" err="1"/>
              <a:t>випереджувального</a:t>
            </a:r>
            <a:r>
              <a:rPr lang="ru-RU" dirty="0"/>
              <a:t> </a:t>
            </a:r>
            <a:r>
              <a:rPr lang="ru-RU" dirty="0" err="1"/>
              <a:t>зчитування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приклад коду </a:t>
            </a:r>
            <a:r>
              <a:rPr lang="ru-RU" dirty="0" err="1"/>
              <a:t>якого</a:t>
            </a:r>
            <a:r>
              <a:rPr lang="ru-RU" dirty="0"/>
              <a:t> представлений. </a:t>
            </a:r>
            <a:r>
              <a:rPr lang="ru-RU" dirty="0" err="1"/>
              <a:t>Його</a:t>
            </a:r>
            <a:r>
              <a:rPr lang="ru-RU" dirty="0"/>
              <a:t> мета: </a:t>
            </a:r>
            <a:r>
              <a:rPr lang="ru-RU" dirty="0" err="1"/>
              <a:t>оптимізація</a:t>
            </a:r>
            <a:r>
              <a:rPr lang="ru-RU" dirty="0"/>
              <a:t> </a:t>
            </a:r>
            <a:r>
              <a:rPr lang="ru-RU" dirty="0" err="1"/>
              <a:t>швидкості</a:t>
            </a:r>
            <a:r>
              <a:rPr lang="ru-RU" dirty="0"/>
              <a:t> потокового </a:t>
            </a:r>
            <a:r>
              <a:rPr lang="ru-RU" dirty="0" err="1"/>
              <a:t>завантаження</a:t>
            </a:r>
            <a:r>
              <a:rPr lang="ru-RU" dirty="0"/>
              <a:t> та </a:t>
            </a:r>
            <a:r>
              <a:rPr lang="ru-RU" dirty="0" err="1"/>
              <a:t>зменшення</a:t>
            </a:r>
            <a:r>
              <a:rPr lang="ru-RU" dirty="0"/>
              <a:t> </a:t>
            </a:r>
            <a:r>
              <a:rPr lang="ru-RU" dirty="0" err="1"/>
              <a:t>кількості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r>
              <a:rPr lang="ru-RU" dirty="0"/>
              <a:t> до ФС. </a:t>
            </a:r>
            <a:r>
              <a:rPr lang="ru-RU" dirty="0" err="1"/>
              <a:t>Загальновідомо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велика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r>
              <a:rPr lang="ru-RU" dirty="0"/>
              <a:t> до ядра ОС </a:t>
            </a:r>
            <a:r>
              <a:rPr lang="ru-RU" dirty="0" err="1"/>
              <a:t>сповільнює</a:t>
            </a:r>
            <a:r>
              <a:rPr lang="ru-RU" dirty="0"/>
              <a:t> </a:t>
            </a:r>
            <a:r>
              <a:rPr lang="ru-RU" dirty="0" err="1"/>
              <a:t>застосунок</a:t>
            </a:r>
            <a:r>
              <a:rPr lang="ru-RU" dirty="0"/>
              <a:t>, а </a:t>
            </a:r>
            <a:r>
              <a:rPr lang="ru-RU" dirty="0" err="1"/>
              <a:t>окрім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блокує</a:t>
            </a:r>
            <a:r>
              <a:rPr lang="ru-RU" dirty="0"/>
              <a:t> </a:t>
            </a:r>
            <a:r>
              <a:rPr lang="ru-RU" dirty="0" err="1"/>
              <a:t>ціле</a:t>
            </a:r>
            <a:r>
              <a:rPr lang="ru-RU" dirty="0"/>
              <a:t> ядро процессора. </a:t>
            </a:r>
            <a:r>
              <a:rPr lang="ru-RU" dirty="0" err="1"/>
              <a:t>Відповідно</a:t>
            </a:r>
            <a:r>
              <a:rPr lang="ru-RU" dirty="0"/>
              <a:t> при </a:t>
            </a:r>
            <a:r>
              <a:rPr lang="ru-RU" dirty="0" err="1"/>
              <a:t>виконанні</a:t>
            </a:r>
            <a:r>
              <a:rPr lang="ru-RU" dirty="0"/>
              <a:t> </a:t>
            </a:r>
            <a:r>
              <a:rPr lang="ru-RU" dirty="0" err="1"/>
              <a:t>часткового</a:t>
            </a:r>
            <a:r>
              <a:rPr lang="ru-RU" dirty="0"/>
              <a:t> </a:t>
            </a:r>
            <a:r>
              <a:rPr lang="ru-RU" dirty="0" err="1"/>
              <a:t>читання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(</a:t>
            </a:r>
            <a:r>
              <a:rPr lang="ru-RU" dirty="0" err="1"/>
              <a:t>зокрема</a:t>
            </a:r>
            <a:r>
              <a:rPr lang="ru-RU" dirty="0"/>
              <a:t>, </a:t>
            </a:r>
            <a:r>
              <a:rPr lang="en-GB" dirty="0"/>
              <a:t>Range-</a:t>
            </a:r>
            <a:r>
              <a:rPr lang="ru-RU" dirty="0" err="1"/>
              <a:t>запитів</a:t>
            </a:r>
            <a:r>
              <a:rPr lang="ru-RU" dirty="0"/>
              <a:t>) з файлу за запитом </a:t>
            </a:r>
            <a:r>
              <a:rPr lang="ru-RU" dirty="0" err="1"/>
              <a:t>користувача</a:t>
            </a:r>
            <a:r>
              <a:rPr lang="ru-RU" dirty="0"/>
              <a:t>, система </a:t>
            </a:r>
            <a:r>
              <a:rPr lang="ru-RU" dirty="0" err="1"/>
              <a:t>зчитує</a:t>
            </a:r>
            <a:r>
              <a:rPr lang="ru-RU" dirty="0"/>
              <a:t> </a:t>
            </a:r>
            <a:r>
              <a:rPr lang="ru-RU" dirty="0" err="1"/>
              <a:t>більше</a:t>
            </a:r>
            <a:r>
              <a:rPr lang="ru-RU" dirty="0"/>
              <a:t>, </a:t>
            </a:r>
            <a:r>
              <a:rPr lang="ru-RU" dirty="0" err="1"/>
              <a:t>аніж</a:t>
            </a:r>
            <a:r>
              <a:rPr lang="ru-RU" dirty="0"/>
              <a:t> </a:t>
            </a:r>
            <a:r>
              <a:rPr lang="ru-RU" dirty="0" err="1"/>
              <a:t>повертає</a:t>
            </a:r>
            <a:r>
              <a:rPr lang="ru-RU" dirty="0"/>
              <a:t>, а </a:t>
            </a:r>
            <a:r>
              <a:rPr lang="ru-RU" dirty="0" err="1"/>
              <a:t>залишок</a:t>
            </a:r>
            <a:r>
              <a:rPr lang="ru-RU" dirty="0"/>
              <a:t> </a:t>
            </a:r>
            <a:r>
              <a:rPr lang="ru-RU" dirty="0" err="1"/>
              <a:t>зберігає</a:t>
            </a:r>
            <a:r>
              <a:rPr lang="ru-RU" dirty="0"/>
              <a:t> в </a:t>
            </a:r>
            <a:r>
              <a:rPr lang="ru-RU" dirty="0" err="1"/>
              <a:t>оперативній</a:t>
            </a:r>
            <a:r>
              <a:rPr lang="ru-RU" dirty="0"/>
              <a:t> </a:t>
            </a:r>
            <a:r>
              <a:rPr lang="ru-RU" dirty="0" err="1"/>
              <a:t>пам'яті</a:t>
            </a:r>
            <a:r>
              <a:rPr lang="ru-RU" dirty="0"/>
              <a:t> й </a:t>
            </a:r>
            <a:r>
              <a:rPr lang="ru-RU" dirty="0" err="1"/>
              <a:t>використовує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при </a:t>
            </a:r>
            <a:r>
              <a:rPr lang="ru-RU" dirty="0" err="1"/>
              <a:t>повторних</a:t>
            </a:r>
            <a:r>
              <a:rPr lang="ru-RU" dirty="0"/>
              <a:t> </a:t>
            </a:r>
            <a:r>
              <a:rPr lang="en-GB" dirty="0"/>
              <a:t>range </a:t>
            </a:r>
            <a:r>
              <a:rPr lang="ru-RU" dirty="0" err="1"/>
              <a:t>запитах</a:t>
            </a:r>
            <a:r>
              <a:rPr lang="ru-RU" dirty="0"/>
              <a:t>. </a:t>
            </a:r>
            <a:r>
              <a:rPr lang="ru-RU" dirty="0" err="1"/>
              <a:t>Було</a:t>
            </a:r>
            <a:r>
              <a:rPr lang="ru-RU" dirty="0"/>
              <a:t> також </a:t>
            </a:r>
            <a:r>
              <a:rPr lang="ru-RU" dirty="0" err="1"/>
              <a:t>оптимізовано</a:t>
            </a:r>
            <a:r>
              <a:rPr lang="ru-RU" dirty="0"/>
              <a:t> </a:t>
            </a:r>
            <a:r>
              <a:rPr lang="ru-RU" dirty="0" err="1"/>
              <a:t>сценарій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</a:t>
            </a:r>
            <a:r>
              <a:rPr lang="ru-RU" dirty="0" err="1"/>
              <a:t>позиції</a:t>
            </a:r>
            <a:r>
              <a:rPr lang="ru-RU" dirty="0"/>
              <a:t> </a:t>
            </a:r>
            <a:r>
              <a:rPr lang="ru-RU" dirty="0" err="1"/>
              <a:t>вказівника</a:t>
            </a:r>
            <a:r>
              <a:rPr lang="ru-RU" dirty="0"/>
              <a:t> </a:t>
            </a:r>
            <a:r>
              <a:rPr lang="ru-RU" dirty="0" err="1"/>
              <a:t>читання</a:t>
            </a:r>
            <a:r>
              <a:rPr lang="ru-RU" dirty="0"/>
              <a:t> з метою максимального </a:t>
            </a:r>
            <a:r>
              <a:rPr lang="ru-RU" dirty="0" err="1"/>
              <a:t>перевикористання</a:t>
            </a:r>
            <a:r>
              <a:rPr lang="ru-RU" dirty="0"/>
              <a:t> </a:t>
            </a:r>
            <a:r>
              <a:rPr lang="ru-RU" dirty="0" err="1"/>
              <a:t>отриманого</a:t>
            </a:r>
            <a:r>
              <a:rPr lang="ru-RU" dirty="0"/>
              <a:t> буфера. Для того, </a:t>
            </a:r>
            <a:r>
              <a:rPr lang="ru-RU" dirty="0" err="1"/>
              <a:t>щоб</a:t>
            </a:r>
            <a:r>
              <a:rPr lang="ru-RU" dirty="0"/>
              <a:t> описана </a:t>
            </a:r>
            <a:r>
              <a:rPr lang="ru-RU" dirty="0" err="1"/>
              <a:t>поведінка</a:t>
            </a:r>
            <a:r>
              <a:rPr lang="ru-RU" dirty="0"/>
              <a:t> не </a:t>
            </a:r>
            <a:r>
              <a:rPr lang="ru-RU" dirty="0" err="1"/>
              <a:t>призвела</a:t>
            </a:r>
            <a:r>
              <a:rPr lang="ru-RU" dirty="0"/>
              <a:t> до </a:t>
            </a:r>
            <a:r>
              <a:rPr lang="ru-RU" dirty="0" err="1"/>
              <a:t>відмови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внаслідок</a:t>
            </a:r>
            <a:r>
              <a:rPr lang="ru-RU" dirty="0"/>
              <a:t> </a:t>
            </a:r>
            <a:r>
              <a:rPr lang="ru-RU" dirty="0" err="1"/>
              <a:t>перевищення</a:t>
            </a:r>
            <a:r>
              <a:rPr lang="ru-RU" dirty="0"/>
              <a:t> </a:t>
            </a:r>
            <a:r>
              <a:rPr lang="ru-RU" dirty="0" err="1"/>
              <a:t>обсягів</a:t>
            </a:r>
            <a:r>
              <a:rPr lang="ru-RU" dirty="0"/>
              <a:t> </a:t>
            </a:r>
            <a:r>
              <a:rPr lang="ru-RU" dirty="0" err="1"/>
              <a:t>оперативної</a:t>
            </a:r>
            <a:r>
              <a:rPr lang="ru-RU" dirty="0"/>
              <a:t> </a:t>
            </a:r>
            <a:r>
              <a:rPr lang="ru-RU" dirty="0" err="1"/>
              <a:t>пам’яті</a:t>
            </a:r>
            <a:r>
              <a:rPr lang="ru-RU" dirty="0"/>
              <a:t> сервера, були </a:t>
            </a:r>
            <a:r>
              <a:rPr lang="ru-RU" dirty="0" err="1"/>
              <a:t>використані</a:t>
            </a:r>
            <a:r>
              <a:rPr lang="ru-RU" dirty="0"/>
              <a:t> </a:t>
            </a:r>
            <a:r>
              <a:rPr lang="ru-RU" dirty="0" err="1"/>
              <a:t>нові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</a:t>
            </a:r>
            <a:r>
              <a:rPr lang="en-GB" dirty="0"/>
              <a:t>Go, </a:t>
            </a:r>
            <a:r>
              <a:rPr lang="uk-UA" dirty="0"/>
              <a:t>під назвою</a:t>
            </a:r>
            <a:r>
              <a:rPr lang="ru-RU" dirty="0"/>
              <a:t> "</a:t>
            </a:r>
            <a:r>
              <a:rPr lang="ru-RU" dirty="0" err="1"/>
              <a:t>слабкі</a:t>
            </a:r>
            <a:r>
              <a:rPr lang="ru-RU" dirty="0"/>
              <a:t> </a:t>
            </a:r>
            <a:r>
              <a:rPr lang="ru-RU" dirty="0" err="1"/>
              <a:t>вказівники</a:t>
            </a:r>
            <a:r>
              <a:rPr lang="ru-RU" dirty="0"/>
              <a:t>", </a:t>
            </a:r>
            <a:r>
              <a:rPr lang="ru-RU" dirty="0" err="1"/>
              <a:t>які</a:t>
            </a:r>
            <a:r>
              <a:rPr lang="ru-RU" dirty="0"/>
              <a:t> додали у </a:t>
            </a:r>
            <a:r>
              <a:rPr lang="ru-RU" dirty="0" err="1"/>
              <a:t>найновішу</a:t>
            </a:r>
            <a:r>
              <a:rPr lang="ru-RU" dirty="0"/>
              <a:t> </a:t>
            </a:r>
            <a:r>
              <a:rPr lang="ru-RU" dirty="0" err="1"/>
              <a:t>версію</a:t>
            </a:r>
            <a:r>
              <a:rPr lang="ru-RU" dirty="0"/>
              <a:t> </a:t>
            </a:r>
            <a:r>
              <a:rPr lang="uk-UA" dirty="0"/>
              <a:t>компілятора</a:t>
            </a:r>
            <a:r>
              <a:rPr lang="en-GB" dirty="0"/>
              <a:t> 1.24</a:t>
            </a:r>
            <a:r>
              <a:rPr lang="uk-UA" dirty="0"/>
              <a:t>.</a:t>
            </a:r>
            <a:r>
              <a:rPr lang="en-GB" dirty="0"/>
              <a:t> </a:t>
            </a:r>
            <a:r>
              <a:rPr lang="ru-RU" dirty="0" err="1"/>
              <a:t>Застосування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механізму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можете </a:t>
            </a:r>
            <a:r>
              <a:rPr lang="ru-RU" dirty="0" err="1"/>
              <a:t>побачити</a:t>
            </a:r>
            <a:r>
              <a:rPr lang="ru-RU" dirty="0"/>
              <a:t> на 107му та 111му рядку. "</a:t>
            </a:r>
            <a:r>
              <a:rPr lang="ru-RU" dirty="0" err="1"/>
              <a:t>Слабкі</a:t>
            </a:r>
            <a:r>
              <a:rPr lang="ru-RU" dirty="0"/>
              <a:t> </a:t>
            </a:r>
            <a:r>
              <a:rPr lang="ru-RU" dirty="0" err="1"/>
              <a:t>вказівники</a:t>
            </a:r>
            <a:r>
              <a:rPr lang="ru-RU" dirty="0"/>
              <a:t>" </a:t>
            </a:r>
            <a:r>
              <a:rPr lang="ru-RU" dirty="0" err="1"/>
              <a:t>дають</a:t>
            </a:r>
            <a:r>
              <a:rPr lang="ru-RU" dirty="0"/>
              <a:t> </a:t>
            </a:r>
            <a:r>
              <a:rPr lang="ru-RU" dirty="0" err="1"/>
              <a:t>змогу</a:t>
            </a:r>
            <a:r>
              <a:rPr lang="ru-RU" dirty="0"/>
              <a:t> </a:t>
            </a:r>
            <a:r>
              <a:rPr lang="ru-RU" dirty="0" err="1"/>
              <a:t>збирачу</a:t>
            </a:r>
            <a:r>
              <a:rPr lang="ru-RU" dirty="0"/>
              <a:t> </a:t>
            </a:r>
            <a:r>
              <a:rPr lang="ru-RU" dirty="0" err="1"/>
              <a:t>сміття</a:t>
            </a:r>
            <a:r>
              <a:rPr lang="ru-RU" dirty="0"/>
              <a:t> </a:t>
            </a:r>
            <a:r>
              <a:rPr lang="ru-RU" dirty="0" err="1"/>
              <a:t>видаляти</a:t>
            </a:r>
            <a:r>
              <a:rPr lang="ru-RU" dirty="0"/>
              <a:t> </a:t>
            </a:r>
            <a:r>
              <a:rPr lang="ru-RU" dirty="0" err="1"/>
              <a:t>збережені</a:t>
            </a:r>
            <a:r>
              <a:rPr lang="ru-RU" dirty="0"/>
              <a:t> </a:t>
            </a:r>
            <a:r>
              <a:rPr lang="ru-RU" dirty="0" err="1"/>
              <a:t>буфери</a:t>
            </a:r>
            <a:r>
              <a:rPr lang="ru-RU" dirty="0"/>
              <a:t> автоматично при </a:t>
            </a:r>
            <a:r>
              <a:rPr lang="ru-RU" dirty="0" err="1"/>
              <a:t>високому</a:t>
            </a:r>
            <a:r>
              <a:rPr lang="ru-RU" dirty="0"/>
              <a:t> </a:t>
            </a:r>
            <a:r>
              <a:rPr lang="ru-RU" dirty="0" err="1"/>
              <a:t>навантаженні</a:t>
            </a:r>
            <a:r>
              <a:rPr lang="ru-RU" dirty="0"/>
              <a:t> на </a:t>
            </a:r>
            <a:r>
              <a:rPr lang="ru-RU" dirty="0" err="1"/>
              <a:t>сервіс</a:t>
            </a:r>
            <a:r>
              <a:rPr lang="ru-RU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913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/>
              <a:t>В </a:t>
            </a:r>
            <a:r>
              <a:rPr lang="ru-RU" dirty="0" err="1"/>
              <a:t>епоху</a:t>
            </a:r>
            <a:r>
              <a:rPr lang="ru-RU" dirty="0"/>
              <a:t> </a:t>
            </a:r>
            <a:r>
              <a:rPr lang="ru-RU" dirty="0" err="1"/>
              <a:t>стрімкого</a:t>
            </a:r>
            <a:r>
              <a:rPr lang="ru-RU" dirty="0"/>
              <a:t> </a:t>
            </a:r>
            <a:r>
              <a:rPr lang="ru-RU" dirty="0" err="1"/>
              <a:t>зростання</a:t>
            </a:r>
            <a:r>
              <a:rPr lang="ru-RU" dirty="0"/>
              <a:t> </a:t>
            </a:r>
            <a:r>
              <a:rPr lang="ru-RU" dirty="0" err="1"/>
              <a:t>обсягу</a:t>
            </a:r>
            <a:r>
              <a:rPr lang="ru-RU" dirty="0"/>
              <a:t> </a:t>
            </a:r>
            <a:r>
              <a:rPr lang="ru-RU" dirty="0" err="1"/>
              <a:t>медіаконтенту</a:t>
            </a:r>
            <a:r>
              <a:rPr lang="ru-RU" dirty="0"/>
              <a:t>, </a:t>
            </a:r>
            <a:r>
              <a:rPr lang="ru-RU" dirty="0" err="1"/>
              <a:t>необхідність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ефективний</a:t>
            </a:r>
            <a:r>
              <a:rPr lang="ru-RU" dirty="0"/>
              <a:t> та </a:t>
            </a:r>
            <a:r>
              <a:rPr lang="ru-RU" dirty="0" err="1"/>
              <a:t>зручний</a:t>
            </a:r>
            <a:r>
              <a:rPr lang="ru-RU" dirty="0"/>
              <a:t> </a:t>
            </a:r>
            <a:r>
              <a:rPr lang="ru-RU" dirty="0" err="1"/>
              <a:t>інструмент</a:t>
            </a:r>
            <a:r>
              <a:rPr lang="ru-RU" dirty="0"/>
              <a:t> для доступу до </a:t>
            </a:r>
            <a:r>
              <a:rPr lang="ru-RU" dirty="0" err="1"/>
              <a:t>особистих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з будь-</a:t>
            </a:r>
            <a:r>
              <a:rPr lang="ru-RU" dirty="0" err="1"/>
              <a:t>якої</a:t>
            </a:r>
            <a:r>
              <a:rPr lang="ru-RU" dirty="0"/>
              <a:t> точки </a:t>
            </a:r>
            <a:r>
              <a:rPr lang="ru-RU" dirty="0" err="1"/>
              <a:t>світу</a:t>
            </a:r>
            <a:r>
              <a:rPr lang="ru-RU" dirty="0"/>
              <a:t> є </a:t>
            </a:r>
            <a:r>
              <a:rPr lang="ru-RU" dirty="0" err="1"/>
              <a:t>беззаперечною</a:t>
            </a:r>
            <a:r>
              <a:rPr lang="ru-RU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5660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/>
              <a:t>Також були </a:t>
            </a:r>
            <a:r>
              <a:rPr lang="ru-RU" dirty="0" err="1"/>
              <a:t>розроблені</a:t>
            </a:r>
            <a:r>
              <a:rPr lang="ru-RU" dirty="0"/>
              <a:t> </a:t>
            </a:r>
            <a:r>
              <a:rPr lang="ru-RU" dirty="0" err="1"/>
              <a:t>складні</a:t>
            </a:r>
            <a:r>
              <a:rPr lang="ru-RU" dirty="0"/>
              <a:t> </a:t>
            </a:r>
            <a:r>
              <a:rPr lang="ru-RU" dirty="0" err="1"/>
              <a:t>запити</a:t>
            </a:r>
            <a:r>
              <a:rPr lang="ru-RU" dirty="0"/>
              <a:t> </a:t>
            </a:r>
            <a:r>
              <a:rPr lang="ru-RU" dirty="0" err="1"/>
              <a:t>агрегації</a:t>
            </a:r>
            <a:r>
              <a:rPr lang="ru-RU" dirty="0"/>
              <a:t> до </a:t>
            </a:r>
            <a:r>
              <a:rPr lang="en-GB" dirty="0"/>
              <a:t>MongoDB </a:t>
            </a:r>
            <a:r>
              <a:rPr lang="ru-RU" dirty="0"/>
              <a:t>з метою </a:t>
            </a:r>
            <a:r>
              <a:rPr lang="ru-RU" dirty="0" err="1"/>
              <a:t>фільтрації</a:t>
            </a:r>
            <a:r>
              <a:rPr lang="ru-RU" dirty="0"/>
              <a:t> та </a:t>
            </a:r>
            <a:r>
              <a:rPr lang="ru-RU" dirty="0" err="1"/>
              <a:t>сортування</a:t>
            </a:r>
            <a:r>
              <a:rPr lang="ru-RU" dirty="0"/>
              <a:t> </a:t>
            </a:r>
            <a:r>
              <a:rPr lang="ru-RU" dirty="0" err="1"/>
              <a:t>результатів</a:t>
            </a:r>
            <a:r>
              <a:rPr lang="ru-RU" dirty="0"/>
              <a:t> </a:t>
            </a:r>
            <a:r>
              <a:rPr lang="ru-RU" dirty="0" err="1"/>
              <a:t>пошуку</a:t>
            </a:r>
            <a:r>
              <a:rPr lang="ru-RU" dirty="0"/>
              <a:t>. </a:t>
            </a:r>
            <a:r>
              <a:rPr lang="ru-RU" dirty="0" err="1"/>
              <a:t>Зокрема</a:t>
            </a:r>
            <a:r>
              <a:rPr lang="ru-RU" dirty="0"/>
              <a:t>, </a:t>
            </a:r>
            <a:r>
              <a:rPr lang="ru-RU" dirty="0" err="1"/>
              <a:t>частина</a:t>
            </a:r>
            <a:r>
              <a:rPr lang="ru-RU" dirty="0"/>
              <a:t> </a:t>
            </a:r>
            <a:r>
              <a:rPr lang="ru-RU" dirty="0" err="1"/>
              <a:t>запиту</a:t>
            </a:r>
            <a:r>
              <a:rPr lang="ru-RU" dirty="0"/>
              <a:t> </a:t>
            </a:r>
            <a:r>
              <a:rPr lang="ru-RU" dirty="0" err="1"/>
              <a:t>щодо</a:t>
            </a:r>
            <a:r>
              <a:rPr lang="ru-RU" dirty="0"/>
              <a:t> </a:t>
            </a:r>
            <a:r>
              <a:rPr lang="ru-RU" dirty="0" err="1"/>
              <a:t>сортування</a:t>
            </a:r>
            <a:r>
              <a:rPr lang="ru-RU" dirty="0"/>
              <a:t> представлена на 101му рядку, а </a:t>
            </a:r>
            <a:r>
              <a:rPr lang="ru-RU" dirty="0" err="1"/>
              <a:t>підрахунок</a:t>
            </a:r>
            <a:r>
              <a:rPr lang="ru-RU" dirty="0"/>
              <a:t> </a:t>
            </a:r>
            <a:r>
              <a:rPr lang="ru-RU" dirty="0" err="1"/>
              <a:t>кількості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 у </a:t>
            </a:r>
            <a:r>
              <a:rPr lang="ru-RU" dirty="0" err="1"/>
              <a:t>результаті</a:t>
            </a:r>
            <a:r>
              <a:rPr lang="ru-RU" dirty="0"/>
              <a:t> для </a:t>
            </a:r>
            <a:r>
              <a:rPr lang="ru-RU" dirty="0" err="1"/>
              <a:t>подальшої</a:t>
            </a:r>
            <a:r>
              <a:rPr lang="ru-RU" dirty="0"/>
              <a:t> </a:t>
            </a:r>
            <a:r>
              <a:rPr lang="ru-RU" dirty="0" err="1"/>
              <a:t>пагінації</a:t>
            </a:r>
            <a:r>
              <a:rPr lang="ru-RU" dirty="0"/>
              <a:t>: на 105му.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5604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/>
              <a:t>В рамках </a:t>
            </a:r>
            <a:r>
              <a:rPr lang="ru-RU" dirty="0" err="1"/>
              <a:t>розробки</a:t>
            </a:r>
            <a:r>
              <a:rPr lang="ru-RU" dirty="0"/>
              <a:t>, </a:t>
            </a:r>
            <a:r>
              <a:rPr lang="ru-RU" dirty="0" err="1"/>
              <a:t>було</a:t>
            </a:r>
            <a:r>
              <a:rPr lang="ru-RU" dirty="0"/>
              <a:t> проведено </a:t>
            </a:r>
            <a:r>
              <a:rPr lang="ru-RU" dirty="0" err="1"/>
              <a:t>модульне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використовуючи</a:t>
            </a:r>
            <a:r>
              <a:rPr lang="ru-RU" dirty="0"/>
              <a:t> </a:t>
            </a:r>
            <a:r>
              <a:rPr lang="ru-RU" dirty="0" err="1"/>
              <a:t>стандартні</a:t>
            </a:r>
            <a:r>
              <a:rPr lang="ru-RU" dirty="0"/>
              <a:t> </a:t>
            </a:r>
            <a:r>
              <a:rPr lang="ru-RU" dirty="0" err="1"/>
              <a:t>механізми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 Go, </a:t>
            </a:r>
            <a:r>
              <a:rPr lang="uk-UA" dirty="0"/>
              <a:t>додаткового </a:t>
            </a:r>
            <a:r>
              <a:rPr lang="ru-RU" dirty="0"/>
              <a:t>пакету </a:t>
            </a:r>
            <a:r>
              <a:rPr lang="ru-RU" dirty="0" err="1"/>
              <a:t>testi</a:t>
            </a:r>
            <a:r>
              <a:rPr lang="en-GB" dirty="0" err="1"/>
              <a:t>fy</a:t>
            </a:r>
            <a:r>
              <a:rPr lang="ru-RU" dirty="0"/>
              <a:t> та </a:t>
            </a:r>
            <a:r>
              <a:rPr lang="ru-RU" dirty="0" err="1"/>
              <a:t>моків</a:t>
            </a:r>
            <a:r>
              <a:rPr lang="ru-RU" dirty="0"/>
              <a:t>, </a:t>
            </a:r>
            <a:r>
              <a:rPr lang="ru-RU" dirty="0" err="1"/>
              <a:t>створених</a:t>
            </a:r>
            <a:r>
              <a:rPr lang="ru-RU" dirty="0"/>
              <a:t> з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ru-RU" dirty="0" err="1"/>
              <a:t>підходу</a:t>
            </a:r>
            <a:r>
              <a:rPr lang="ru-RU" dirty="0"/>
              <a:t> </a:t>
            </a:r>
            <a:r>
              <a:rPr lang="en-GB" dirty="0"/>
              <a:t>“</a:t>
            </a:r>
            <a:r>
              <a:rPr lang="en-GB" dirty="0" err="1"/>
              <a:t>codegen</a:t>
            </a:r>
            <a:r>
              <a:rPr lang="en-GB" dirty="0"/>
              <a:t>”</a:t>
            </a:r>
            <a:r>
              <a:rPr lang="ru-RU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580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err="1"/>
              <a:t>Аналогічно</a:t>
            </a:r>
            <a:r>
              <a:rPr lang="ru-RU" dirty="0"/>
              <a:t>,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проведене</a:t>
            </a:r>
            <a:r>
              <a:rPr lang="ru-RU" dirty="0"/>
              <a:t> </a:t>
            </a:r>
            <a:r>
              <a:rPr lang="ru-RU" dirty="0" err="1"/>
              <a:t>інтеграційне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, для </a:t>
            </a:r>
            <a:r>
              <a:rPr lang="ru-RU" dirty="0" err="1"/>
              <a:t>чого</a:t>
            </a:r>
            <a:r>
              <a:rPr lang="ru-RU" dirty="0"/>
              <a:t> </a:t>
            </a:r>
            <a:r>
              <a:rPr lang="uk-UA" dirty="0"/>
              <a:t>додатково</a:t>
            </a:r>
            <a:r>
              <a:rPr lang="ru-RU" dirty="0"/>
              <a:t> </a:t>
            </a:r>
            <a:r>
              <a:rPr lang="ru-RU" dirty="0" err="1"/>
              <a:t>використали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r>
              <a:rPr lang="ru-RU" dirty="0"/>
              <a:t>, </a:t>
            </a:r>
            <a:r>
              <a:rPr lang="ru-RU" dirty="0" err="1"/>
              <a:t>надані</a:t>
            </a:r>
            <a:r>
              <a:rPr lang="ru-RU" dirty="0"/>
              <a:t> DI-контейнером </a:t>
            </a:r>
            <a:r>
              <a:rPr lang="ru-RU" dirty="0" err="1"/>
              <a:t>uber</a:t>
            </a:r>
            <a:r>
              <a:rPr lang="ru-RU" dirty="0"/>
              <a:t>/</a:t>
            </a:r>
            <a:r>
              <a:rPr lang="ru-RU" dirty="0" err="1"/>
              <a:t>fx</a:t>
            </a:r>
            <a:r>
              <a:rPr lang="ru-RU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0848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err="1"/>
              <a:t>Навантажувальне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проведено з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ru-RU" dirty="0" err="1"/>
              <a:t>вбудованого</a:t>
            </a:r>
            <a:r>
              <a:rPr lang="ru-RU" dirty="0"/>
              <a:t> </a:t>
            </a:r>
            <a:r>
              <a:rPr lang="ru-RU" dirty="0" err="1"/>
              <a:t>профілювальника</a:t>
            </a:r>
            <a:r>
              <a:rPr lang="ru-RU" dirty="0"/>
              <a:t> </a:t>
            </a:r>
            <a:r>
              <a:rPr lang="ru-RU" dirty="0" err="1"/>
              <a:t>Goland</a:t>
            </a:r>
            <a:r>
              <a:rPr lang="ru-RU" dirty="0"/>
              <a:t> та </a:t>
            </a:r>
            <a:r>
              <a:rPr lang="ru-RU" dirty="0" err="1"/>
              <a:t>спеціально</a:t>
            </a:r>
            <a:r>
              <a:rPr lang="ru-RU" dirty="0"/>
              <a:t> </a:t>
            </a:r>
            <a:r>
              <a:rPr lang="ru-RU" dirty="0" err="1"/>
              <a:t>створених</a:t>
            </a:r>
            <a:r>
              <a:rPr lang="ru-RU" dirty="0"/>
              <a:t> </a:t>
            </a:r>
            <a:r>
              <a:rPr lang="ru-RU" dirty="0" err="1"/>
              <a:t>тестів</a:t>
            </a:r>
            <a:r>
              <a:rPr lang="ru-RU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465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err="1"/>
              <a:t>Розробка</a:t>
            </a:r>
            <a:r>
              <a:rPr lang="ru-RU" dirty="0"/>
              <a:t> стала </a:t>
            </a:r>
            <a:r>
              <a:rPr lang="ru-RU" dirty="0" err="1"/>
              <a:t>підгрунтям</a:t>
            </a:r>
            <a:r>
              <a:rPr lang="ru-RU" dirty="0"/>
              <a:t> для </a:t>
            </a:r>
            <a:r>
              <a:rPr lang="ru-RU" dirty="0" err="1"/>
              <a:t>написання</a:t>
            </a:r>
            <a:r>
              <a:rPr lang="ru-RU" dirty="0"/>
              <a:t> тез, </a:t>
            </a:r>
            <a:r>
              <a:rPr lang="ru-RU" dirty="0" err="1"/>
              <a:t>презентованих</a:t>
            </a:r>
            <a:r>
              <a:rPr lang="ru-RU" dirty="0"/>
              <a:t> на </a:t>
            </a:r>
            <a:r>
              <a:rPr lang="ru-RU" dirty="0" err="1"/>
              <a:t>міжнародній</a:t>
            </a:r>
            <a:r>
              <a:rPr lang="ru-RU" dirty="0"/>
              <a:t> </a:t>
            </a:r>
            <a:r>
              <a:rPr lang="ru-RU" dirty="0" err="1"/>
              <a:t>науковій</a:t>
            </a:r>
            <a:r>
              <a:rPr lang="ru-RU" dirty="0"/>
              <a:t> </a:t>
            </a:r>
            <a:r>
              <a:rPr lang="ru-RU" dirty="0" err="1"/>
              <a:t>конференції</a:t>
            </a:r>
            <a:r>
              <a:rPr lang="ru-RU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39035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/>
              <a:t>Результатом </a:t>
            </a:r>
            <a:r>
              <a:rPr lang="ru-RU" dirty="0" err="1"/>
              <a:t>роботи</a:t>
            </a:r>
            <a:r>
              <a:rPr lang="ru-RU" dirty="0"/>
              <a:t> став </a:t>
            </a:r>
            <a:r>
              <a:rPr lang="ru-RU" dirty="0" err="1"/>
              <a:t>готовий</a:t>
            </a:r>
            <a:r>
              <a:rPr lang="ru-RU" dirty="0"/>
              <a:t> до </a:t>
            </a:r>
            <a:r>
              <a:rPr lang="ru-RU" dirty="0" err="1"/>
              <a:t>експлуатації</a:t>
            </a:r>
            <a:r>
              <a:rPr lang="ru-RU" dirty="0"/>
              <a:t>, </a:t>
            </a:r>
            <a:r>
              <a:rPr lang="ru-RU" dirty="0" err="1"/>
              <a:t>надійний</a:t>
            </a:r>
            <a:r>
              <a:rPr lang="ru-RU" dirty="0"/>
              <a:t> та </a:t>
            </a:r>
            <a:r>
              <a:rPr lang="ru-RU" dirty="0" err="1"/>
              <a:t>функціональних</a:t>
            </a:r>
            <a:r>
              <a:rPr lang="ru-RU" dirty="0"/>
              <a:t> </a:t>
            </a:r>
            <a:r>
              <a:rPr lang="ru-RU" dirty="0" err="1"/>
              <a:t>серверний</a:t>
            </a:r>
            <a:r>
              <a:rPr lang="ru-RU" dirty="0"/>
              <a:t> компонент </a:t>
            </a:r>
            <a:r>
              <a:rPr lang="ru-RU" dirty="0" err="1"/>
              <a:t>програмної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 </a:t>
            </a:r>
            <a:r>
              <a:rPr lang="ru-RU" dirty="0" err="1"/>
              <a:t>хмарного</a:t>
            </a:r>
            <a:r>
              <a:rPr lang="ru-RU" dirty="0"/>
              <a:t> </a:t>
            </a:r>
            <a:r>
              <a:rPr lang="ru-RU" dirty="0" err="1"/>
              <a:t>зберігання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відповідає</a:t>
            </a:r>
            <a:r>
              <a:rPr lang="ru-RU" dirty="0"/>
              <a:t> </a:t>
            </a:r>
            <a:r>
              <a:rPr lang="ru-RU" dirty="0" err="1"/>
              <a:t>всім</a:t>
            </a:r>
            <a:r>
              <a:rPr lang="ru-RU" dirty="0"/>
              <a:t> </a:t>
            </a:r>
            <a:r>
              <a:rPr lang="ru-RU" dirty="0" err="1"/>
              <a:t>поставленим</a:t>
            </a:r>
            <a:r>
              <a:rPr lang="ru-RU" dirty="0"/>
              <a:t> </a:t>
            </a:r>
            <a:r>
              <a:rPr lang="ru-RU" dirty="0" err="1"/>
              <a:t>вимогам</a:t>
            </a:r>
            <a:r>
              <a:rPr lang="ru-RU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41373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uk-UA" dirty="0"/>
              <a:t>Дякую Вам за увагу та з радістю готовий відповісти на ваші запитання.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519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err="1"/>
              <a:t>Відповідно</a:t>
            </a:r>
            <a:r>
              <a:rPr lang="ru-RU" dirty="0"/>
              <a:t>, метою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визначено</a:t>
            </a:r>
            <a:r>
              <a:rPr lang="ru-RU" dirty="0"/>
              <a:t> </a:t>
            </a:r>
            <a:r>
              <a:rPr lang="ru-RU" dirty="0" err="1"/>
              <a:t>розробку</a:t>
            </a:r>
            <a:r>
              <a:rPr lang="ru-RU" dirty="0"/>
              <a:t> </a:t>
            </a:r>
            <a:r>
              <a:rPr lang="ru-RU" dirty="0" err="1"/>
              <a:t>серверної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 </a:t>
            </a:r>
            <a:r>
              <a:rPr lang="ru-RU" dirty="0" err="1"/>
              <a:t>програмної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для </a:t>
            </a:r>
            <a:r>
              <a:rPr lang="ru-RU" dirty="0" err="1"/>
              <a:t>хмарного</a:t>
            </a:r>
            <a:r>
              <a:rPr lang="ru-RU" dirty="0"/>
              <a:t> </a:t>
            </a:r>
            <a:r>
              <a:rPr lang="ru-RU" dirty="0" err="1"/>
              <a:t>зберігання</a:t>
            </a:r>
            <a:r>
              <a:rPr lang="ru-RU" dirty="0"/>
              <a:t> </a:t>
            </a:r>
            <a:r>
              <a:rPr lang="ru-RU" dirty="0" err="1"/>
              <a:t>особистих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/>
              <a:t> з акцентом на </a:t>
            </a:r>
            <a:r>
              <a:rPr lang="ru-RU" dirty="0" err="1"/>
              <a:t>швидкодії</a:t>
            </a:r>
            <a:r>
              <a:rPr lang="ru-RU" dirty="0"/>
              <a:t>, </a:t>
            </a:r>
            <a:r>
              <a:rPr lang="ru-RU" dirty="0" err="1"/>
              <a:t>зручності</a:t>
            </a:r>
            <a:r>
              <a:rPr lang="ru-RU" dirty="0"/>
              <a:t> та </a:t>
            </a:r>
            <a:r>
              <a:rPr lang="ru-RU" dirty="0" err="1"/>
              <a:t>безпеці</a:t>
            </a:r>
            <a:r>
              <a:rPr lang="ru-RU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0444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err="1"/>
              <a:t>Обсяг</a:t>
            </a:r>
            <a:r>
              <a:rPr lang="ru-RU" dirty="0"/>
              <a:t> </a:t>
            </a:r>
            <a:r>
              <a:rPr lang="ru-RU" dirty="0" err="1"/>
              <a:t>медіаконтенту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користувачі</a:t>
            </a:r>
            <a:r>
              <a:rPr lang="ru-RU" dirty="0"/>
              <a:t> </a:t>
            </a:r>
            <a:r>
              <a:rPr lang="ru-RU" dirty="0" err="1"/>
              <a:t>створюють</a:t>
            </a:r>
            <a:r>
              <a:rPr lang="ru-RU" dirty="0"/>
              <a:t>, </a:t>
            </a:r>
            <a:r>
              <a:rPr lang="ru-RU" dirty="0" err="1"/>
              <a:t>зберігають</a:t>
            </a:r>
            <a:r>
              <a:rPr lang="ru-RU" dirty="0"/>
              <a:t> та </a:t>
            </a:r>
            <a:r>
              <a:rPr lang="ru-RU" dirty="0" err="1"/>
              <a:t>споживають</a:t>
            </a:r>
            <a:r>
              <a:rPr lang="ru-RU" dirty="0"/>
              <a:t> </a:t>
            </a:r>
            <a:r>
              <a:rPr lang="ru-RU" dirty="0" err="1"/>
              <a:t>зростає</a:t>
            </a:r>
            <a:r>
              <a:rPr lang="ru-RU" dirty="0"/>
              <a:t> </a:t>
            </a:r>
            <a:r>
              <a:rPr lang="ru-RU" dirty="0" err="1"/>
              <a:t>щороку</a:t>
            </a:r>
            <a:r>
              <a:rPr lang="ru-RU" dirty="0"/>
              <a:t>. </a:t>
            </a:r>
            <a:r>
              <a:rPr lang="ru-RU" dirty="0" err="1"/>
              <a:t>Однак</a:t>
            </a:r>
            <a:r>
              <a:rPr lang="ru-RU" dirty="0"/>
              <a:t>, </a:t>
            </a:r>
            <a:r>
              <a:rPr lang="ru-RU" dirty="0" err="1"/>
              <a:t>швидкісний</a:t>
            </a:r>
            <a:r>
              <a:rPr lang="ru-RU" dirty="0"/>
              <a:t> </a:t>
            </a:r>
            <a:r>
              <a:rPr lang="ru-RU" dirty="0" err="1"/>
              <a:t>потоковий</a:t>
            </a:r>
            <a:r>
              <a:rPr lang="ru-RU" dirty="0"/>
              <a:t> перегляд </a:t>
            </a:r>
            <a:r>
              <a:rPr lang="ru-RU" dirty="0" err="1"/>
              <a:t>мультимедіа</a:t>
            </a:r>
            <a:r>
              <a:rPr lang="ru-RU" dirty="0"/>
              <a:t> в </a:t>
            </a:r>
            <a:r>
              <a:rPr lang="ru-RU" dirty="0" err="1"/>
              <a:t>існуючих</a:t>
            </a:r>
            <a:r>
              <a:rPr lang="ru-RU" dirty="0"/>
              <a:t> </a:t>
            </a:r>
            <a:r>
              <a:rPr lang="ru-RU" dirty="0" err="1"/>
              <a:t>застосунках</a:t>
            </a:r>
            <a:r>
              <a:rPr lang="ru-RU" dirty="0"/>
              <a:t> все </a:t>
            </a:r>
            <a:r>
              <a:rPr lang="ru-RU" dirty="0" err="1"/>
              <a:t>ще</a:t>
            </a:r>
            <a:r>
              <a:rPr lang="ru-RU" dirty="0"/>
              <a:t> затруднений, а </a:t>
            </a:r>
            <a:r>
              <a:rPr lang="uk-UA" dirty="0"/>
              <a:t>їх</a:t>
            </a:r>
            <a:r>
              <a:rPr lang="ru-RU" dirty="0"/>
              <a:t> </a:t>
            </a:r>
            <a:r>
              <a:rPr lang="ru-RU" dirty="0" err="1"/>
              <a:t>безпека</a:t>
            </a:r>
            <a:r>
              <a:rPr lang="ru-RU" dirty="0"/>
              <a:t> часто </a:t>
            </a:r>
            <a:r>
              <a:rPr lang="ru-RU" dirty="0" err="1"/>
              <a:t>викликає</a:t>
            </a:r>
            <a:r>
              <a:rPr lang="ru-RU" dirty="0"/>
              <a:t> </a:t>
            </a:r>
            <a:r>
              <a:rPr lang="ru-RU" dirty="0" err="1"/>
              <a:t>сумніви</a:t>
            </a:r>
            <a:r>
              <a:rPr lang="ru-RU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9535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err="1"/>
              <a:t>Проводячи</a:t>
            </a:r>
            <a:r>
              <a:rPr lang="ru-RU" dirty="0"/>
              <a:t> </a:t>
            </a:r>
            <a:r>
              <a:rPr lang="ru-RU" dirty="0" err="1"/>
              <a:t>аналізу</a:t>
            </a:r>
            <a:r>
              <a:rPr lang="ru-RU" dirty="0"/>
              <a:t> ринку, </a:t>
            </a:r>
            <a:r>
              <a:rPr lang="ru-RU" dirty="0" err="1"/>
              <a:t>розглянули</a:t>
            </a:r>
            <a:r>
              <a:rPr lang="ru-RU" dirty="0"/>
              <a:t> </a:t>
            </a:r>
            <a:r>
              <a:rPr lang="ru-RU" dirty="0" err="1"/>
              <a:t>популярний</a:t>
            </a:r>
            <a:r>
              <a:rPr lang="ru-RU" dirty="0"/>
              <a:t> </a:t>
            </a:r>
            <a:r>
              <a:rPr lang="ru-RU" dirty="0" err="1"/>
              <a:t>швидкісний</a:t>
            </a:r>
            <a:r>
              <a:rPr lang="ru-RU" dirty="0"/>
              <a:t> </a:t>
            </a:r>
            <a:r>
              <a:rPr lang="ru-RU" dirty="0" err="1"/>
              <a:t>застосунок</a:t>
            </a:r>
            <a:r>
              <a:rPr lang="ru-RU" dirty="0"/>
              <a:t> </a:t>
            </a:r>
            <a:r>
              <a:rPr lang="en-GB" dirty="0"/>
              <a:t>Google Drive, </a:t>
            </a:r>
            <a:r>
              <a:rPr lang="ru-RU" dirty="0"/>
              <a:t>в 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відзначили</a:t>
            </a:r>
            <a:r>
              <a:rPr lang="ru-RU" dirty="0"/>
              <a:t> </a:t>
            </a:r>
            <a:r>
              <a:rPr lang="ru-RU" dirty="0" err="1"/>
              <a:t>погану</a:t>
            </a:r>
            <a:r>
              <a:rPr lang="ru-RU" dirty="0"/>
              <a:t> </a:t>
            </a:r>
            <a:r>
              <a:rPr lang="ru-RU" dirty="0" err="1"/>
              <a:t>підтримки</a:t>
            </a:r>
            <a:r>
              <a:rPr lang="ru-RU" dirty="0"/>
              <a:t> потокового перегляду </a:t>
            </a:r>
            <a:r>
              <a:rPr lang="ru-RU" dirty="0" err="1"/>
              <a:t>медіаконтенту</a:t>
            </a:r>
            <a:r>
              <a:rPr lang="ru-RU" dirty="0"/>
              <a:t>, </a:t>
            </a:r>
            <a:r>
              <a:rPr lang="ru-RU" dirty="0" err="1"/>
              <a:t>високу</a:t>
            </a:r>
            <a:r>
              <a:rPr lang="ru-RU" dirty="0"/>
              <a:t> </a:t>
            </a:r>
            <a:r>
              <a:rPr lang="ru-RU" dirty="0" err="1"/>
              <a:t>ціну</a:t>
            </a:r>
            <a:r>
              <a:rPr lang="ru-RU" dirty="0"/>
              <a:t> та </a:t>
            </a:r>
            <a:r>
              <a:rPr lang="ru-RU" dirty="0" err="1"/>
              <a:t>закритість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екосистеми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виключає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без </a:t>
            </a:r>
            <a:r>
              <a:rPr lang="ru-RU" dirty="0" err="1"/>
              <a:t>інтеграції</a:t>
            </a:r>
            <a:r>
              <a:rPr lang="ru-RU" dirty="0"/>
              <a:t> з </a:t>
            </a:r>
            <a:r>
              <a:rPr lang="ru-RU" dirty="0" err="1"/>
              <a:t>іншими</a:t>
            </a:r>
            <a:r>
              <a:rPr lang="ru-RU" dirty="0"/>
              <a:t> </a:t>
            </a:r>
            <a:r>
              <a:rPr lang="ru-RU" dirty="0" err="1"/>
              <a:t>сервісами</a:t>
            </a:r>
            <a:r>
              <a:rPr lang="ru-RU" dirty="0"/>
              <a:t> </a:t>
            </a:r>
            <a:r>
              <a:rPr lang="ru-RU" dirty="0" err="1"/>
              <a:t>компанії</a:t>
            </a:r>
            <a:r>
              <a:rPr lang="ru-RU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7747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err="1"/>
              <a:t>Сервіс</a:t>
            </a:r>
            <a:r>
              <a:rPr lang="ru-RU" dirty="0"/>
              <a:t> </a:t>
            </a:r>
            <a:r>
              <a:rPr lang="en-GB" dirty="0"/>
              <a:t>Microsoft OneDrive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схожі</a:t>
            </a:r>
            <a:r>
              <a:rPr lang="ru-RU" dirty="0"/>
              <a:t> </a:t>
            </a:r>
            <a:r>
              <a:rPr lang="ru-RU" dirty="0" err="1"/>
              <a:t>чесноти</a:t>
            </a:r>
            <a:r>
              <a:rPr lang="ru-RU" dirty="0"/>
              <a:t>, до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включається</a:t>
            </a:r>
            <a:r>
              <a:rPr lang="ru-RU" dirty="0"/>
              <a:t> </a:t>
            </a:r>
            <a:r>
              <a:rPr lang="ru-RU" dirty="0" err="1"/>
              <a:t>унікальна</a:t>
            </a:r>
            <a:r>
              <a:rPr lang="ru-RU" dirty="0"/>
              <a:t> </a:t>
            </a:r>
            <a:r>
              <a:rPr lang="ru-RU" dirty="0" err="1"/>
              <a:t>інтеграція</a:t>
            </a:r>
            <a:r>
              <a:rPr lang="ru-RU" dirty="0"/>
              <a:t> с </a:t>
            </a:r>
            <a:r>
              <a:rPr lang="en-GB" dirty="0"/>
              <a:t>Microsoft Office. </a:t>
            </a:r>
            <a:r>
              <a:rPr lang="ru-RU" dirty="0" err="1"/>
              <a:t>Недоліки</a:t>
            </a:r>
            <a:r>
              <a:rPr lang="ru-RU" dirty="0"/>
              <a:t> також </a:t>
            </a:r>
            <a:r>
              <a:rPr lang="ru-RU" dirty="0" err="1"/>
              <a:t>аналогічні</a:t>
            </a:r>
            <a:r>
              <a:rPr lang="ru-RU" dirty="0"/>
              <a:t> </a:t>
            </a:r>
            <a:r>
              <a:rPr lang="ru-RU" dirty="0" err="1"/>
              <a:t>минулій</a:t>
            </a:r>
            <a:r>
              <a:rPr lang="ru-RU" dirty="0"/>
              <a:t> </a:t>
            </a:r>
            <a:r>
              <a:rPr lang="ru-RU" dirty="0" err="1"/>
              <a:t>системі</a:t>
            </a:r>
            <a:r>
              <a:rPr lang="ru-RU" dirty="0"/>
              <a:t>, </a:t>
            </a:r>
            <a:r>
              <a:rPr lang="ru-RU" dirty="0" err="1"/>
              <a:t>але</a:t>
            </a:r>
            <a:r>
              <a:rPr lang="ru-RU" dirty="0"/>
              <a:t> до них </a:t>
            </a:r>
            <a:r>
              <a:rPr lang="ru-RU" dirty="0" err="1"/>
              <a:t>додається</a:t>
            </a:r>
            <a:r>
              <a:rPr lang="ru-RU" dirty="0"/>
              <a:t> </a:t>
            </a:r>
            <a:r>
              <a:rPr lang="ru-RU" dirty="0" err="1"/>
              <a:t>посередня</a:t>
            </a:r>
            <a:r>
              <a:rPr lang="ru-RU" dirty="0"/>
              <a:t> </a:t>
            </a:r>
            <a:r>
              <a:rPr lang="ru-RU" dirty="0" err="1"/>
              <a:t>загальна</a:t>
            </a:r>
            <a:r>
              <a:rPr lang="ru-RU" dirty="0"/>
              <a:t> </a:t>
            </a:r>
            <a:r>
              <a:rPr lang="ru-RU" dirty="0" err="1"/>
              <a:t>швидкодія</a:t>
            </a:r>
            <a:r>
              <a:rPr lang="ru-RU" dirty="0"/>
              <a:t> </a:t>
            </a:r>
            <a:r>
              <a:rPr lang="ru-RU" dirty="0" err="1"/>
              <a:t>сервісу</a:t>
            </a:r>
            <a:r>
              <a:rPr lang="ru-RU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8886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err="1"/>
              <a:t>Сервіс</a:t>
            </a:r>
            <a:r>
              <a:rPr lang="ru-RU" dirty="0"/>
              <a:t> </a:t>
            </a:r>
            <a:r>
              <a:rPr lang="en-GB" dirty="0" err="1"/>
              <a:t>Koofr</a:t>
            </a:r>
            <a:r>
              <a:rPr lang="en-GB" dirty="0"/>
              <a:t> </a:t>
            </a:r>
            <a:r>
              <a:rPr lang="ru-RU" dirty="0" err="1"/>
              <a:t>беззаперечно</a:t>
            </a:r>
            <a:r>
              <a:rPr lang="ru-RU" dirty="0"/>
              <a:t> </a:t>
            </a:r>
            <a:r>
              <a:rPr lang="ru-RU" dirty="0" err="1"/>
              <a:t>вразив</a:t>
            </a:r>
            <a:r>
              <a:rPr lang="ru-RU" dirty="0"/>
              <a:t> </a:t>
            </a:r>
            <a:r>
              <a:rPr lang="ru-RU" dirty="0" err="1"/>
              <a:t>своєю</a:t>
            </a:r>
            <a:r>
              <a:rPr lang="ru-RU" dirty="0"/>
              <a:t> </a:t>
            </a:r>
            <a:r>
              <a:rPr lang="ru-RU" dirty="0" err="1"/>
              <a:t>приємною</a:t>
            </a:r>
            <a:r>
              <a:rPr lang="ru-RU" dirty="0"/>
              <a:t> </a:t>
            </a:r>
            <a:r>
              <a:rPr lang="ru-RU" dirty="0" err="1"/>
              <a:t>ціною</a:t>
            </a:r>
            <a:r>
              <a:rPr lang="ru-RU" dirty="0"/>
              <a:t> та </a:t>
            </a:r>
            <a:r>
              <a:rPr lang="ru-RU" dirty="0" err="1"/>
              <a:t>високою</a:t>
            </a:r>
            <a:r>
              <a:rPr lang="ru-RU" dirty="0"/>
              <a:t> </a:t>
            </a:r>
            <a:r>
              <a:rPr lang="ru-RU" dirty="0" err="1"/>
              <a:t>загальною</a:t>
            </a:r>
            <a:r>
              <a:rPr lang="ru-RU" dirty="0"/>
              <a:t> </a:t>
            </a:r>
            <a:r>
              <a:rPr lang="ru-RU" dirty="0" err="1"/>
              <a:t>швидкодією</a:t>
            </a:r>
            <a:r>
              <a:rPr lang="ru-RU" dirty="0"/>
              <a:t>, </a:t>
            </a:r>
            <a:r>
              <a:rPr lang="ru-RU" dirty="0" err="1"/>
              <a:t>проте</a:t>
            </a:r>
            <a:r>
              <a:rPr lang="ru-RU" dirty="0"/>
              <a:t>, все </a:t>
            </a:r>
            <a:r>
              <a:rPr lang="ru-RU" dirty="0" err="1"/>
              <a:t>ще</a:t>
            </a:r>
            <a:r>
              <a:rPr lang="ru-RU" dirty="0"/>
              <a:t> мав </a:t>
            </a:r>
            <a:r>
              <a:rPr lang="ru-RU" dirty="0" err="1"/>
              <a:t>суттєві</a:t>
            </a:r>
            <a:r>
              <a:rPr lang="ru-RU" dirty="0"/>
              <a:t> </a:t>
            </a:r>
            <a:r>
              <a:rPr lang="ru-RU" dirty="0" err="1"/>
              <a:t>обмеження</a:t>
            </a:r>
            <a:r>
              <a:rPr lang="ru-RU" dirty="0"/>
              <a:t> у </a:t>
            </a:r>
            <a:r>
              <a:rPr lang="ru-RU" dirty="0" err="1"/>
              <a:t>попередньому</a:t>
            </a:r>
            <a:r>
              <a:rPr lang="ru-RU" dirty="0"/>
              <a:t> </a:t>
            </a:r>
            <a:r>
              <a:rPr lang="ru-RU" dirty="0" err="1"/>
              <a:t>перегляді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/>
              <a:t> та </a:t>
            </a:r>
            <a:r>
              <a:rPr lang="ru-RU" dirty="0" err="1"/>
              <a:t>недостатню</a:t>
            </a:r>
            <a:r>
              <a:rPr lang="ru-RU" dirty="0"/>
              <a:t> </a:t>
            </a:r>
            <a:r>
              <a:rPr lang="ru-RU" dirty="0" err="1"/>
              <a:t>швидкість</a:t>
            </a:r>
            <a:r>
              <a:rPr lang="ru-RU" dirty="0"/>
              <a:t> </a:t>
            </a:r>
            <a:r>
              <a:rPr lang="ru-RU" dirty="0" err="1"/>
              <a:t>завантаження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з сервера.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042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err="1"/>
              <a:t>Отже</a:t>
            </a:r>
            <a:r>
              <a:rPr lang="ru-RU" dirty="0"/>
              <a:t>, задачею є </a:t>
            </a:r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ru-RU" dirty="0" err="1"/>
              <a:t>швидкої</a:t>
            </a:r>
            <a:r>
              <a:rPr lang="ru-RU" dirty="0"/>
              <a:t>, </a:t>
            </a:r>
            <a:r>
              <a:rPr lang="ru-RU" dirty="0" err="1"/>
              <a:t>безпечної</a:t>
            </a:r>
            <a:r>
              <a:rPr lang="ru-RU" dirty="0"/>
              <a:t>, </a:t>
            </a:r>
            <a:r>
              <a:rPr lang="ru-RU" dirty="0" err="1"/>
              <a:t>масштабованої</a:t>
            </a:r>
            <a:r>
              <a:rPr lang="ru-RU" dirty="0"/>
              <a:t> та </a:t>
            </a:r>
            <a:r>
              <a:rPr lang="ru-RU" dirty="0" err="1"/>
              <a:t>відмовостійкої</a:t>
            </a:r>
            <a:r>
              <a:rPr lang="ru-RU" dirty="0"/>
              <a:t> </a:t>
            </a:r>
            <a:r>
              <a:rPr lang="ru-RU" dirty="0" err="1"/>
              <a:t>хмарної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з </a:t>
            </a:r>
            <a:r>
              <a:rPr lang="ru-RU" dirty="0" err="1"/>
              <a:t>підтримкою</a:t>
            </a:r>
            <a:r>
              <a:rPr lang="ru-RU" dirty="0"/>
              <a:t> потокового перегляду </a:t>
            </a:r>
            <a:r>
              <a:rPr lang="ru-RU" dirty="0" err="1"/>
              <a:t>файлів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форматів</a:t>
            </a:r>
            <a:r>
              <a:rPr lang="ru-RU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0149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/>
              <a:t>В першу </a:t>
            </a:r>
            <a:r>
              <a:rPr lang="ru-RU" dirty="0" err="1"/>
              <a:t>чергу</a:t>
            </a:r>
            <a:r>
              <a:rPr lang="ru-RU" dirty="0"/>
              <a:t>,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хотів</a:t>
            </a:r>
            <a:r>
              <a:rPr lang="ru-RU" dirty="0"/>
              <a:t> би </a:t>
            </a:r>
            <a:r>
              <a:rPr lang="ru-RU" dirty="0" err="1"/>
              <a:t>бачити</a:t>
            </a:r>
            <a:r>
              <a:rPr lang="ru-RU" dirty="0"/>
              <a:t> у </a:t>
            </a:r>
            <a:r>
              <a:rPr lang="ru-RU" dirty="0" err="1"/>
              <a:t>такій</a:t>
            </a:r>
            <a:r>
              <a:rPr lang="ru-RU" dirty="0"/>
              <a:t> </a:t>
            </a:r>
            <a:r>
              <a:rPr lang="ru-RU" dirty="0" err="1"/>
              <a:t>системі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реєстрації</a:t>
            </a:r>
            <a:r>
              <a:rPr lang="ru-RU" dirty="0"/>
              <a:t> та </a:t>
            </a:r>
            <a:r>
              <a:rPr lang="ru-RU" dirty="0" err="1"/>
              <a:t>авторизації</a:t>
            </a:r>
            <a:r>
              <a:rPr lang="ru-RU" dirty="0"/>
              <a:t>. Також </a:t>
            </a:r>
            <a:r>
              <a:rPr lang="ru-RU" dirty="0" err="1"/>
              <a:t>затребуваними</a:t>
            </a:r>
            <a:r>
              <a:rPr lang="ru-RU" dirty="0"/>
              <a:t> є </a:t>
            </a:r>
            <a:r>
              <a:rPr lang="ru-RU" dirty="0" err="1"/>
              <a:t>можливості</a:t>
            </a:r>
            <a:r>
              <a:rPr lang="ru-RU" dirty="0"/>
              <a:t> </a:t>
            </a:r>
            <a:r>
              <a:rPr lang="ru-RU" dirty="0" err="1"/>
              <a:t>завантаження</a:t>
            </a:r>
            <a:r>
              <a:rPr lang="ru-RU" dirty="0"/>
              <a:t> та </a:t>
            </a:r>
            <a:r>
              <a:rPr lang="ru-RU" dirty="0" err="1"/>
              <a:t>вивантаження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/>
              <a:t>, </a:t>
            </a:r>
            <a:r>
              <a:rPr lang="ru-RU" dirty="0" err="1"/>
              <a:t>створення</a:t>
            </a:r>
            <a:r>
              <a:rPr lang="ru-RU" dirty="0"/>
              <a:t> та </a:t>
            </a:r>
            <a:r>
              <a:rPr lang="ru-RU" dirty="0" err="1"/>
              <a:t>видалення</a:t>
            </a:r>
            <a:r>
              <a:rPr lang="ru-RU" dirty="0"/>
              <a:t> </a:t>
            </a:r>
            <a:r>
              <a:rPr lang="ru-RU" dirty="0" err="1"/>
              <a:t>директорій</a:t>
            </a:r>
            <a:r>
              <a:rPr lang="ru-RU" dirty="0"/>
              <a:t>. </a:t>
            </a:r>
            <a:r>
              <a:rPr lang="ru-RU" dirty="0" err="1"/>
              <a:t>Важливі</a:t>
            </a:r>
            <a:r>
              <a:rPr lang="ru-RU" dirty="0"/>
              <a:t> також </a:t>
            </a:r>
            <a:r>
              <a:rPr lang="ru-RU" dirty="0" err="1"/>
              <a:t>переміщення</a:t>
            </a:r>
            <a:r>
              <a:rPr lang="ru-RU" dirty="0"/>
              <a:t>, </a:t>
            </a:r>
            <a:r>
              <a:rPr lang="ru-RU" dirty="0" err="1"/>
              <a:t>зміна</a:t>
            </a:r>
            <a:r>
              <a:rPr lang="ru-RU" dirty="0"/>
              <a:t> </a:t>
            </a:r>
            <a:r>
              <a:rPr lang="ru-RU" dirty="0" err="1"/>
              <a:t>назви</a:t>
            </a:r>
            <a:r>
              <a:rPr lang="ru-RU" dirty="0"/>
              <a:t>, </a:t>
            </a:r>
            <a:r>
              <a:rPr lang="ru-RU" dirty="0" err="1"/>
              <a:t>пошук</a:t>
            </a:r>
            <a:r>
              <a:rPr lang="ru-RU" dirty="0"/>
              <a:t>. </a:t>
            </a:r>
            <a:r>
              <a:rPr lang="ru-RU" dirty="0" err="1"/>
              <a:t>Додатково</a:t>
            </a:r>
            <a:r>
              <a:rPr lang="ru-RU" dirty="0"/>
              <a:t>, </a:t>
            </a:r>
            <a:r>
              <a:rPr lang="ru-RU" dirty="0" err="1"/>
              <a:t>необхідними</a:t>
            </a:r>
            <a:r>
              <a:rPr lang="ru-RU" dirty="0"/>
              <a:t> </a:t>
            </a:r>
            <a:r>
              <a:rPr lang="ru-RU" dirty="0" err="1"/>
              <a:t>вбачаються</a:t>
            </a:r>
            <a:r>
              <a:rPr lang="ru-RU" dirty="0"/>
              <a:t> </a:t>
            </a:r>
            <a:r>
              <a:rPr lang="ru-RU" dirty="0" err="1"/>
              <a:t>фільтрація</a:t>
            </a:r>
            <a:r>
              <a:rPr lang="ru-RU" dirty="0"/>
              <a:t> за датою </a:t>
            </a:r>
            <a:r>
              <a:rPr lang="ru-RU" dirty="0" err="1"/>
              <a:t>створення</a:t>
            </a:r>
            <a:r>
              <a:rPr lang="ru-RU" dirty="0"/>
              <a:t> й </a:t>
            </a:r>
            <a:r>
              <a:rPr lang="ru-RU" dirty="0" err="1"/>
              <a:t>оновлення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/>
              <a:t> та </a:t>
            </a:r>
            <a:r>
              <a:rPr lang="ru-RU" dirty="0" err="1"/>
              <a:t>директорій</a:t>
            </a:r>
            <a:r>
              <a:rPr lang="ru-RU" dirty="0"/>
              <a:t> і типом файлу та </a:t>
            </a:r>
            <a:r>
              <a:rPr lang="ru-RU" dirty="0" err="1"/>
              <a:t>сортування</a:t>
            </a:r>
            <a:r>
              <a:rPr lang="ru-RU" dirty="0"/>
              <a:t> за </a:t>
            </a:r>
            <a:r>
              <a:rPr lang="ru-RU" dirty="0" err="1"/>
              <a:t>назвою</a:t>
            </a:r>
            <a:r>
              <a:rPr lang="ru-RU" dirty="0"/>
              <a:t>, датою </a:t>
            </a:r>
            <a:r>
              <a:rPr lang="ru-RU" dirty="0" err="1"/>
              <a:t>створення</a:t>
            </a:r>
            <a:r>
              <a:rPr lang="ru-RU" dirty="0"/>
              <a:t> й </a:t>
            </a:r>
            <a:r>
              <a:rPr lang="ru-RU" dirty="0" err="1"/>
              <a:t>оновлення</a:t>
            </a:r>
            <a:r>
              <a:rPr lang="ru-RU" dirty="0"/>
              <a:t>, </a:t>
            </a:r>
            <a:r>
              <a:rPr lang="ru-RU" dirty="0" err="1"/>
              <a:t>розміром</a:t>
            </a:r>
            <a:r>
              <a:rPr lang="ru-RU" dirty="0"/>
              <a:t>. </a:t>
            </a:r>
            <a:r>
              <a:rPr lang="ru-RU" dirty="0" err="1"/>
              <a:t>Окрім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,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режиму </a:t>
            </a:r>
            <a:r>
              <a:rPr lang="ru-RU" dirty="0" err="1"/>
              <a:t>поширення</a:t>
            </a:r>
            <a:r>
              <a:rPr lang="ru-RU" dirty="0"/>
              <a:t> файлу є також </a:t>
            </a:r>
            <a:r>
              <a:rPr lang="ru-RU" dirty="0" err="1"/>
              <a:t>необхідною</a:t>
            </a:r>
            <a:r>
              <a:rPr lang="ru-RU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370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0"/>
          <p:cNvSpPr txBox="1">
            <a:spLocks noGrp="1"/>
          </p:cNvSpPr>
          <p:nvPr>
            <p:ph type="ctrTitle"/>
          </p:nvPr>
        </p:nvSpPr>
        <p:spPr>
          <a:xfrm>
            <a:off x="3543875" y="1530100"/>
            <a:ext cx="4831800" cy="18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50"/>
          <p:cNvSpPr txBox="1">
            <a:spLocks noGrp="1"/>
          </p:cNvSpPr>
          <p:nvPr>
            <p:ph type="subTitle" idx="1"/>
          </p:nvPr>
        </p:nvSpPr>
        <p:spPr>
          <a:xfrm>
            <a:off x="3543875" y="3563300"/>
            <a:ext cx="4831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E5D748-AD86-4E61-B9CD-3CD178F3D33F}"/>
              </a:ext>
            </a:extLst>
          </p:cNvPr>
          <p:cNvSpPr txBox="1"/>
          <p:nvPr userDrawn="1"/>
        </p:nvSpPr>
        <p:spPr>
          <a:xfrm>
            <a:off x="8675602" y="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2204A76-84EC-4860-9D2A-684F30F54BE5}" type="slidenum">
              <a:rPr lang="uk-UA" sz="1600" smtClean="0">
                <a:solidFill>
                  <a:schemeClr val="tx1"/>
                </a:solidFill>
                <a:latin typeface="Raleway" pitchFamily="2" charset="0"/>
              </a:rPr>
              <a:t>‹#›</a:t>
            </a:fld>
            <a:endParaRPr lang="en-GB" sz="1600" dirty="0">
              <a:solidFill>
                <a:schemeClr val="tx1"/>
              </a:solidFill>
              <a:latin typeface="Raleway" pitchFamily="2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9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470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9"/>
          <p:cNvSpPr txBox="1">
            <a:spLocks noGrp="1"/>
          </p:cNvSpPr>
          <p:nvPr>
            <p:ph type="subTitle" idx="1"/>
          </p:nvPr>
        </p:nvSpPr>
        <p:spPr>
          <a:xfrm>
            <a:off x="720000" y="1744875"/>
            <a:ext cx="4708800" cy="24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59"/>
          <p:cNvSpPr>
            <a:spLocks noGrp="1"/>
          </p:cNvSpPr>
          <p:nvPr>
            <p:ph type="pic" idx="2"/>
          </p:nvPr>
        </p:nvSpPr>
        <p:spPr>
          <a:xfrm>
            <a:off x="5786325" y="539500"/>
            <a:ext cx="3357600" cy="471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86" name="Google Shape;86;p59"/>
          <p:cNvCxnSpPr/>
          <p:nvPr/>
        </p:nvCxnSpPr>
        <p:spPr>
          <a:xfrm rot="10800000">
            <a:off x="-107675" y="539500"/>
            <a:ext cx="943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7" name="Google Shape;87;p59"/>
          <p:cNvGrpSpPr/>
          <p:nvPr/>
        </p:nvGrpSpPr>
        <p:grpSpPr>
          <a:xfrm>
            <a:off x="8604445" y="-11"/>
            <a:ext cx="539546" cy="539546"/>
            <a:chOff x="-320522" y="940050"/>
            <a:chExt cx="3316200" cy="3316200"/>
          </a:xfrm>
        </p:grpSpPr>
        <p:cxnSp>
          <p:nvCxnSpPr>
            <p:cNvPr id="88" name="Google Shape;88;p59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9" name="Google Shape;89;p59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" name="Google Shape;90;p59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" name="Google Shape;91;p59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2" name="Google Shape;92;p59"/>
          <p:cNvCxnSpPr/>
          <p:nvPr/>
        </p:nvCxnSpPr>
        <p:spPr>
          <a:xfrm rot="10800000">
            <a:off x="8604450" y="100"/>
            <a:ext cx="0" cy="53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0"/>
          <p:cNvSpPr txBox="1">
            <a:spLocks noGrp="1"/>
          </p:cNvSpPr>
          <p:nvPr>
            <p:ph type="title"/>
          </p:nvPr>
        </p:nvSpPr>
        <p:spPr>
          <a:xfrm>
            <a:off x="713225" y="1613500"/>
            <a:ext cx="5483100" cy="2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1"/>
          <p:cNvSpPr>
            <a:spLocks noGrp="1"/>
          </p:cNvSpPr>
          <p:nvPr>
            <p:ph type="pic" idx="2"/>
          </p:nvPr>
        </p:nvSpPr>
        <p:spPr>
          <a:xfrm>
            <a:off x="0" y="0"/>
            <a:ext cx="9239700" cy="52221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61"/>
          <p:cNvSpPr txBox="1">
            <a:spLocks noGrp="1"/>
          </p:cNvSpPr>
          <p:nvPr>
            <p:ph type="title"/>
          </p:nvPr>
        </p:nvSpPr>
        <p:spPr>
          <a:xfrm>
            <a:off x="720000" y="4166850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2"/>
          <p:cNvSpPr txBox="1">
            <a:spLocks noGrp="1"/>
          </p:cNvSpPr>
          <p:nvPr>
            <p:ph type="title" hasCustomPrompt="1"/>
          </p:nvPr>
        </p:nvSpPr>
        <p:spPr>
          <a:xfrm>
            <a:off x="1880950" y="1313900"/>
            <a:ext cx="6561900" cy="1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8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62"/>
          <p:cNvSpPr txBox="1">
            <a:spLocks noGrp="1"/>
          </p:cNvSpPr>
          <p:nvPr>
            <p:ph type="subTitle" idx="1"/>
          </p:nvPr>
        </p:nvSpPr>
        <p:spPr>
          <a:xfrm>
            <a:off x="1880950" y="2621900"/>
            <a:ext cx="65619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4"/>
          <p:cNvSpPr txBox="1">
            <a:spLocks noGrp="1"/>
          </p:cNvSpPr>
          <p:nvPr>
            <p:ph type="title" idx="2"/>
          </p:nvPr>
        </p:nvSpPr>
        <p:spPr>
          <a:xfrm>
            <a:off x="720000" y="1685512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05" name="Google Shape;105;p64"/>
          <p:cNvSpPr txBox="1">
            <a:spLocks noGrp="1"/>
          </p:cNvSpPr>
          <p:nvPr>
            <p:ph type="title" idx="3"/>
          </p:nvPr>
        </p:nvSpPr>
        <p:spPr>
          <a:xfrm>
            <a:off x="720000" y="3129169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06" name="Google Shape;106;p64"/>
          <p:cNvSpPr txBox="1">
            <a:spLocks noGrp="1"/>
          </p:cNvSpPr>
          <p:nvPr>
            <p:ph type="title" idx="4"/>
          </p:nvPr>
        </p:nvSpPr>
        <p:spPr>
          <a:xfrm>
            <a:off x="3419272" y="1685512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07" name="Google Shape;107;p64"/>
          <p:cNvSpPr txBox="1">
            <a:spLocks noGrp="1"/>
          </p:cNvSpPr>
          <p:nvPr>
            <p:ph type="title" idx="5"/>
          </p:nvPr>
        </p:nvSpPr>
        <p:spPr>
          <a:xfrm>
            <a:off x="3419272" y="3129169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08" name="Google Shape;108;p64"/>
          <p:cNvSpPr txBox="1">
            <a:spLocks noGrp="1"/>
          </p:cNvSpPr>
          <p:nvPr>
            <p:ph type="title" idx="6"/>
          </p:nvPr>
        </p:nvSpPr>
        <p:spPr>
          <a:xfrm>
            <a:off x="6118550" y="1685512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09" name="Google Shape;109;p64"/>
          <p:cNvSpPr txBox="1">
            <a:spLocks noGrp="1"/>
          </p:cNvSpPr>
          <p:nvPr>
            <p:ph type="title" idx="7"/>
          </p:nvPr>
        </p:nvSpPr>
        <p:spPr>
          <a:xfrm>
            <a:off x="6118550" y="3129169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10" name="Google Shape;110;p64"/>
          <p:cNvSpPr txBox="1">
            <a:spLocks noGrp="1"/>
          </p:cNvSpPr>
          <p:nvPr>
            <p:ph type="subTitle" idx="1"/>
          </p:nvPr>
        </p:nvSpPr>
        <p:spPr>
          <a:xfrm>
            <a:off x="720000" y="237131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11" name="Google Shape;111;p64"/>
          <p:cNvSpPr txBox="1">
            <a:spLocks noGrp="1"/>
          </p:cNvSpPr>
          <p:nvPr>
            <p:ph type="subTitle" idx="8"/>
          </p:nvPr>
        </p:nvSpPr>
        <p:spPr>
          <a:xfrm>
            <a:off x="3419271" y="237131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12" name="Google Shape;112;p64"/>
          <p:cNvSpPr txBox="1">
            <a:spLocks noGrp="1"/>
          </p:cNvSpPr>
          <p:nvPr>
            <p:ph type="subTitle" idx="9"/>
          </p:nvPr>
        </p:nvSpPr>
        <p:spPr>
          <a:xfrm>
            <a:off x="6118549" y="237131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13" name="Google Shape;113;p64"/>
          <p:cNvSpPr txBox="1">
            <a:spLocks noGrp="1"/>
          </p:cNvSpPr>
          <p:nvPr>
            <p:ph type="subTitle" idx="13"/>
          </p:nvPr>
        </p:nvSpPr>
        <p:spPr>
          <a:xfrm>
            <a:off x="720000" y="3814969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14" name="Google Shape;114;p64"/>
          <p:cNvSpPr txBox="1">
            <a:spLocks noGrp="1"/>
          </p:cNvSpPr>
          <p:nvPr>
            <p:ph type="subTitle" idx="14"/>
          </p:nvPr>
        </p:nvSpPr>
        <p:spPr>
          <a:xfrm>
            <a:off x="3419271" y="3814969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15" name="Google Shape;115;p64"/>
          <p:cNvSpPr txBox="1">
            <a:spLocks noGrp="1"/>
          </p:cNvSpPr>
          <p:nvPr>
            <p:ph type="subTitle" idx="15"/>
          </p:nvPr>
        </p:nvSpPr>
        <p:spPr>
          <a:xfrm>
            <a:off x="6118549" y="3814969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grpSp>
        <p:nvGrpSpPr>
          <p:cNvPr id="116" name="Google Shape;116;p64"/>
          <p:cNvGrpSpPr/>
          <p:nvPr/>
        </p:nvGrpSpPr>
        <p:grpSpPr>
          <a:xfrm>
            <a:off x="-685622" y="-685672"/>
            <a:ext cx="1385508" cy="1385508"/>
            <a:chOff x="-320522" y="940050"/>
            <a:chExt cx="3316200" cy="3316200"/>
          </a:xfrm>
        </p:grpSpPr>
        <p:cxnSp>
          <p:nvCxnSpPr>
            <p:cNvPr id="117" name="Google Shape;117;p64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" name="Google Shape;118;p64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" name="Google Shape;119;p64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" name="Google Shape;120;p64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3" name="Google Shape;123;p65"/>
          <p:cNvGrpSpPr/>
          <p:nvPr/>
        </p:nvGrpSpPr>
        <p:grpSpPr>
          <a:xfrm rot="10800000">
            <a:off x="-95750" y="-94028"/>
            <a:ext cx="9420075" cy="5321700"/>
            <a:chOff x="-95750" y="-94028"/>
            <a:chExt cx="9420075" cy="5321700"/>
          </a:xfrm>
        </p:grpSpPr>
        <p:cxnSp>
          <p:nvCxnSpPr>
            <p:cNvPr id="124" name="Google Shape;124;p65"/>
            <p:cNvCxnSpPr/>
            <p:nvPr/>
          </p:nvCxnSpPr>
          <p:spPr>
            <a:xfrm rot="10800000">
              <a:off x="708339" y="-94028"/>
              <a:ext cx="0" cy="532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25" name="Google Shape;125;p65"/>
            <p:cNvGrpSpPr/>
            <p:nvPr/>
          </p:nvGrpSpPr>
          <p:grpSpPr>
            <a:xfrm rot="10800000">
              <a:off x="108" y="4783793"/>
              <a:ext cx="706351" cy="354782"/>
              <a:chOff x="-320522" y="940050"/>
              <a:chExt cx="3316200" cy="1665645"/>
            </a:xfrm>
          </p:grpSpPr>
          <p:cxnSp>
            <p:nvCxnSpPr>
              <p:cNvPr id="126" name="Google Shape;126;p65"/>
              <p:cNvCxnSpPr/>
              <p:nvPr/>
            </p:nvCxnSpPr>
            <p:spPr>
              <a:xfrm>
                <a:off x="1337578" y="940050"/>
                <a:ext cx="0" cy="16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7" name="Google Shape;127;p65"/>
              <p:cNvCxnSpPr/>
              <p:nvPr/>
            </p:nvCxnSpPr>
            <p:spPr>
              <a:xfrm flipH="1">
                <a:off x="1342432" y="1425696"/>
                <a:ext cx="1167600" cy="116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8" name="Google Shape;128;p65"/>
              <p:cNvCxnSpPr/>
              <p:nvPr/>
            </p:nvCxnSpPr>
            <p:spPr>
              <a:xfrm rot="10800000">
                <a:off x="164928" y="1425495"/>
                <a:ext cx="1180200" cy="118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9" name="Google Shape;129;p65"/>
              <p:cNvCxnSpPr/>
              <p:nvPr/>
            </p:nvCxnSpPr>
            <p:spPr>
              <a:xfrm>
                <a:off x="-320522" y="2598150"/>
                <a:ext cx="331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0" name="Google Shape;130;p65"/>
            <p:cNvCxnSpPr/>
            <p:nvPr/>
          </p:nvCxnSpPr>
          <p:spPr>
            <a:xfrm rot="10800000">
              <a:off x="-95675" y="4786482"/>
              <a:ext cx="942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" name="Google Shape;131;p65"/>
            <p:cNvCxnSpPr/>
            <p:nvPr/>
          </p:nvCxnSpPr>
          <p:spPr>
            <a:xfrm rot="10800000">
              <a:off x="-95750" y="295172"/>
              <a:ext cx="802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6"/>
          <p:cNvSpPr/>
          <p:nvPr/>
        </p:nvSpPr>
        <p:spPr>
          <a:xfrm rot="10800000" flipH="1">
            <a:off x="4325" y="4696313"/>
            <a:ext cx="446400" cy="44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66"/>
          <p:cNvCxnSpPr/>
          <p:nvPr/>
        </p:nvCxnSpPr>
        <p:spPr>
          <a:xfrm>
            <a:off x="395097" y="4696913"/>
            <a:ext cx="882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6" name="Google Shape;136;p66"/>
          <p:cNvGrpSpPr/>
          <p:nvPr/>
        </p:nvGrpSpPr>
        <p:grpSpPr>
          <a:xfrm>
            <a:off x="8511563" y="-5511"/>
            <a:ext cx="1255845" cy="1255845"/>
            <a:chOff x="-320522" y="940050"/>
            <a:chExt cx="3316200" cy="3316200"/>
          </a:xfrm>
        </p:grpSpPr>
        <p:cxnSp>
          <p:nvCxnSpPr>
            <p:cNvPr id="137" name="Google Shape;137;p66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" name="Google Shape;138;p66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9" name="Google Shape;139;p66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0" name="Google Shape;140;p66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41" name="Google Shape;141;p66"/>
          <p:cNvCxnSpPr/>
          <p:nvPr/>
        </p:nvCxnSpPr>
        <p:spPr>
          <a:xfrm rot="10800000">
            <a:off x="450725" y="-3725"/>
            <a:ext cx="0" cy="470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7"/>
          <p:cNvSpPr txBox="1">
            <a:spLocks noGrp="1"/>
          </p:cNvSpPr>
          <p:nvPr>
            <p:ph type="title"/>
          </p:nvPr>
        </p:nvSpPr>
        <p:spPr>
          <a:xfrm>
            <a:off x="2986325" y="2869400"/>
            <a:ext cx="52506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4" name="Google Shape;144;p67"/>
          <p:cNvSpPr txBox="1">
            <a:spLocks noGrp="1"/>
          </p:cNvSpPr>
          <p:nvPr>
            <p:ph type="subTitle" idx="1"/>
          </p:nvPr>
        </p:nvSpPr>
        <p:spPr>
          <a:xfrm>
            <a:off x="2986325" y="948150"/>
            <a:ext cx="52506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8"/>
          <p:cNvSpPr txBox="1">
            <a:spLocks noGrp="1"/>
          </p:cNvSpPr>
          <p:nvPr>
            <p:ph type="title"/>
          </p:nvPr>
        </p:nvSpPr>
        <p:spPr>
          <a:xfrm>
            <a:off x="720000" y="1474600"/>
            <a:ext cx="3519600" cy="16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8"/>
          <p:cNvSpPr txBox="1">
            <a:spLocks noGrp="1"/>
          </p:cNvSpPr>
          <p:nvPr>
            <p:ph type="subTitle" idx="1"/>
          </p:nvPr>
        </p:nvSpPr>
        <p:spPr>
          <a:xfrm>
            <a:off x="720000" y="3123750"/>
            <a:ext cx="3519600" cy="1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8"/>
          <p:cNvSpPr>
            <a:spLocks noGrp="1"/>
          </p:cNvSpPr>
          <p:nvPr>
            <p:ph type="pic" idx="2"/>
          </p:nvPr>
        </p:nvSpPr>
        <p:spPr>
          <a:xfrm>
            <a:off x="5066625" y="567525"/>
            <a:ext cx="3519600" cy="461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49" name="Google Shape;149;p68"/>
          <p:cNvGrpSpPr/>
          <p:nvPr/>
        </p:nvGrpSpPr>
        <p:grpSpPr>
          <a:xfrm>
            <a:off x="-80175" y="3189"/>
            <a:ext cx="9231636" cy="5180087"/>
            <a:chOff x="-24244521" y="940050"/>
            <a:chExt cx="27240000" cy="15285000"/>
          </a:xfrm>
        </p:grpSpPr>
        <p:cxnSp>
          <p:nvCxnSpPr>
            <p:cNvPr id="150" name="Google Shape;150;p68"/>
            <p:cNvCxnSpPr/>
            <p:nvPr/>
          </p:nvCxnSpPr>
          <p:spPr>
            <a:xfrm>
              <a:off x="1337578" y="940050"/>
              <a:ext cx="0" cy="1528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1" name="Google Shape;151;p68"/>
            <p:cNvCxnSpPr/>
            <p:nvPr/>
          </p:nvCxnSpPr>
          <p:spPr>
            <a:xfrm flipH="1">
              <a:off x="1341532" y="1425696"/>
              <a:ext cx="1168500" cy="1170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2" name="Google Shape;152;p68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3" name="Google Shape;153;p68"/>
            <p:cNvCxnSpPr/>
            <p:nvPr/>
          </p:nvCxnSpPr>
          <p:spPr>
            <a:xfrm>
              <a:off x="-24244521" y="2598169"/>
              <a:ext cx="2724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1"/>
          <p:cNvSpPr txBox="1">
            <a:spLocks noGrp="1"/>
          </p:cNvSpPr>
          <p:nvPr>
            <p:ph type="body" idx="1"/>
          </p:nvPr>
        </p:nvSpPr>
        <p:spPr>
          <a:xfrm>
            <a:off x="720000" y="1362850"/>
            <a:ext cx="7634100" cy="30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Nunito Light"/>
              <a:buChar char="●"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Nunito Light"/>
              <a:buChar char="○"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4" name="Google Shape;14;p51"/>
          <p:cNvGrpSpPr/>
          <p:nvPr/>
        </p:nvGrpSpPr>
        <p:grpSpPr>
          <a:xfrm rot="10800000">
            <a:off x="-95750" y="-94028"/>
            <a:ext cx="9420075" cy="5321700"/>
            <a:chOff x="-95750" y="-94028"/>
            <a:chExt cx="9420075" cy="5321700"/>
          </a:xfrm>
        </p:grpSpPr>
        <p:cxnSp>
          <p:nvCxnSpPr>
            <p:cNvPr id="15" name="Google Shape;15;p51"/>
            <p:cNvCxnSpPr/>
            <p:nvPr/>
          </p:nvCxnSpPr>
          <p:spPr>
            <a:xfrm rot="10800000">
              <a:off x="708339" y="-94028"/>
              <a:ext cx="0" cy="532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6" name="Google Shape;16;p51"/>
            <p:cNvGrpSpPr/>
            <p:nvPr/>
          </p:nvGrpSpPr>
          <p:grpSpPr>
            <a:xfrm rot="10800000">
              <a:off x="108" y="4783793"/>
              <a:ext cx="706351" cy="354782"/>
              <a:chOff x="-320522" y="940050"/>
              <a:chExt cx="3316200" cy="1665645"/>
            </a:xfrm>
          </p:grpSpPr>
          <p:cxnSp>
            <p:nvCxnSpPr>
              <p:cNvPr id="17" name="Google Shape;17;p51"/>
              <p:cNvCxnSpPr/>
              <p:nvPr/>
            </p:nvCxnSpPr>
            <p:spPr>
              <a:xfrm>
                <a:off x="1337578" y="940050"/>
                <a:ext cx="0" cy="16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" name="Google Shape;18;p51"/>
              <p:cNvCxnSpPr/>
              <p:nvPr/>
            </p:nvCxnSpPr>
            <p:spPr>
              <a:xfrm flipH="1">
                <a:off x="1342432" y="1425696"/>
                <a:ext cx="1167600" cy="116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" name="Google Shape;19;p51"/>
              <p:cNvCxnSpPr/>
              <p:nvPr/>
            </p:nvCxnSpPr>
            <p:spPr>
              <a:xfrm rot="10800000">
                <a:off x="164928" y="1425495"/>
                <a:ext cx="1180200" cy="118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" name="Google Shape;20;p51"/>
              <p:cNvCxnSpPr/>
              <p:nvPr/>
            </p:nvCxnSpPr>
            <p:spPr>
              <a:xfrm>
                <a:off x="-320522" y="2598150"/>
                <a:ext cx="331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1" name="Google Shape;21;p51"/>
            <p:cNvCxnSpPr/>
            <p:nvPr/>
          </p:nvCxnSpPr>
          <p:spPr>
            <a:xfrm rot="10800000">
              <a:off x="-95675" y="4786482"/>
              <a:ext cx="942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2;p51"/>
            <p:cNvCxnSpPr/>
            <p:nvPr/>
          </p:nvCxnSpPr>
          <p:spPr>
            <a:xfrm rot="10800000">
              <a:off x="-95750" y="295172"/>
              <a:ext cx="802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DAE4CB8-A5E3-0DC6-AC69-D64D876CCAF6}"/>
              </a:ext>
            </a:extLst>
          </p:cNvPr>
          <p:cNvSpPr txBox="1"/>
          <p:nvPr userDrawn="1"/>
        </p:nvSpPr>
        <p:spPr>
          <a:xfrm>
            <a:off x="8616473" y="444355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2204A76-84EC-4860-9D2A-684F30F54BE5}" type="slidenum">
              <a:rPr lang="uk-UA" sz="1600" smtClean="0">
                <a:solidFill>
                  <a:schemeClr val="tx1"/>
                </a:solidFill>
                <a:latin typeface="Raleway" pitchFamily="2" charset="0"/>
              </a:rPr>
              <a:t>‹#›</a:t>
            </a:fld>
            <a:endParaRPr lang="en-GB" sz="1600" dirty="0">
              <a:solidFill>
                <a:schemeClr val="tx1"/>
              </a:solidFill>
              <a:latin typeface="Raleway" pitchFamily="2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9"/>
          <p:cNvSpPr txBox="1">
            <a:spLocks noGrp="1"/>
          </p:cNvSpPr>
          <p:nvPr>
            <p:ph type="title"/>
          </p:nvPr>
        </p:nvSpPr>
        <p:spPr>
          <a:xfrm>
            <a:off x="1024800" y="1637550"/>
            <a:ext cx="33360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69"/>
          <p:cNvSpPr txBox="1">
            <a:spLocks noGrp="1"/>
          </p:cNvSpPr>
          <p:nvPr>
            <p:ph type="subTitle" idx="1"/>
          </p:nvPr>
        </p:nvSpPr>
        <p:spPr>
          <a:xfrm>
            <a:off x="1024800" y="2700750"/>
            <a:ext cx="33360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57" name="Google Shape;157;p69"/>
          <p:cNvGrpSpPr/>
          <p:nvPr/>
        </p:nvGrpSpPr>
        <p:grpSpPr>
          <a:xfrm>
            <a:off x="-95750" y="-94028"/>
            <a:ext cx="9420075" cy="5321700"/>
            <a:chOff x="-95750" y="-94028"/>
            <a:chExt cx="9420075" cy="5321700"/>
          </a:xfrm>
        </p:grpSpPr>
        <p:cxnSp>
          <p:nvCxnSpPr>
            <p:cNvPr id="158" name="Google Shape;158;p69"/>
            <p:cNvCxnSpPr/>
            <p:nvPr/>
          </p:nvCxnSpPr>
          <p:spPr>
            <a:xfrm rot="10800000">
              <a:off x="713225" y="-94028"/>
              <a:ext cx="0" cy="532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59" name="Google Shape;159;p69"/>
            <p:cNvGrpSpPr/>
            <p:nvPr/>
          </p:nvGrpSpPr>
          <p:grpSpPr>
            <a:xfrm rot="10800000">
              <a:off x="108" y="4432225"/>
              <a:ext cx="706351" cy="706351"/>
              <a:chOff x="-320522" y="940050"/>
              <a:chExt cx="3316200" cy="3316200"/>
            </a:xfrm>
          </p:grpSpPr>
          <p:cxnSp>
            <p:nvCxnSpPr>
              <p:cNvPr id="160" name="Google Shape;160;p69"/>
              <p:cNvCxnSpPr/>
              <p:nvPr/>
            </p:nvCxnSpPr>
            <p:spPr>
              <a:xfrm>
                <a:off x="1337578" y="940050"/>
                <a:ext cx="0" cy="33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1" name="Google Shape;161;p69"/>
              <p:cNvCxnSpPr/>
              <p:nvPr/>
            </p:nvCxnSpPr>
            <p:spPr>
              <a:xfrm flipH="1">
                <a:off x="165232" y="1425696"/>
                <a:ext cx="2344800" cy="234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2" name="Google Shape;162;p69"/>
              <p:cNvCxnSpPr/>
              <p:nvPr/>
            </p:nvCxnSpPr>
            <p:spPr>
              <a:xfrm rot="10800000">
                <a:off x="165232" y="1425804"/>
                <a:ext cx="2344800" cy="234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3" name="Google Shape;163;p69"/>
              <p:cNvCxnSpPr/>
              <p:nvPr/>
            </p:nvCxnSpPr>
            <p:spPr>
              <a:xfrm>
                <a:off x="-320522" y="2598150"/>
                <a:ext cx="331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64" name="Google Shape;164;p69"/>
            <p:cNvCxnSpPr/>
            <p:nvPr/>
          </p:nvCxnSpPr>
          <p:spPr>
            <a:xfrm rot="10800000">
              <a:off x="-95675" y="4432225"/>
              <a:ext cx="942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5" name="Google Shape;165;p69"/>
            <p:cNvCxnSpPr/>
            <p:nvPr/>
          </p:nvCxnSpPr>
          <p:spPr>
            <a:xfrm rot="10800000">
              <a:off x="-95750" y="295172"/>
              <a:ext cx="802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0"/>
          <p:cNvSpPr txBox="1">
            <a:spLocks noGrp="1"/>
          </p:cNvSpPr>
          <p:nvPr>
            <p:ph type="title"/>
          </p:nvPr>
        </p:nvSpPr>
        <p:spPr>
          <a:xfrm>
            <a:off x="4227600" y="1610400"/>
            <a:ext cx="3593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70"/>
          <p:cNvSpPr txBox="1">
            <a:spLocks noGrp="1"/>
          </p:cNvSpPr>
          <p:nvPr>
            <p:ph type="subTitle" idx="1"/>
          </p:nvPr>
        </p:nvSpPr>
        <p:spPr>
          <a:xfrm>
            <a:off x="4227771" y="2257200"/>
            <a:ext cx="3593400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69" name="Google Shape;169;p70"/>
          <p:cNvGrpSpPr/>
          <p:nvPr/>
        </p:nvGrpSpPr>
        <p:grpSpPr>
          <a:xfrm flipH="1">
            <a:off x="-732432" y="-147191"/>
            <a:ext cx="9876414" cy="5330078"/>
            <a:chOff x="-652656" y="-10298911"/>
            <a:chExt cx="26970000" cy="14555100"/>
          </a:xfrm>
        </p:grpSpPr>
        <p:cxnSp>
          <p:nvCxnSpPr>
            <p:cNvPr id="170" name="Google Shape;170;p70"/>
            <p:cNvCxnSpPr/>
            <p:nvPr/>
          </p:nvCxnSpPr>
          <p:spPr>
            <a:xfrm>
              <a:off x="1337577" y="-10298911"/>
              <a:ext cx="0" cy="14555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1" name="Google Shape;171;p70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2" name="Google Shape;172;p70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3" name="Google Shape;173;p70"/>
            <p:cNvCxnSpPr/>
            <p:nvPr/>
          </p:nvCxnSpPr>
          <p:spPr>
            <a:xfrm>
              <a:off x="-652656" y="2598136"/>
              <a:ext cx="2697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2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72"/>
          <p:cNvSpPr txBox="1">
            <a:spLocks noGrp="1"/>
          </p:cNvSpPr>
          <p:nvPr>
            <p:ph type="subTitle" idx="1"/>
          </p:nvPr>
        </p:nvSpPr>
        <p:spPr>
          <a:xfrm>
            <a:off x="4812556" y="1658700"/>
            <a:ext cx="3281700" cy="2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72"/>
          <p:cNvSpPr txBox="1">
            <a:spLocks noGrp="1"/>
          </p:cNvSpPr>
          <p:nvPr>
            <p:ph type="subTitle" idx="2"/>
          </p:nvPr>
        </p:nvSpPr>
        <p:spPr>
          <a:xfrm>
            <a:off x="720000" y="1658700"/>
            <a:ext cx="3281700" cy="2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72"/>
          <p:cNvSpPr/>
          <p:nvPr/>
        </p:nvSpPr>
        <p:spPr>
          <a:xfrm>
            <a:off x="4325" y="5300"/>
            <a:ext cx="446400" cy="44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72"/>
          <p:cNvCxnSpPr/>
          <p:nvPr/>
        </p:nvCxnSpPr>
        <p:spPr>
          <a:xfrm>
            <a:off x="395097" y="451099"/>
            <a:ext cx="882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" name="Google Shape;194;p72"/>
          <p:cNvCxnSpPr/>
          <p:nvPr/>
        </p:nvCxnSpPr>
        <p:spPr>
          <a:xfrm>
            <a:off x="450725" y="304700"/>
            <a:ext cx="0" cy="493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73"/>
          <p:cNvSpPr txBox="1">
            <a:spLocks noGrp="1"/>
          </p:cNvSpPr>
          <p:nvPr>
            <p:ph type="subTitle" idx="1"/>
          </p:nvPr>
        </p:nvSpPr>
        <p:spPr>
          <a:xfrm>
            <a:off x="720000" y="2360150"/>
            <a:ext cx="2380800" cy="1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73"/>
          <p:cNvSpPr txBox="1">
            <a:spLocks noGrp="1"/>
          </p:cNvSpPr>
          <p:nvPr>
            <p:ph type="subTitle" idx="2"/>
          </p:nvPr>
        </p:nvSpPr>
        <p:spPr>
          <a:xfrm>
            <a:off x="3381599" y="2360150"/>
            <a:ext cx="2380800" cy="1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73"/>
          <p:cNvSpPr txBox="1">
            <a:spLocks noGrp="1"/>
          </p:cNvSpPr>
          <p:nvPr>
            <p:ph type="subTitle" idx="3"/>
          </p:nvPr>
        </p:nvSpPr>
        <p:spPr>
          <a:xfrm>
            <a:off x="6043197" y="2360150"/>
            <a:ext cx="2380800" cy="1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73"/>
          <p:cNvSpPr txBox="1">
            <a:spLocks noGrp="1"/>
          </p:cNvSpPr>
          <p:nvPr>
            <p:ph type="subTitle" idx="4"/>
          </p:nvPr>
        </p:nvSpPr>
        <p:spPr>
          <a:xfrm>
            <a:off x="720000" y="1858200"/>
            <a:ext cx="2380800" cy="45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01" name="Google Shape;201;p73"/>
          <p:cNvSpPr txBox="1">
            <a:spLocks noGrp="1"/>
          </p:cNvSpPr>
          <p:nvPr>
            <p:ph type="subTitle" idx="5"/>
          </p:nvPr>
        </p:nvSpPr>
        <p:spPr>
          <a:xfrm>
            <a:off x="3381599" y="1858200"/>
            <a:ext cx="2380800" cy="45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02" name="Google Shape;202;p73"/>
          <p:cNvSpPr txBox="1">
            <a:spLocks noGrp="1"/>
          </p:cNvSpPr>
          <p:nvPr>
            <p:ph type="subTitle" idx="6"/>
          </p:nvPr>
        </p:nvSpPr>
        <p:spPr>
          <a:xfrm>
            <a:off x="6043197" y="1858200"/>
            <a:ext cx="2380800" cy="45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cxnSp>
        <p:nvCxnSpPr>
          <p:cNvPr id="203" name="Google Shape;203;p73"/>
          <p:cNvCxnSpPr/>
          <p:nvPr/>
        </p:nvCxnSpPr>
        <p:spPr>
          <a:xfrm rot="10800000">
            <a:off x="-97425" y="4570799"/>
            <a:ext cx="945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04" name="Google Shape;204;p73"/>
          <p:cNvGrpSpPr/>
          <p:nvPr/>
        </p:nvGrpSpPr>
        <p:grpSpPr>
          <a:xfrm>
            <a:off x="-4169" y="4579792"/>
            <a:ext cx="1118886" cy="1118886"/>
            <a:chOff x="-320522" y="940050"/>
            <a:chExt cx="3316200" cy="3316200"/>
          </a:xfrm>
        </p:grpSpPr>
        <p:cxnSp>
          <p:nvCxnSpPr>
            <p:cNvPr id="205" name="Google Shape;205;p73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6" name="Google Shape;206;p73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7" name="Google Shape;207;p73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8" name="Google Shape;208;p73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09" name="Google Shape;209;p73"/>
          <p:cNvCxnSpPr/>
          <p:nvPr/>
        </p:nvCxnSpPr>
        <p:spPr>
          <a:xfrm rot="10800000">
            <a:off x="1114539" y="4570811"/>
            <a:ext cx="0" cy="600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74"/>
          <p:cNvSpPr txBox="1">
            <a:spLocks noGrp="1"/>
          </p:cNvSpPr>
          <p:nvPr>
            <p:ph type="subTitle" idx="1"/>
          </p:nvPr>
        </p:nvSpPr>
        <p:spPr>
          <a:xfrm>
            <a:off x="720000" y="1988525"/>
            <a:ext cx="31041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74"/>
          <p:cNvSpPr txBox="1">
            <a:spLocks noGrp="1"/>
          </p:cNvSpPr>
          <p:nvPr>
            <p:ph type="subTitle" idx="2"/>
          </p:nvPr>
        </p:nvSpPr>
        <p:spPr>
          <a:xfrm>
            <a:off x="4945474" y="1988525"/>
            <a:ext cx="31041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74"/>
          <p:cNvSpPr txBox="1">
            <a:spLocks noGrp="1"/>
          </p:cNvSpPr>
          <p:nvPr>
            <p:ph type="subTitle" idx="3"/>
          </p:nvPr>
        </p:nvSpPr>
        <p:spPr>
          <a:xfrm>
            <a:off x="720000" y="3649100"/>
            <a:ext cx="31041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4"/>
          <p:cNvSpPr txBox="1">
            <a:spLocks noGrp="1"/>
          </p:cNvSpPr>
          <p:nvPr>
            <p:ph type="subTitle" idx="4"/>
          </p:nvPr>
        </p:nvSpPr>
        <p:spPr>
          <a:xfrm>
            <a:off x="4945474" y="3649100"/>
            <a:ext cx="31041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74"/>
          <p:cNvSpPr txBox="1">
            <a:spLocks noGrp="1"/>
          </p:cNvSpPr>
          <p:nvPr>
            <p:ph type="subTitle" idx="5"/>
          </p:nvPr>
        </p:nvSpPr>
        <p:spPr>
          <a:xfrm>
            <a:off x="720000" y="1542775"/>
            <a:ext cx="3104100" cy="45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17" name="Google Shape;217;p74"/>
          <p:cNvSpPr txBox="1">
            <a:spLocks noGrp="1"/>
          </p:cNvSpPr>
          <p:nvPr>
            <p:ph type="subTitle" idx="6"/>
          </p:nvPr>
        </p:nvSpPr>
        <p:spPr>
          <a:xfrm>
            <a:off x="720000" y="3203425"/>
            <a:ext cx="3104100" cy="45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18" name="Google Shape;218;p74"/>
          <p:cNvSpPr txBox="1">
            <a:spLocks noGrp="1"/>
          </p:cNvSpPr>
          <p:nvPr>
            <p:ph type="subTitle" idx="7"/>
          </p:nvPr>
        </p:nvSpPr>
        <p:spPr>
          <a:xfrm>
            <a:off x="4945444" y="1542775"/>
            <a:ext cx="3104100" cy="45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19" name="Google Shape;219;p74"/>
          <p:cNvSpPr txBox="1">
            <a:spLocks noGrp="1"/>
          </p:cNvSpPr>
          <p:nvPr>
            <p:ph type="subTitle" idx="8"/>
          </p:nvPr>
        </p:nvSpPr>
        <p:spPr>
          <a:xfrm>
            <a:off x="4945444" y="3203425"/>
            <a:ext cx="3104100" cy="45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cxnSp>
        <p:nvCxnSpPr>
          <p:cNvPr id="220" name="Google Shape;220;p74"/>
          <p:cNvCxnSpPr/>
          <p:nvPr/>
        </p:nvCxnSpPr>
        <p:spPr>
          <a:xfrm rot="10800000">
            <a:off x="8430775" y="-89100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21" name="Google Shape;221;p74"/>
          <p:cNvGrpSpPr/>
          <p:nvPr/>
        </p:nvGrpSpPr>
        <p:grpSpPr>
          <a:xfrm rot="10800000" flipH="1">
            <a:off x="8437542" y="4437153"/>
            <a:ext cx="706351" cy="706351"/>
            <a:chOff x="-320522" y="940050"/>
            <a:chExt cx="3316200" cy="3316200"/>
          </a:xfrm>
        </p:grpSpPr>
        <p:cxnSp>
          <p:nvCxnSpPr>
            <p:cNvPr id="222" name="Google Shape;222;p74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3" name="Google Shape;223;p74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4" name="Google Shape;224;p74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5" name="Google Shape;225;p74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26" name="Google Shape;226;p74"/>
          <p:cNvCxnSpPr/>
          <p:nvPr/>
        </p:nvCxnSpPr>
        <p:spPr>
          <a:xfrm>
            <a:off x="8437550" y="4437150"/>
            <a:ext cx="80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7" name="Google Shape;227;p74"/>
          <p:cNvCxnSpPr/>
          <p:nvPr/>
        </p:nvCxnSpPr>
        <p:spPr>
          <a:xfrm>
            <a:off x="8437550" y="300100"/>
            <a:ext cx="80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75"/>
          <p:cNvSpPr txBox="1">
            <a:spLocks noGrp="1"/>
          </p:cNvSpPr>
          <p:nvPr>
            <p:ph type="subTitle" idx="1"/>
          </p:nvPr>
        </p:nvSpPr>
        <p:spPr>
          <a:xfrm>
            <a:off x="720000" y="1826901"/>
            <a:ext cx="22254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75"/>
          <p:cNvSpPr txBox="1">
            <a:spLocks noGrp="1"/>
          </p:cNvSpPr>
          <p:nvPr>
            <p:ph type="subTitle" idx="2"/>
          </p:nvPr>
        </p:nvSpPr>
        <p:spPr>
          <a:xfrm>
            <a:off x="3459312" y="1826901"/>
            <a:ext cx="22254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75"/>
          <p:cNvSpPr txBox="1">
            <a:spLocks noGrp="1"/>
          </p:cNvSpPr>
          <p:nvPr>
            <p:ph type="subTitle" idx="3"/>
          </p:nvPr>
        </p:nvSpPr>
        <p:spPr>
          <a:xfrm>
            <a:off x="720000" y="3481000"/>
            <a:ext cx="22254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75"/>
          <p:cNvSpPr txBox="1">
            <a:spLocks noGrp="1"/>
          </p:cNvSpPr>
          <p:nvPr>
            <p:ph type="subTitle" idx="4"/>
          </p:nvPr>
        </p:nvSpPr>
        <p:spPr>
          <a:xfrm>
            <a:off x="3459312" y="3481000"/>
            <a:ext cx="22254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75"/>
          <p:cNvSpPr txBox="1">
            <a:spLocks noGrp="1"/>
          </p:cNvSpPr>
          <p:nvPr>
            <p:ph type="subTitle" idx="5"/>
          </p:nvPr>
        </p:nvSpPr>
        <p:spPr>
          <a:xfrm>
            <a:off x="6198620" y="1826901"/>
            <a:ext cx="22254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75"/>
          <p:cNvSpPr txBox="1">
            <a:spLocks noGrp="1"/>
          </p:cNvSpPr>
          <p:nvPr>
            <p:ph type="subTitle" idx="6"/>
          </p:nvPr>
        </p:nvSpPr>
        <p:spPr>
          <a:xfrm>
            <a:off x="6198620" y="3481000"/>
            <a:ext cx="22254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75"/>
          <p:cNvSpPr txBox="1">
            <a:spLocks noGrp="1"/>
          </p:cNvSpPr>
          <p:nvPr>
            <p:ph type="subTitle" idx="7"/>
          </p:nvPr>
        </p:nvSpPr>
        <p:spPr>
          <a:xfrm>
            <a:off x="724376" y="1453000"/>
            <a:ext cx="2216700" cy="411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37" name="Google Shape;237;p75"/>
          <p:cNvSpPr txBox="1">
            <a:spLocks noGrp="1"/>
          </p:cNvSpPr>
          <p:nvPr>
            <p:ph type="subTitle" idx="8"/>
          </p:nvPr>
        </p:nvSpPr>
        <p:spPr>
          <a:xfrm>
            <a:off x="3463684" y="1453000"/>
            <a:ext cx="2216700" cy="411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38" name="Google Shape;238;p75"/>
          <p:cNvSpPr txBox="1">
            <a:spLocks noGrp="1"/>
          </p:cNvSpPr>
          <p:nvPr>
            <p:ph type="subTitle" idx="9"/>
          </p:nvPr>
        </p:nvSpPr>
        <p:spPr>
          <a:xfrm>
            <a:off x="6202988" y="1453000"/>
            <a:ext cx="2216700" cy="411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39" name="Google Shape;239;p75"/>
          <p:cNvSpPr txBox="1">
            <a:spLocks noGrp="1"/>
          </p:cNvSpPr>
          <p:nvPr>
            <p:ph type="subTitle" idx="13"/>
          </p:nvPr>
        </p:nvSpPr>
        <p:spPr>
          <a:xfrm>
            <a:off x="724376" y="3103898"/>
            <a:ext cx="2216700" cy="411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40" name="Google Shape;240;p75"/>
          <p:cNvSpPr txBox="1">
            <a:spLocks noGrp="1"/>
          </p:cNvSpPr>
          <p:nvPr>
            <p:ph type="subTitle" idx="14"/>
          </p:nvPr>
        </p:nvSpPr>
        <p:spPr>
          <a:xfrm>
            <a:off x="3463684" y="3103898"/>
            <a:ext cx="2216700" cy="411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41" name="Google Shape;241;p75"/>
          <p:cNvSpPr txBox="1">
            <a:spLocks noGrp="1"/>
          </p:cNvSpPr>
          <p:nvPr>
            <p:ph type="subTitle" idx="15"/>
          </p:nvPr>
        </p:nvSpPr>
        <p:spPr>
          <a:xfrm>
            <a:off x="6202988" y="3103898"/>
            <a:ext cx="2216700" cy="411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42" name="Google Shape;242;p75"/>
          <p:cNvSpPr/>
          <p:nvPr/>
        </p:nvSpPr>
        <p:spPr>
          <a:xfrm>
            <a:off x="4325" y="5300"/>
            <a:ext cx="446400" cy="44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75"/>
          <p:cNvCxnSpPr/>
          <p:nvPr/>
        </p:nvCxnSpPr>
        <p:spPr>
          <a:xfrm>
            <a:off x="395097" y="451099"/>
            <a:ext cx="882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4" name="Google Shape;244;p75"/>
          <p:cNvCxnSpPr/>
          <p:nvPr/>
        </p:nvCxnSpPr>
        <p:spPr>
          <a:xfrm>
            <a:off x="450725" y="304700"/>
            <a:ext cx="0" cy="493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6"/>
          <p:cNvSpPr txBox="1">
            <a:spLocks noGrp="1"/>
          </p:cNvSpPr>
          <p:nvPr>
            <p:ph type="title"/>
          </p:nvPr>
        </p:nvSpPr>
        <p:spPr>
          <a:xfrm>
            <a:off x="2555400" y="726026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5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47" name="Google Shape;247;p76"/>
          <p:cNvSpPr txBox="1">
            <a:spLocks noGrp="1"/>
          </p:cNvSpPr>
          <p:nvPr>
            <p:ph type="subTitle" idx="1"/>
          </p:nvPr>
        </p:nvSpPr>
        <p:spPr>
          <a:xfrm>
            <a:off x="2555400" y="1300676"/>
            <a:ext cx="4696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76"/>
          <p:cNvSpPr txBox="1">
            <a:spLocks noGrp="1"/>
          </p:cNvSpPr>
          <p:nvPr>
            <p:ph type="title" idx="2"/>
          </p:nvPr>
        </p:nvSpPr>
        <p:spPr>
          <a:xfrm>
            <a:off x="2555400" y="1925882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5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49" name="Google Shape;249;p76"/>
          <p:cNvSpPr txBox="1">
            <a:spLocks noGrp="1"/>
          </p:cNvSpPr>
          <p:nvPr>
            <p:ph type="subTitle" idx="3"/>
          </p:nvPr>
        </p:nvSpPr>
        <p:spPr>
          <a:xfrm>
            <a:off x="2555400" y="2500532"/>
            <a:ext cx="4696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76"/>
          <p:cNvSpPr txBox="1">
            <a:spLocks noGrp="1"/>
          </p:cNvSpPr>
          <p:nvPr>
            <p:ph type="title" idx="4"/>
          </p:nvPr>
        </p:nvSpPr>
        <p:spPr>
          <a:xfrm>
            <a:off x="2555400" y="3125738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5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51" name="Google Shape;251;p76"/>
          <p:cNvSpPr txBox="1">
            <a:spLocks noGrp="1"/>
          </p:cNvSpPr>
          <p:nvPr>
            <p:ph type="subTitle" idx="5"/>
          </p:nvPr>
        </p:nvSpPr>
        <p:spPr>
          <a:xfrm>
            <a:off x="2555400" y="3700388"/>
            <a:ext cx="4696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7"/>
          <p:cNvSpPr txBox="1">
            <a:spLocks noGrp="1"/>
          </p:cNvSpPr>
          <p:nvPr>
            <p:ph type="title"/>
          </p:nvPr>
        </p:nvSpPr>
        <p:spPr>
          <a:xfrm>
            <a:off x="817375" y="1947788"/>
            <a:ext cx="9876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25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54" name="Google Shape;254;p77"/>
          <p:cNvSpPr txBox="1">
            <a:spLocks noGrp="1"/>
          </p:cNvSpPr>
          <p:nvPr>
            <p:ph type="subTitle" idx="1"/>
          </p:nvPr>
        </p:nvSpPr>
        <p:spPr>
          <a:xfrm>
            <a:off x="2073775" y="2101700"/>
            <a:ext cx="21732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5" name="Google Shape;255;p77"/>
          <p:cNvSpPr txBox="1">
            <a:spLocks noGrp="1"/>
          </p:cNvSpPr>
          <p:nvPr>
            <p:ph type="subTitle" idx="2"/>
          </p:nvPr>
        </p:nvSpPr>
        <p:spPr>
          <a:xfrm>
            <a:off x="2073775" y="1604675"/>
            <a:ext cx="2173200" cy="455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56" name="Google Shape;256;p77"/>
          <p:cNvSpPr txBox="1">
            <a:spLocks noGrp="1"/>
          </p:cNvSpPr>
          <p:nvPr>
            <p:ph type="title" idx="3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77"/>
          <p:cNvSpPr txBox="1">
            <a:spLocks noGrp="1"/>
          </p:cNvSpPr>
          <p:nvPr>
            <p:ph type="title" idx="4"/>
          </p:nvPr>
        </p:nvSpPr>
        <p:spPr>
          <a:xfrm>
            <a:off x="817375" y="3547988"/>
            <a:ext cx="9876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25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58" name="Google Shape;258;p77"/>
          <p:cNvSpPr txBox="1">
            <a:spLocks noGrp="1"/>
          </p:cNvSpPr>
          <p:nvPr>
            <p:ph type="subTitle" idx="5"/>
          </p:nvPr>
        </p:nvSpPr>
        <p:spPr>
          <a:xfrm>
            <a:off x="2073775" y="3701900"/>
            <a:ext cx="21732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9" name="Google Shape;259;p77"/>
          <p:cNvSpPr txBox="1">
            <a:spLocks noGrp="1"/>
          </p:cNvSpPr>
          <p:nvPr>
            <p:ph type="subTitle" idx="6"/>
          </p:nvPr>
        </p:nvSpPr>
        <p:spPr>
          <a:xfrm>
            <a:off x="2073775" y="3204875"/>
            <a:ext cx="2173200" cy="455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60" name="Google Shape;260;p77"/>
          <p:cNvSpPr txBox="1">
            <a:spLocks noGrp="1"/>
          </p:cNvSpPr>
          <p:nvPr>
            <p:ph type="title" idx="7"/>
          </p:nvPr>
        </p:nvSpPr>
        <p:spPr>
          <a:xfrm>
            <a:off x="4855975" y="1947788"/>
            <a:ext cx="9876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25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61" name="Google Shape;261;p77"/>
          <p:cNvSpPr txBox="1">
            <a:spLocks noGrp="1"/>
          </p:cNvSpPr>
          <p:nvPr>
            <p:ph type="subTitle" idx="8"/>
          </p:nvPr>
        </p:nvSpPr>
        <p:spPr>
          <a:xfrm>
            <a:off x="6112375" y="2101700"/>
            <a:ext cx="21732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2" name="Google Shape;262;p77"/>
          <p:cNvSpPr txBox="1">
            <a:spLocks noGrp="1"/>
          </p:cNvSpPr>
          <p:nvPr>
            <p:ph type="subTitle" idx="9"/>
          </p:nvPr>
        </p:nvSpPr>
        <p:spPr>
          <a:xfrm>
            <a:off x="6112375" y="1604675"/>
            <a:ext cx="2173200" cy="455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63" name="Google Shape;263;p77"/>
          <p:cNvSpPr txBox="1">
            <a:spLocks noGrp="1"/>
          </p:cNvSpPr>
          <p:nvPr>
            <p:ph type="title" idx="13"/>
          </p:nvPr>
        </p:nvSpPr>
        <p:spPr>
          <a:xfrm>
            <a:off x="4855975" y="3547988"/>
            <a:ext cx="9876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25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64" name="Google Shape;264;p77"/>
          <p:cNvSpPr txBox="1">
            <a:spLocks noGrp="1"/>
          </p:cNvSpPr>
          <p:nvPr>
            <p:ph type="subTitle" idx="14"/>
          </p:nvPr>
        </p:nvSpPr>
        <p:spPr>
          <a:xfrm>
            <a:off x="6112375" y="3701900"/>
            <a:ext cx="21732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5" name="Google Shape;265;p77"/>
          <p:cNvSpPr txBox="1">
            <a:spLocks noGrp="1"/>
          </p:cNvSpPr>
          <p:nvPr>
            <p:ph type="subTitle" idx="15"/>
          </p:nvPr>
        </p:nvSpPr>
        <p:spPr>
          <a:xfrm>
            <a:off x="6112375" y="3204875"/>
            <a:ext cx="2173200" cy="455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66" name="Google Shape;266;p77"/>
          <p:cNvSpPr/>
          <p:nvPr/>
        </p:nvSpPr>
        <p:spPr>
          <a:xfrm>
            <a:off x="4325" y="5300"/>
            <a:ext cx="446400" cy="44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" name="Google Shape;267;p77"/>
          <p:cNvCxnSpPr/>
          <p:nvPr/>
        </p:nvCxnSpPr>
        <p:spPr>
          <a:xfrm>
            <a:off x="395097" y="451099"/>
            <a:ext cx="882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8" name="Google Shape;268;p77"/>
          <p:cNvCxnSpPr/>
          <p:nvPr/>
        </p:nvCxnSpPr>
        <p:spPr>
          <a:xfrm>
            <a:off x="450725" y="304700"/>
            <a:ext cx="0" cy="493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8_1_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8"/>
          <p:cNvSpPr txBox="1">
            <a:spLocks noGrp="1"/>
          </p:cNvSpPr>
          <p:nvPr>
            <p:ph type="title"/>
          </p:nvPr>
        </p:nvSpPr>
        <p:spPr>
          <a:xfrm>
            <a:off x="3654899" y="1773539"/>
            <a:ext cx="8193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23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71" name="Google Shape;271;p78"/>
          <p:cNvSpPr txBox="1">
            <a:spLocks noGrp="1"/>
          </p:cNvSpPr>
          <p:nvPr>
            <p:ph type="subTitle" idx="1"/>
          </p:nvPr>
        </p:nvSpPr>
        <p:spPr>
          <a:xfrm>
            <a:off x="702175" y="2083872"/>
            <a:ext cx="21732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2" name="Google Shape;272;p78"/>
          <p:cNvSpPr txBox="1">
            <a:spLocks noGrp="1"/>
          </p:cNvSpPr>
          <p:nvPr>
            <p:ph type="subTitle" idx="2"/>
          </p:nvPr>
        </p:nvSpPr>
        <p:spPr>
          <a:xfrm>
            <a:off x="702175" y="1586847"/>
            <a:ext cx="2173200" cy="455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73" name="Google Shape;273;p78"/>
          <p:cNvSpPr txBox="1">
            <a:spLocks noGrp="1"/>
          </p:cNvSpPr>
          <p:nvPr>
            <p:ph type="title" idx="3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78"/>
          <p:cNvSpPr txBox="1">
            <a:spLocks noGrp="1"/>
          </p:cNvSpPr>
          <p:nvPr>
            <p:ph type="title" idx="4"/>
          </p:nvPr>
        </p:nvSpPr>
        <p:spPr>
          <a:xfrm>
            <a:off x="3408175" y="2786007"/>
            <a:ext cx="9876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75" name="Google Shape;275;p78"/>
          <p:cNvSpPr txBox="1">
            <a:spLocks noGrp="1"/>
          </p:cNvSpPr>
          <p:nvPr>
            <p:ph type="subTitle" idx="5"/>
          </p:nvPr>
        </p:nvSpPr>
        <p:spPr>
          <a:xfrm>
            <a:off x="702175" y="3473300"/>
            <a:ext cx="21732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6" name="Google Shape;276;p78"/>
          <p:cNvSpPr txBox="1">
            <a:spLocks noGrp="1"/>
          </p:cNvSpPr>
          <p:nvPr>
            <p:ph type="subTitle" idx="6"/>
          </p:nvPr>
        </p:nvSpPr>
        <p:spPr>
          <a:xfrm>
            <a:off x="702175" y="2976275"/>
            <a:ext cx="2173200" cy="455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77" name="Google Shape;277;p78"/>
          <p:cNvSpPr txBox="1">
            <a:spLocks noGrp="1"/>
          </p:cNvSpPr>
          <p:nvPr>
            <p:ph type="title" idx="7"/>
          </p:nvPr>
        </p:nvSpPr>
        <p:spPr>
          <a:xfrm>
            <a:off x="4581900" y="1946075"/>
            <a:ext cx="13017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36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78" name="Google Shape;278;p78"/>
          <p:cNvSpPr txBox="1">
            <a:spLocks noGrp="1"/>
          </p:cNvSpPr>
          <p:nvPr>
            <p:ph type="subTitle" idx="8"/>
          </p:nvPr>
        </p:nvSpPr>
        <p:spPr>
          <a:xfrm>
            <a:off x="6112375" y="2083872"/>
            <a:ext cx="21732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9" name="Google Shape;279;p78"/>
          <p:cNvSpPr txBox="1">
            <a:spLocks noGrp="1"/>
          </p:cNvSpPr>
          <p:nvPr>
            <p:ph type="subTitle" idx="9"/>
          </p:nvPr>
        </p:nvSpPr>
        <p:spPr>
          <a:xfrm>
            <a:off x="6112375" y="1586847"/>
            <a:ext cx="2173200" cy="455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80" name="Google Shape;280;p78"/>
          <p:cNvSpPr txBox="1">
            <a:spLocks noGrp="1"/>
          </p:cNvSpPr>
          <p:nvPr>
            <p:ph type="title" idx="13"/>
          </p:nvPr>
        </p:nvSpPr>
        <p:spPr>
          <a:xfrm>
            <a:off x="4512375" y="3085350"/>
            <a:ext cx="5727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18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81" name="Google Shape;281;p78"/>
          <p:cNvSpPr txBox="1">
            <a:spLocks noGrp="1"/>
          </p:cNvSpPr>
          <p:nvPr>
            <p:ph type="subTitle" idx="14"/>
          </p:nvPr>
        </p:nvSpPr>
        <p:spPr>
          <a:xfrm>
            <a:off x="6112375" y="3473300"/>
            <a:ext cx="21732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2" name="Google Shape;282;p78"/>
          <p:cNvSpPr txBox="1">
            <a:spLocks noGrp="1"/>
          </p:cNvSpPr>
          <p:nvPr>
            <p:ph type="subTitle" idx="15"/>
          </p:nvPr>
        </p:nvSpPr>
        <p:spPr>
          <a:xfrm>
            <a:off x="6112375" y="2976275"/>
            <a:ext cx="2173200" cy="455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cxnSp>
        <p:nvCxnSpPr>
          <p:cNvPr id="283" name="Google Shape;283;p78"/>
          <p:cNvCxnSpPr/>
          <p:nvPr/>
        </p:nvCxnSpPr>
        <p:spPr>
          <a:xfrm rot="10800000">
            <a:off x="-97425" y="4570799"/>
            <a:ext cx="945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4" name="Google Shape;284;p78"/>
          <p:cNvGrpSpPr/>
          <p:nvPr/>
        </p:nvGrpSpPr>
        <p:grpSpPr>
          <a:xfrm>
            <a:off x="-4169" y="4579792"/>
            <a:ext cx="1118886" cy="1118886"/>
            <a:chOff x="-320522" y="940050"/>
            <a:chExt cx="3316200" cy="3316200"/>
          </a:xfrm>
        </p:grpSpPr>
        <p:cxnSp>
          <p:nvCxnSpPr>
            <p:cNvPr id="285" name="Google Shape;285;p78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6" name="Google Shape;286;p78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" name="Google Shape;287;p78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" name="Google Shape;288;p78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89" name="Google Shape;289;p78"/>
          <p:cNvCxnSpPr/>
          <p:nvPr/>
        </p:nvCxnSpPr>
        <p:spPr>
          <a:xfrm rot="10800000">
            <a:off x="1114539" y="4570811"/>
            <a:ext cx="0" cy="600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9"/>
          <p:cNvSpPr txBox="1">
            <a:spLocks noGrp="1"/>
          </p:cNvSpPr>
          <p:nvPr>
            <p:ph type="title"/>
          </p:nvPr>
        </p:nvSpPr>
        <p:spPr>
          <a:xfrm>
            <a:off x="854351" y="501950"/>
            <a:ext cx="47397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8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79"/>
          <p:cNvSpPr txBox="1">
            <a:spLocks noGrp="1"/>
          </p:cNvSpPr>
          <p:nvPr>
            <p:ph type="subTitle" idx="1"/>
          </p:nvPr>
        </p:nvSpPr>
        <p:spPr>
          <a:xfrm>
            <a:off x="854350" y="1914300"/>
            <a:ext cx="47397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79"/>
          <p:cNvSpPr txBox="1"/>
          <p:nvPr/>
        </p:nvSpPr>
        <p:spPr>
          <a:xfrm>
            <a:off x="898650" y="3611950"/>
            <a:ext cx="47175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-US" sz="1000" b="0" i="0" u="none" strike="noStrike" cap="none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US" sz="1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-US" sz="1000" b="0" i="0" u="none" strike="noStrike" cap="none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US" sz="1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-US" sz="1000" b="0" i="0" u="none" strike="noStrike" cap="none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US" sz="1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_NUMBER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2"/>
          <p:cNvSpPr txBox="1">
            <a:spLocks noGrp="1"/>
          </p:cNvSpPr>
          <p:nvPr>
            <p:ph type="title"/>
          </p:nvPr>
        </p:nvSpPr>
        <p:spPr>
          <a:xfrm>
            <a:off x="1291050" y="1542500"/>
            <a:ext cx="6561900" cy="1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8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5" name="Google Shape;25;p52"/>
          <p:cNvSpPr txBox="1">
            <a:spLocks noGrp="1"/>
          </p:cNvSpPr>
          <p:nvPr>
            <p:ph type="subTitle" idx="1"/>
          </p:nvPr>
        </p:nvSpPr>
        <p:spPr>
          <a:xfrm>
            <a:off x="1291050" y="3079100"/>
            <a:ext cx="65619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26" name="Google Shape;26;p52"/>
          <p:cNvCxnSpPr/>
          <p:nvPr/>
        </p:nvCxnSpPr>
        <p:spPr>
          <a:xfrm>
            <a:off x="986475" y="-178200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7" name="Google Shape;27;p52"/>
          <p:cNvGrpSpPr/>
          <p:nvPr/>
        </p:nvGrpSpPr>
        <p:grpSpPr>
          <a:xfrm>
            <a:off x="-17113" y="581050"/>
            <a:ext cx="964019" cy="964019"/>
            <a:chOff x="-320522" y="940050"/>
            <a:chExt cx="3316200" cy="3316200"/>
          </a:xfrm>
        </p:grpSpPr>
        <p:cxnSp>
          <p:nvCxnSpPr>
            <p:cNvPr id="28" name="Google Shape;28;p52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52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52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1;p52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2" name="Google Shape;32;p52"/>
          <p:cNvCxnSpPr/>
          <p:nvPr/>
        </p:nvCxnSpPr>
        <p:spPr>
          <a:xfrm rot="10800000">
            <a:off x="9144000" y="-266475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3" name="Google Shape;33;p52"/>
          <p:cNvGrpSpPr/>
          <p:nvPr/>
        </p:nvGrpSpPr>
        <p:grpSpPr>
          <a:xfrm rot="10800000" flipH="1">
            <a:off x="7363208" y="3789406"/>
            <a:ext cx="1553971" cy="1553971"/>
            <a:chOff x="-320522" y="940050"/>
            <a:chExt cx="3316200" cy="3316200"/>
          </a:xfrm>
        </p:grpSpPr>
        <p:cxnSp>
          <p:nvCxnSpPr>
            <p:cNvPr id="34" name="Google Shape;34;p52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52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36;p52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" name="Google Shape;37;p52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8" name="Google Shape;38;p52"/>
          <p:cNvCxnSpPr/>
          <p:nvPr/>
        </p:nvCxnSpPr>
        <p:spPr>
          <a:xfrm>
            <a:off x="8140400" y="0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39;p52"/>
          <p:cNvCxnSpPr/>
          <p:nvPr/>
        </p:nvCxnSpPr>
        <p:spPr>
          <a:xfrm>
            <a:off x="-43312" y="1545076"/>
            <a:ext cx="101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Google Shape;40;p52"/>
          <p:cNvCxnSpPr/>
          <p:nvPr/>
        </p:nvCxnSpPr>
        <p:spPr>
          <a:xfrm>
            <a:off x="-98000" y="580900"/>
            <a:ext cx="934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" name="Google Shape;41;p52"/>
          <p:cNvCxnSpPr/>
          <p:nvPr/>
        </p:nvCxnSpPr>
        <p:spPr>
          <a:xfrm>
            <a:off x="-99000" y="4566400"/>
            <a:ext cx="934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5" name="Google Shape;295;p80"/>
          <p:cNvCxnSpPr/>
          <p:nvPr/>
        </p:nvCxnSpPr>
        <p:spPr>
          <a:xfrm rot="10800000">
            <a:off x="8430775" y="-89100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96" name="Google Shape;296;p80"/>
          <p:cNvGrpSpPr/>
          <p:nvPr/>
        </p:nvGrpSpPr>
        <p:grpSpPr>
          <a:xfrm rot="10800000" flipH="1">
            <a:off x="8437542" y="4437153"/>
            <a:ext cx="706351" cy="706351"/>
            <a:chOff x="-320522" y="940050"/>
            <a:chExt cx="3316200" cy="3316200"/>
          </a:xfrm>
        </p:grpSpPr>
        <p:cxnSp>
          <p:nvCxnSpPr>
            <p:cNvPr id="297" name="Google Shape;297;p80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p80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p80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p80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01" name="Google Shape;301;p80"/>
          <p:cNvCxnSpPr/>
          <p:nvPr/>
        </p:nvCxnSpPr>
        <p:spPr>
          <a:xfrm>
            <a:off x="8437550" y="4437150"/>
            <a:ext cx="80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2" name="Google Shape;302;p80"/>
          <p:cNvCxnSpPr/>
          <p:nvPr/>
        </p:nvCxnSpPr>
        <p:spPr>
          <a:xfrm>
            <a:off x="-90800" y="528700"/>
            <a:ext cx="933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Google Shape;304;p81"/>
          <p:cNvCxnSpPr/>
          <p:nvPr/>
        </p:nvCxnSpPr>
        <p:spPr>
          <a:xfrm>
            <a:off x="-98000" y="580900"/>
            <a:ext cx="934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5" name="Google Shape;305;p81"/>
          <p:cNvCxnSpPr/>
          <p:nvPr/>
        </p:nvCxnSpPr>
        <p:spPr>
          <a:xfrm>
            <a:off x="681675" y="-178200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6" name="Google Shape;306;p81"/>
          <p:cNvCxnSpPr/>
          <p:nvPr/>
        </p:nvCxnSpPr>
        <p:spPr>
          <a:xfrm>
            <a:off x="-99000" y="4566400"/>
            <a:ext cx="934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7" name="Google Shape;307;p81"/>
          <p:cNvCxnSpPr/>
          <p:nvPr/>
        </p:nvCxnSpPr>
        <p:spPr>
          <a:xfrm rot="10800000">
            <a:off x="9144000" y="-266475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08" name="Google Shape;308;p81"/>
          <p:cNvGrpSpPr/>
          <p:nvPr/>
        </p:nvGrpSpPr>
        <p:grpSpPr>
          <a:xfrm rot="10800000" flipH="1">
            <a:off x="7658921" y="3789406"/>
            <a:ext cx="1553971" cy="1553971"/>
            <a:chOff x="-320522" y="940050"/>
            <a:chExt cx="3316200" cy="3316200"/>
          </a:xfrm>
        </p:grpSpPr>
        <p:cxnSp>
          <p:nvCxnSpPr>
            <p:cNvPr id="309" name="Google Shape;309;p81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0" name="Google Shape;310;p81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1" name="Google Shape;311;p81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2" name="Google Shape;312;p81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13" name="Google Shape;313;p81"/>
          <p:cNvCxnSpPr/>
          <p:nvPr/>
        </p:nvCxnSpPr>
        <p:spPr>
          <a:xfrm>
            <a:off x="8436113" y="0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" name="Google Shape;314;p81"/>
          <p:cNvCxnSpPr/>
          <p:nvPr/>
        </p:nvCxnSpPr>
        <p:spPr>
          <a:xfrm>
            <a:off x="-348112" y="1545076"/>
            <a:ext cx="101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AF22C1-75DD-0CF2-FEE6-7B9AF52E68CD}"/>
              </a:ext>
            </a:extLst>
          </p:cNvPr>
          <p:cNvSpPr txBox="1"/>
          <p:nvPr userDrawn="1"/>
        </p:nvSpPr>
        <p:spPr>
          <a:xfrm>
            <a:off x="8675602" y="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2204A76-84EC-4860-9D2A-684F30F54BE5}" type="slidenum">
              <a:rPr lang="uk-UA" sz="1600" smtClean="0">
                <a:solidFill>
                  <a:schemeClr val="tx1"/>
                </a:solidFill>
                <a:latin typeface="Raleway" pitchFamily="2" charset="0"/>
              </a:rPr>
              <a:t>‹#›</a:t>
            </a:fld>
            <a:endParaRPr lang="en-GB" sz="1600" dirty="0">
              <a:solidFill>
                <a:schemeClr val="tx1"/>
              </a:solidFill>
              <a:latin typeface="Raleway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44" name="Google Shape;44;p53"/>
          <p:cNvCxnSpPr/>
          <p:nvPr/>
        </p:nvCxnSpPr>
        <p:spPr>
          <a:xfrm rot="10800000">
            <a:off x="-97425" y="4454915"/>
            <a:ext cx="945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5" name="Google Shape;45;p53"/>
          <p:cNvGrpSpPr/>
          <p:nvPr/>
        </p:nvGrpSpPr>
        <p:grpSpPr>
          <a:xfrm>
            <a:off x="7" y="-58350"/>
            <a:ext cx="719947" cy="5208902"/>
            <a:chOff x="-320522" y="-19736275"/>
            <a:chExt cx="3316200" cy="23993100"/>
          </a:xfrm>
        </p:grpSpPr>
        <p:cxnSp>
          <p:nvCxnSpPr>
            <p:cNvPr id="46" name="Google Shape;46;p53"/>
            <p:cNvCxnSpPr/>
            <p:nvPr/>
          </p:nvCxnSpPr>
          <p:spPr>
            <a:xfrm>
              <a:off x="1337553" y="-19736275"/>
              <a:ext cx="0" cy="23993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" name="Google Shape;47;p53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" name="Google Shape;48;p53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" name="Google Shape;49;p53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6A0B7BD-703A-2745-A786-07A75936AAB3}"/>
              </a:ext>
            </a:extLst>
          </p:cNvPr>
          <p:cNvSpPr txBox="1"/>
          <p:nvPr userDrawn="1"/>
        </p:nvSpPr>
        <p:spPr>
          <a:xfrm>
            <a:off x="8675602" y="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2204A76-84EC-4860-9D2A-684F30F54BE5}" type="slidenum">
              <a:rPr lang="uk-UA" sz="1600" smtClean="0">
                <a:solidFill>
                  <a:schemeClr val="tx1"/>
                </a:solidFill>
                <a:latin typeface="Raleway" pitchFamily="2" charset="0"/>
              </a:rPr>
              <a:t>‹#›</a:t>
            </a:fld>
            <a:endParaRPr lang="en-GB" sz="1600" dirty="0">
              <a:solidFill>
                <a:schemeClr val="tx1"/>
              </a:solidFill>
              <a:latin typeface="Raleway" pitchFamily="2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4"/>
          <p:cNvSpPr/>
          <p:nvPr/>
        </p:nvSpPr>
        <p:spPr>
          <a:xfrm>
            <a:off x="4325" y="5300"/>
            <a:ext cx="446400" cy="44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54"/>
          <p:cNvCxnSpPr/>
          <p:nvPr/>
        </p:nvCxnSpPr>
        <p:spPr>
          <a:xfrm>
            <a:off x="395097" y="451099"/>
            <a:ext cx="882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4" name="Google Shape;54;p54"/>
          <p:cNvGrpSpPr/>
          <p:nvPr/>
        </p:nvGrpSpPr>
        <p:grpSpPr>
          <a:xfrm>
            <a:off x="8511563" y="451689"/>
            <a:ext cx="1255845" cy="1255845"/>
            <a:chOff x="-320522" y="940050"/>
            <a:chExt cx="3316200" cy="3316200"/>
          </a:xfrm>
        </p:grpSpPr>
        <p:cxnSp>
          <p:nvCxnSpPr>
            <p:cNvPr id="55" name="Google Shape;55;p54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56;p54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57;p54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54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59" name="Google Shape;59;p54"/>
          <p:cNvCxnSpPr/>
          <p:nvPr/>
        </p:nvCxnSpPr>
        <p:spPr>
          <a:xfrm>
            <a:off x="450725" y="304700"/>
            <a:ext cx="0" cy="493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BDAFBA5-CBFD-3F01-4EDC-10FAC7CB7F11}"/>
              </a:ext>
            </a:extLst>
          </p:cNvPr>
          <p:cNvSpPr txBox="1"/>
          <p:nvPr userDrawn="1"/>
        </p:nvSpPr>
        <p:spPr>
          <a:xfrm>
            <a:off x="8675602" y="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2204A76-84EC-4860-9D2A-684F30F54BE5}" type="slidenum">
              <a:rPr lang="uk-UA" sz="1600" smtClean="0">
                <a:solidFill>
                  <a:schemeClr val="tx1"/>
                </a:solidFill>
                <a:latin typeface="Raleway" pitchFamily="2" charset="0"/>
              </a:rPr>
              <a:t>‹#›</a:t>
            </a:fld>
            <a:endParaRPr lang="en-GB" sz="1600" dirty="0">
              <a:solidFill>
                <a:schemeClr val="tx1"/>
              </a:solidFill>
              <a:latin typeface="Raleway" pitchFamily="2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55"/>
          <p:cNvGrpSpPr/>
          <p:nvPr/>
        </p:nvGrpSpPr>
        <p:grpSpPr>
          <a:xfrm flipH="1">
            <a:off x="2396" y="-769"/>
            <a:ext cx="9295179" cy="4436590"/>
            <a:chOff x="-24685049" y="940050"/>
            <a:chExt cx="27680700" cy="13212000"/>
          </a:xfrm>
        </p:grpSpPr>
        <p:cxnSp>
          <p:nvCxnSpPr>
            <p:cNvPr id="62" name="Google Shape;62;p55"/>
            <p:cNvCxnSpPr/>
            <p:nvPr/>
          </p:nvCxnSpPr>
          <p:spPr>
            <a:xfrm>
              <a:off x="883737" y="940050"/>
              <a:ext cx="0" cy="1321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Google Shape;63;p55"/>
            <p:cNvCxnSpPr/>
            <p:nvPr/>
          </p:nvCxnSpPr>
          <p:spPr>
            <a:xfrm flipH="1">
              <a:off x="887691" y="1425696"/>
              <a:ext cx="1168500" cy="1170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64;p55"/>
            <p:cNvCxnSpPr/>
            <p:nvPr/>
          </p:nvCxnSpPr>
          <p:spPr>
            <a:xfrm rot="10800000">
              <a:off x="-288609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" name="Google Shape;65;p55"/>
            <p:cNvCxnSpPr/>
            <p:nvPr/>
          </p:nvCxnSpPr>
          <p:spPr>
            <a:xfrm>
              <a:off x="-24685049" y="2598161"/>
              <a:ext cx="2768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66" name="Google Shape;66;p55"/>
          <p:cNvCxnSpPr/>
          <p:nvPr/>
        </p:nvCxnSpPr>
        <p:spPr>
          <a:xfrm rot="10800000">
            <a:off x="147" y="4606137"/>
            <a:ext cx="954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55"/>
          <p:cNvSpPr txBox="1">
            <a:spLocks noGrp="1"/>
          </p:cNvSpPr>
          <p:nvPr>
            <p:ph type="title"/>
          </p:nvPr>
        </p:nvSpPr>
        <p:spPr>
          <a:xfrm>
            <a:off x="4834800" y="1322200"/>
            <a:ext cx="3519600" cy="16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5"/>
          <p:cNvSpPr txBox="1">
            <a:spLocks noGrp="1"/>
          </p:cNvSpPr>
          <p:nvPr>
            <p:ph type="subTitle" idx="1"/>
          </p:nvPr>
        </p:nvSpPr>
        <p:spPr>
          <a:xfrm>
            <a:off x="4834800" y="2971350"/>
            <a:ext cx="3519600" cy="1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5"/>
          <p:cNvSpPr>
            <a:spLocks noGrp="1"/>
          </p:cNvSpPr>
          <p:nvPr>
            <p:ph type="pic" idx="2"/>
          </p:nvPr>
        </p:nvSpPr>
        <p:spPr>
          <a:xfrm>
            <a:off x="713225" y="558636"/>
            <a:ext cx="3816900" cy="4049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404B12-BF1F-CBA0-9D33-FE9E8086A862}"/>
              </a:ext>
            </a:extLst>
          </p:cNvPr>
          <p:cNvSpPr txBox="1"/>
          <p:nvPr userDrawn="1"/>
        </p:nvSpPr>
        <p:spPr>
          <a:xfrm>
            <a:off x="8675602" y="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2204A76-84EC-4860-9D2A-684F30F54BE5}" type="slidenum">
              <a:rPr lang="uk-UA" sz="1600" smtClean="0">
                <a:solidFill>
                  <a:schemeClr val="tx1"/>
                </a:solidFill>
                <a:latin typeface="Raleway" pitchFamily="2" charset="0"/>
              </a:rPr>
              <a:t>‹#›</a:t>
            </a:fld>
            <a:endParaRPr lang="en-GB" sz="1600" dirty="0">
              <a:solidFill>
                <a:schemeClr val="tx1"/>
              </a:solidFill>
              <a:latin typeface="Raleway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6"/>
          <p:cNvSpPr txBox="1">
            <a:spLocks noGrp="1"/>
          </p:cNvSpPr>
          <p:nvPr>
            <p:ph type="title"/>
          </p:nvPr>
        </p:nvSpPr>
        <p:spPr>
          <a:xfrm>
            <a:off x="2135550" y="1256084"/>
            <a:ext cx="4872900" cy="15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6"/>
          <p:cNvSpPr txBox="1">
            <a:spLocks noGrp="1"/>
          </p:cNvSpPr>
          <p:nvPr>
            <p:ph type="subTitle" idx="1"/>
          </p:nvPr>
        </p:nvSpPr>
        <p:spPr>
          <a:xfrm>
            <a:off x="2135550" y="26963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7"/>
          <p:cNvSpPr txBox="1">
            <a:spLocks noGrp="1"/>
          </p:cNvSpPr>
          <p:nvPr>
            <p:ph type="title"/>
          </p:nvPr>
        </p:nvSpPr>
        <p:spPr>
          <a:xfrm>
            <a:off x="834300" y="2643225"/>
            <a:ext cx="4550100" cy="15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5" name="Google Shape;75;p57"/>
          <p:cNvSpPr txBox="1">
            <a:spLocks noGrp="1"/>
          </p:cNvSpPr>
          <p:nvPr>
            <p:ph type="title" idx="2"/>
          </p:nvPr>
        </p:nvSpPr>
        <p:spPr>
          <a:xfrm>
            <a:off x="834300" y="839975"/>
            <a:ext cx="1848900" cy="1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10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8"/>
          <p:cNvSpPr txBox="1">
            <a:spLocks noGrp="1"/>
          </p:cNvSpPr>
          <p:nvPr>
            <p:ph type="title"/>
          </p:nvPr>
        </p:nvSpPr>
        <p:spPr>
          <a:xfrm>
            <a:off x="1604625" y="597425"/>
            <a:ext cx="681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8"/>
          <p:cNvSpPr txBox="1">
            <a:spLocks noGrp="1"/>
          </p:cNvSpPr>
          <p:nvPr>
            <p:ph type="subTitle" idx="1"/>
          </p:nvPr>
        </p:nvSpPr>
        <p:spPr>
          <a:xfrm>
            <a:off x="5122182" y="3732610"/>
            <a:ext cx="240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9" name="Google Shape;79;p58"/>
          <p:cNvSpPr txBox="1">
            <a:spLocks noGrp="1"/>
          </p:cNvSpPr>
          <p:nvPr>
            <p:ph type="subTitle" idx="2"/>
          </p:nvPr>
        </p:nvSpPr>
        <p:spPr>
          <a:xfrm>
            <a:off x="1727993" y="3732610"/>
            <a:ext cx="240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0" name="Google Shape;80;p58"/>
          <p:cNvSpPr txBox="1">
            <a:spLocks noGrp="1"/>
          </p:cNvSpPr>
          <p:nvPr>
            <p:ph type="subTitle" idx="3"/>
          </p:nvPr>
        </p:nvSpPr>
        <p:spPr>
          <a:xfrm>
            <a:off x="5122182" y="3277310"/>
            <a:ext cx="2400300" cy="455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81" name="Google Shape;81;p58"/>
          <p:cNvSpPr txBox="1">
            <a:spLocks noGrp="1"/>
          </p:cNvSpPr>
          <p:nvPr>
            <p:ph type="subTitle" idx="4"/>
          </p:nvPr>
        </p:nvSpPr>
        <p:spPr>
          <a:xfrm>
            <a:off x="1727993" y="3277310"/>
            <a:ext cx="2400300" cy="455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9"/>
          <p:cNvSpPr txBox="1">
            <a:spLocks noGrp="1"/>
          </p:cNvSpPr>
          <p:nvPr>
            <p:ph type="title"/>
          </p:nvPr>
        </p:nvSpPr>
        <p:spPr>
          <a:xfrm>
            <a:off x="713225" y="5974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49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"/>
          <p:cNvSpPr txBox="1">
            <a:spLocks noGrp="1"/>
          </p:cNvSpPr>
          <p:nvPr>
            <p:ph type="ctrTitle"/>
          </p:nvPr>
        </p:nvSpPr>
        <p:spPr>
          <a:xfrm>
            <a:off x="3543874" y="1606304"/>
            <a:ext cx="5405173" cy="18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dirty="0" err="1">
                <a:latin typeface="Raleway SemiBold"/>
                <a:ea typeface="Raleway SemiBold"/>
                <a:cs typeface="Raleway SemiBold"/>
                <a:sym typeface="Raleway SemiBold"/>
              </a:rPr>
              <a:t>Програмна</a:t>
            </a:r>
            <a:r>
              <a:rPr lang="ru-RU" sz="3600" dirty="0">
                <a:latin typeface="Raleway SemiBold"/>
                <a:ea typeface="Raleway SemiBold"/>
                <a:cs typeface="Raleway SemiBold"/>
                <a:sym typeface="Raleway SemiBold"/>
              </a:rPr>
              <a:t> система для </a:t>
            </a:r>
            <a:r>
              <a:rPr lang="ru-RU" sz="3600" dirty="0" err="1">
                <a:latin typeface="Raleway SemiBold"/>
                <a:ea typeface="Raleway SemiBold"/>
                <a:cs typeface="Raleway SemiBold"/>
                <a:sym typeface="Raleway SemiBold"/>
              </a:rPr>
              <a:t>хмарного</a:t>
            </a:r>
            <a:r>
              <a:rPr lang="ru-RU" sz="3600" dirty="0"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ru-RU" sz="3600" dirty="0" err="1">
                <a:latin typeface="Raleway SemiBold"/>
                <a:ea typeface="Raleway SemiBold"/>
                <a:cs typeface="Raleway SemiBold"/>
                <a:sym typeface="Raleway SemiBold"/>
              </a:rPr>
              <a:t>зберігання</a:t>
            </a:r>
            <a:r>
              <a:rPr lang="ru-RU" sz="3600" dirty="0"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ru-RU" sz="3600" dirty="0" err="1">
                <a:latin typeface="Raleway SemiBold"/>
                <a:ea typeface="Raleway SemiBold"/>
                <a:cs typeface="Raleway SemiBold"/>
                <a:sym typeface="Raleway SemiBold"/>
              </a:rPr>
              <a:t>особистих</a:t>
            </a:r>
            <a:r>
              <a:rPr lang="ru-RU" sz="3600" dirty="0"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ru-RU" sz="3600" dirty="0" err="1">
                <a:latin typeface="Raleway SemiBold"/>
                <a:ea typeface="Raleway SemiBold"/>
                <a:cs typeface="Raleway SemiBold"/>
                <a:sym typeface="Raleway SemiBold"/>
              </a:rPr>
              <a:t>файлів</a:t>
            </a:r>
            <a:r>
              <a:rPr lang="ru-RU" sz="3600" dirty="0">
                <a:latin typeface="Raleway SemiBold"/>
                <a:ea typeface="Raleway SemiBold"/>
                <a:cs typeface="Raleway SemiBold"/>
                <a:sym typeface="Raleway SemiBold"/>
              </a:rPr>
              <a:t>.</a:t>
            </a:r>
            <a:r>
              <a:rPr lang="en-GB" sz="3600" dirty="0"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ru-RU" sz="3600" dirty="0">
                <a:latin typeface="Raleway SemiBold"/>
                <a:ea typeface="Raleway SemiBold"/>
                <a:cs typeface="Raleway SemiBold"/>
                <a:sym typeface="Raleway SemiBold"/>
              </a:rPr>
              <a:t>Бек-</a:t>
            </a:r>
            <a:r>
              <a:rPr lang="ru-RU" sz="3600" dirty="0" err="1">
                <a:latin typeface="Raleway SemiBold"/>
                <a:ea typeface="Raleway SemiBold"/>
                <a:cs typeface="Raleway SemiBold"/>
                <a:sym typeface="Raleway SemiBold"/>
              </a:rPr>
              <a:t>енд</a:t>
            </a:r>
            <a:endParaRPr lang="en-GB" sz="3600" dirty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320" name="Google Shape;320;p1"/>
          <p:cNvGrpSpPr/>
          <p:nvPr/>
        </p:nvGrpSpPr>
        <p:grpSpPr>
          <a:xfrm>
            <a:off x="3" y="1828050"/>
            <a:ext cx="3316200" cy="3316200"/>
            <a:chOff x="-320522" y="940050"/>
            <a:chExt cx="3316200" cy="3316200"/>
          </a:xfrm>
        </p:grpSpPr>
        <p:cxnSp>
          <p:nvCxnSpPr>
            <p:cNvPr id="321" name="Google Shape;321;p1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2" name="Google Shape;322;p1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3" name="Google Shape;323;p1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4" name="Google Shape;324;p1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25" name="Google Shape;325;p1"/>
          <p:cNvCxnSpPr/>
          <p:nvPr/>
        </p:nvCxnSpPr>
        <p:spPr>
          <a:xfrm>
            <a:off x="3325075" y="-4850"/>
            <a:ext cx="0" cy="519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6" name="Google Shape;326;p1"/>
          <p:cNvCxnSpPr/>
          <p:nvPr/>
        </p:nvCxnSpPr>
        <p:spPr>
          <a:xfrm>
            <a:off x="3325072" y="3486150"/>
            <a:ext cx="58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7" name="Google Shape;327;p1"/>
          <p:cNvCxnSpPr/>
          <p:nvPr/>
        </p:nvCxnSpPr>
        <p:spPr>
          <a:xfrm>
            <a:off x="3325072" y="1276350"/>
            <a:ext cx="58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8" name="Google Shape;328;p1"/>
          <p:cNvCxnSpPr/>
          <p:nvPr/>
        </p:nvCxnSpPr>
        <p:spPr>
          <a:xfrm>
            <a:off x="3325072" y="4095750"/>
            <a:ext cx="58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Google Shape;319;p1">
            <a:extLst>
              <a:ext uri="{FF2B5EF4-FFF2-40B4-BE49-F238E27FC236}">
                <a16:creationId xmlns:a16="http://schemas.microsoft.com/office/drawing/2014/main" id="{EDC17FD7-CF66-0ABB-F0EB-D6F6DD7D1CBA}"/>
              </a:ext>
            </a:extLst>
          </p:cNvPr>
          <p:cNvSpPr txBox="1">
            <a:spLocks/>
          </p:cNvSpPr>
          <p:nvPr/>
        </p:nvSpPr>
        <p:spPr>
          <a:xfrm>
            <a:off x="3333945" y="3485204"/>
            <a:ext cx="5810052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6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uk-UA" sz="2000" dirty="0">
                <a:latin typeface="Raleway" pitchFamily="2" charset="0"/>
                <a:ea typeface="Raleway SemiBold"/>
                <a:cs typeface="Raleway SemiBold"/>
                <a:sym typeface="Raleway SemiBold"/>
              </a:rPr>
              <a:t>Виконав: ст. гр. ПЗПІ-21-2 Ігор БУЦУЛІН</a:t>
            </a:r>
            <a:endParaRPr lang="en-GB" sz="2000" dirty="0">
              <a:latin typeface="Raleway" pitchFamily="2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319;p1">
            <a:extLst>
              <a:ext uri="{FF2B5EF4-FFF2-40B4-BE49-F238E27FC236}">
                <a16:creationId xmlns:a16="http://schemas.microsoft.com/office/drawing/2014/main" id="{10EEA780-DF81-9BAC-A8AC-1C988E5F7154}"/>
              </a:ext>
            </a:extLst>
          </p:cNvPr>
          <p:cNvSpPr txBox="1">
            <a:spLocks/>
          </p:cNvSpPr>
          <p:nvPr/>
        </p:nvSpPr>
        <p:spPr>
          <a:xfrm>
            <a:off x="3325072" y="4094330"/>
            <a:ext cx="5810052" cy="564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6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uk-UA" sz="2000" dirty="0">
                <a:latin typeface="Raleway" pitchFamily="2" charset="0"/>
                <a:ea typeface="Raleway SemiBold"/>
                <a:cs typeface="Raleway SemiBold"/>
                <a:sym typeface="Raleway SemiBold"/>
              </a:rPr>
              <a:t>Керівник: ст. </a:t>
            </a:r>
            <a:r>
              <a:rPr lang="uk-UA" sz="2000" dirty="0" err="1">
                <a:latin typeface="Raleway" pitchFamily="2" charset="0"/>
                <a:ea typeface="Raleway SemiBold"/>
                <a:cs typeface="Raleway SemiBold"/>
                <a:sym typeface="Raleway SemiBold"/>
              </a:rPr>
              <a:t>викл</a:t>
            </a:r>
            <a:r>
              <a:rPr lang="uk-UA" sz="2000" dirty="0">
                <a:latin typeface="Raleway" pitchFamily="2" charset="0"/>
                <a:ea typeface="Raleway SemiBold"/>
                <a:cs typeface="Raleway SemiBold"/>
                <a:sym typeface="Raleway SemiBold"/>
              </a:rPr>
              <a:t>. каф. ПІ Олена ОЛІЙНИК</a:t>
            </a:r>
            <a:endParaRPr lang="en-GB" sz="2000" dirty="0">
              <a:latin typeface="Raleway" pitchFamily="2" charset="0"/>
              <a:ea typeface="Raleway SemiBold"/>
              <a:cs typeface="Raleway SemiBold"/>
              <a:sym typeface="Raleway SemiBold"/>
            </a:endParaRPr>
          </a:p>
        </p:txBody>
      </p:sp>
      <p:cxnSp>
        <p:nvCxnSpPr>
          <p:cNvPr id="5" name="Google Shape;327;p1">
            <a:extLst>
              <a:ext uri="{FF2B5EF4-FFF2-40B4-BE49-F238E27FC236}">
                <a16:creationId xmlns:a16="http://schemas.microsoft.com/office/drawing/2014/main" id="{855D6F56-0357-1BC5-D376-F02DA42E948E}"/>
              </a:ext>
            </a:extLst>
          </p:cNvPr>
          <p:cNvCxnSpPr/>
          <p:nvPr/>
        </p:nvCxnSpPr>
        <p:spPr>
          <a:xfrm>
            <a:off x="3316203" y="4658491"/>
            <a:ext cx="58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" name="Google Shape;319;p1">
            <a:extLst>
              <a:ext uri="{FF2B5EF4-FFF2-40B4-BE49-F238E27FC236}">
                <a16:creationId xmlns:a16="http://schemas.microsoft.com/office/drawing/2014/main" id="{3C46E6DB-20A2-F2B5-B9A8-967DEECB2456}"/>
              </a:ext>
            </a:extLst>
          </p:cNvPr>
          <p:cNvSpPr txBox="1">
            <a:spLocks/>
          </p:cNvSpPr>
          <p:nvPr/>
        </p:nvSpPr>
        <p:spPr>
          <a:xfrm>
            <a:off x="3348413" y="4579339"/>
            <a:ext cx="5810052" cy="564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6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uk-UA" sz="2000" dirty="0">
                <a:latin typeface="Raleway" pitchFamily="2" charset="0"/>
                <a:ea typeface="Raleway SemiBold"/>
                <a:cs typeface="Raleway SemiBold"/>
                <a:sym typeface="Raleway SemiBold"/>
              </a:rPr>
              <a:t>Захист кваліфікаційної роботи </a:t>
            </a:r>
            <a:r>
              <a:rPr lang="en-GB" sz="2000" dirty="0">
                <a:latin typeface="Raleway" pitchFamily="2" charset="0"/>
                <a:ea typeface="Raleway SemiBold"/>
                <a:cs typeface="Raleway SemiBold"/>
                <a:sym typeface="Raleway SemiBold"/>
              </a:rPr>
              <a:t>|</a:t>
            </a:r>
            <a:r>
              <a:rPr lang="uk-UA" sz="2000" dirty="0">
                <a:latin typeface="Raleway" pitchFamily="2" charset="0"/>
                <a:ea typeface="Raleway SemiBold"/>
                <a:cs typeface="Raleway SemiBold"/>
                <a:sym typeface="Raleway SemiBold"/>
              </a:rPr>
              <a:t> 2025</a:t>
            </a:r>
            <a:endParaRPr lang="en-GB" sz="2000" dirty="0">
              <a:latin typeface="Raleway" pitchFamily="2" charset="0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F7DF-5074-6F20-2F97-D4A4A611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3375" y="1742850"/>
            <a:ext cx="3519600" cy="1657800"/>
          </a:xfrm>
        </p:spPr>
        <p:txBody>
          <a:bodyPr/>
          <a:lstStyle/>
          <a:p>
            <a:r>
              <a:rPr lang="uk-UA" dirty="0"/>
              <a:t>Проектування схеми зберігання даних застосунку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B341AF8-9C60-7DE9-47C3-E33E39F5D2AF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ADEC7D-A144-C59E-0A1B-341E13E9F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225" y="558636"/>
            <a:ext cx="4047308" cy="40262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2904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E134A-9D80-76F1-74AC-44D00756E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Архітектура застосунку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DF192-B643-ABCB-DFD9-DF7A9E6377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err="1"/>
              <a:t>Мікросервісний</a:t>
            </a:r>
            <a:r>
              <a:rPr lang="uk-UA" dirty="0"/>
              <a:t> застосунок, що взаємодіє з клієнтськими застосунками за принципом </a:t>
            </a:r>
            <a:r>
              <a:rPr lang="en-GB" dirty="0"/>
              <a:t>REST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C214FD0-24B0-6BE8-E32E-6F8B249F72CD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6" r="-98"/>
          <a:stretch/>
        </p:blipFill>
        <p:spPr bwMode="auto">
          <a:xfrm>
            <a:off x="0" y="725870"/>
            <a:ext cx="4572000" cy="36917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5620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690C94-3995-76DE-B7BF-D74AE71A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Обрані технології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3F5DE1-ABDB-58BA-1662-3BEF2FF8A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uk-UA" dirty="0"/>
              <a:t>Мова програмування </a:t>
            </a:r>
            <a:r>
              <a:rPr lang="en-GB" dirty="0"/>
              <a:t>Go</a:t>
            </a:r>
            <a:endParaRPr lang="uk-UA" dirty="0"/>
          </a:p>
          <a:p>
            <a:r>
              <a:rPr lang="uk-UA" dirty="0"/>
              <a:t>Компільована мова програмування</a:t>
            </a:r>
          </a:p>
          <a:p>
            <a:r>
              <a:rPr lang="uk-UA" dirty="0"/>
              <a:t>Автоматичний «збір сміття»</a:t>
            </a:r>
          </a:p>
          <a:p>
            <a:r>
              <a:rPr lang="uk-UA" dirty="0"/>
              <a:t>Розвинена стандартна бібліотека</a:t>
            </a:r>
          </a:p>
          <a:p>
            <a:r>
              <a:rPr lang="uk-UA" dirty="0"/>
              <a:t>Висока швидкодія</a:t>
            </a:r>
          </a:p>
          <a:p>
            <a:r>
              <a:rPr lang="uk-UA" dirty="0"/>
              <a:t>Унікальний механізм паралельного програмування (використання «</a:t>
            </a:r>
            <a:r>
              <a:rPr lang="uk-UA" dirty="0" err="1"/>
              <a:t>горутин</a:t>
            </a:r>
            <a:r>
              <a:rPr lang="uk-UA" dirty="0"/>
              <a:t>»)</a:t>
            </a:r>
          </a:p>
          <a:p>
            <a:r>
              <a:rPr lang="uk-UA" dirty="0"/>
              <a:t>Розроблена та підтримується </a:t>
            </a:r>
            <a:r>
              <a:rPr lang="en-GB" dirty="0"/>
              <a:t>Google</a:t>
            </a:r>
          </a:p>
          <a:p>
            <a:r>
              <a:rPr lang="uk-UA" dirty="0"/>
              <a:t>Велика спільнота</a:t>
            </a:r>
          </a:p>
          <a:p>
            <a:endParaRPr lang="en-GB" dirty="0"/>
          </a:p>
        </p:txBody>
      </p:sp>
      <p:pic>
        <p:nvPicPr>
          <p:cNvPr id="8" name="Picture 7" descr="A cartoon character next to a blue text&#10;&#10;AI-generated content may be incorrect.">
            <a:extLst>
              <a:ext uri="{FF2B5EF4-FFF2-40B4-BE49-F238E27FC236}">
                <a16:creationId xmlns:a16="http://schemas.microsoft.com/office/drawing/2014/main" id="{F5DBC6FC-E4DC-7E59-C706-9F7E556DB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943" y="977794"/>
            <a:ext cx="2949057" cy="166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15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EE8BF-B750-EEC9-E384-0439217C5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2A5316-9F5E-E4DB-2D97-E899CCD9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Обрані технології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1F574D-2AC5-EB76-C290-F98D98149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uk-UA" dirty="0"/>
              <a:t>СУБД </a:t>
            </a:r>
            <a:r>
              <a:rPr lang="en-GB" dirty="0"/>
              <a:t>MongoDB</a:t>
            </a:r>
            <a:endParaRPr lang="uk-UA" dirty="0"/>
          </a:p>
          <a:p>
            <a:r>
              <a:rPr lang="uk-UA" dirty="0"/>
              <a:t>Популярна документ-орієнтована СУБД</a:t>
            </a:r>
          </a:p>
          <a:p>
            <a:r>
              <a:rPr lang="uk-UA" dirty="0"/>
              <a:t>Підтримка швидких запитів агрегації</a:t>
            </a:r>
          </a:p>
          <a:p>
            <a:r>
              <a:rPr lang="uk-UA" dirty="0" err="1"/>
              <a:t>Атомарність</a:t>
            </a:r>
            <a:r>
              <a:rPr lang="uk-UA" dirty="0"/>
              <a:t> запитів</a:t>
            </a:r>
          </a:p>
          <a:p>
            <a:endParaRPr lang="en-GB" dirty="0"/>
          </a:p>
        </p:txBody>
      </p:sp>
      <p:pic>
        <p:nvPicPr>
          <p:cNvPr id="3" name="Picture 2" descr="A green leaf with black background&#10;&#10;AI-generated content may be incorrect.">
            <a:extLst>
              <a:ext uri="{FF2B5EF4-FFF2-40B4-BE49-F238E27FC236}">
                <a16:creationId xmlns:a16="http://schemas.microsoft.com/office/drawing/2014/main" id="{EBF06F9E-D62C-4025-7659-7DD93FE31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931" y="2903200"/>
            <a:ext cx="1862137" cy="186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03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B470C-3ED0-D131-9E94-4CE508651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E180FF-2930-9DE9-158D-29F5388B0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Обрані технології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FEED32-887C-4CB0-C2CB-A77B9D6E39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GB" dirty="0"/>
              <a:t>Caddy</a:t>
            </a:r>
            <a:endParaRPr lang="uk-UA" dirty="0"/>
          </a:p>
          <a:p>
            <a:r>
              <a:rPr lang="uk-UA" dirty="0"/>
              <a:t>Швидкий </a:t>
            </a:r>
            <a:r>
              <a:rPr lang="en-GB" dirty="0"/>
              <a:t>HTTP-</a:t>
            </a:r>
            <a:r>
              <a:rPr lang="ru-RU" dirty="0"/>
              <a:t>сервер</a:t>
            </a:r>
            <a:endParaRPr lang="uk-UA" dirty="0"/>
          </a:p>
          <a:p>
            <a:r>
              <a:rPr lang="uk-UA" dirty="0"/>
              <a:t>Розроблений за допомогою мови програмування </a:t>
            </a:r>
            <a:r>
              <a:rPr lang="en-GB" dirty="0"/>
              <a:t>Go</a:t>
            </a:r>
            <a:endParaRPr lang="uk-UA" dirty="0"/>
          </a:p>
          <a:p>
            <a:r>
              <a:rPr lang="uk-UA" dirty="0"/>
              <a:t>Легко налаштувати</a:t>
            </a:r>
          </a:p>
          <a:p>
            <a:r>
              <a:rPr lang="uk-UA" dirty="0"/>
              <a:t>Вбудований </a:t>
            </a:r>
            <a:r>
              <a:rPr lang="en-GB" dirty="0"/>
              <a:t>reverse proxy </a:t>
            </a:r>
            <a:r>
              <a:rPr lang="ru-RU" dirty="0"/>
              <a:t>та </a:t>
            </a:r>
            <a:r>
              <a:rPr lang="ru-RU" dirty="0" err="1"/>
              <a:t>статичний</a:t>
            </a:r>
            <a:r>
              <a:rPr lang="ru-RU" dirty="0"/>
              <a:t> сервер</a:t>
            </a:r>
          </a:p>
          <a:p>
            <a:r>
              <a:rPr lang="ru-RU" dirty="0" err="1"/>
              <a:t>Підтримка</a:t>
            </a:r>
            <a:r>
              <a:rPr lang="ru-RU" dirty="0"/>
              <a:t> </a:t>
            </a:r>
            <a:r>
              <a:rPr lang="ru-RU" dirty="0" err="1"/>
              <a:t>контейнеризації</a:t>
            </a:r>
            <a:endParaRPr lang="uk-UA" dirty="0"/>
          </a:p>
          <a:p>
            <a:endParaRPr lang="uk-UA" dirty="0"/>
          </a:p>
          <a:p>
            <a:endParaRPr lang="en-GB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6F934B1-31AA-5639-08D6-4D6A0F728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3399" y="3590925"/>
            <a:ext cx="36099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19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D5555-FF03-8B7B-382A-EA9CE1B40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4A249B-7D95-32A8-3CAF-7A2C1646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Обрані технології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5493A8-1002-04CA-B7B1-D16F486BC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GB" dirty="0"/>
              <a:t>RabbitMQ</a:t>
            </a:r>
            <a:endParaRPr lang="uk-UA" dirty="0"/>
          </a:p>
          <a:p>
            <a:r>
              <a:rPr lang="uk-UA" dirty="0"/>
              <a:t>Швидкий брокер повідомлень</a:t>
            </a:r>
          </a:p>
          <a:p>
            <a:r>
              <a:rPr lang="uk-UA" dirty="0"/>
              <a:t>Підтримка контейнеризації</a:t>
            </a:r>
          </a:p>
          <a:p>
            <a:r>
              <a:rPr lang="uk-UA" dirty="0"/>
              <a:t>Вбудований режим «</a:t>
            </a:r>
            <a:r>
              <a:rPr lang="en-GB" dirty="0"/>
              <a:t>fanout</a:t>
            </a:r>
            <a:r>
              <a:rPr lang="uk-UA" dirty="0"/>
              <a:t>»</a:t>
            </a:r>
          </a:p>
          <a:p>
            <a:endParaRPr lang="en-GB" dirty="0"/>
          </a:p>
        </p:txBody>
      </p:sp>
      <p:pic>
        <p:nvPicPr>
          <p:cNvPr id="3" name="Picture 2" descr="A logo with orange and grey letters&#10;&#10;AI-generated content may be incorrect.">
            <a:extLst>
              <a:ext uri="{FF2B5EF4-FFF2-40B4-BE49-F238E27FC236}">
                <a16:creationId xmlns:a16="http://schemas.microsoft.com/office/drawing/2014/main" id="{74599A77-72B9-6FA5-FD5A-676FF56D6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110" y="2903200"/>
            <a:ext cx="3786890" cy="213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84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B4E2B-8EAE-46E9-4DE8-EC793F6F8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D41F-4C9F-7877-A515-59C87D75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400" y="1359104"/>
            <a:ext cx="3519600" cy="2425290"/>
          </a:xfrm>
        </p:spPr>
        <p:txBody>
          <a:bodyPr/>
          <a:lstStyle/>
          <a:p>
            <a:r>
              <a:rPr lang="uk-UA" dirty="0"/>
              <a:t>Взаємодія сервісу автентифікації з користувачем та менеджером файлової системи</a:t>
            </a:r>
            <a:endParaRPr lang="en-GB" dirty="0"/>
          </a:p>
        </p:txBody>
      </p:sp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B23E11D-3EF8-EA29-218C-F1016A4AA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9157"/>
            <a:ext cx="5554346" cy="338518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7728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D5635-4279-B7E9-23C7-B9F9CC4DA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DFCD-5A3D-A7EB-86DA-A34B0F5F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4786" y="1352975"/>
            <a:ext cx="3211850" cy="2430591"/>
          </a:xfrm>
        </p:spPr>
        <p:txBody>
          <a:bodyPr/>
          <a:lstStyle/>
          <a:p>
            <a:r>
              <a:rPr lang="uk-UA" dirty="0"/>
              <a:t>Взаємодія сервісів файлів та менеджера файлової системи</a:t>
            </a:r>
            <a:endParaRPr lang="en-GB" dirty="0"/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ED9F442-796C-952A-6043-5D5B241AEC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028"/>
            <a:ext cx="6028526" cy="41997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2077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8DAB3-1491-0C02-010E-0ED847DEF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94D8-19C3-5BD2-0465-DB45FFAA1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 коду взаємодії </a:t>
            </a:r>
            <a:r>
              <a:rPr lang="uk-UA" dirty="0" err="1"/>
              <a:t>мікросервісів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197051-9E5C-65E6-06FA-EFD10A347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1" y="1512031"/>
            <a:ext cx="8352319" cy="343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72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DB70F-CC2D-3A50-1E1A-437A3069B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8D2A-EE90-67C2-A447-169A39FF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462" y="1742850"/>
            <a:ext cx="3519600" cy="1657800"/>
          </a:xfrm>
        </p:spPr>
        <p:txBody>
          <a:bodyPr/>
          <a:lstStyle/>
          <a:p>
            <a:r>
              <a:rPr lang="uk-UA" dirty="0"/>
              <a:t>Приклад коду </a:t>
            </a:r>
            <a:r>
              <a:rPr lang="uk-UA" dirty="0" err="1"/>
              <a:t>буферизованого</a:t>
            </a:r>
            <a:r>
              <a:rPr lang="uk-UA" dirty="0"/>
              <a:t> зчитування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CD52B3-9447-9C32-31C6-C6880D6A0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61" y="540144"/>
            <a:ext cx="4644339" cy="407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8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C551-56E6-0BEC-9D82-FE62BBEA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Актуальність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740C9-3FEF-569D-A157-8C6F5E90A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uk-UA" sz="2400" dirty="0">
                <a:latin typeface="Times New Roman" panose="02020603050405020304" pitchFamily="18" charset="0"/>
                <a:ea typeface="MS Mincho" panose="02020609040205080304" pitchFamily="49" charset="-128"/>
              </a:rPr>
              <a:t>К</a:t>
            </a:r>
            <a:r>
              <a:rPr lang="uk-UA" sz="2400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ористувачі потребують інтуїтивно зрозумілого, безпечного та високоефективного інструменту, який би дозволяв їм легко керувати своїм цифровим контентом, отримувати миттєвий доступ до нього з будь-якого пристрою та зручно обмінюватися файлами з родиною, друзями чи колегами.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84068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A5592-A1D9-855F-EE2B-4A36D2866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19D3-C76D-DE34-EF98-30AB7D766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286" y="1815705"/>
            <a:ext cx="3519600" cy="1512089"/>
          </a:xfrm>
        </p:spPr>
        <p:txBody>
          <a:bodyPr/>
          <a:lstStyle/>
          <a:p>
            <a:r>
              <a:rPr lang="uk-UA" dirty="0"/>
              <a:t>Приклад запитів агрегації до </a:t>
            </a:r>
            <a:r>
              <a:rPr lang="en-GB" dirty="0"/>
              <a:t>MongoDB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52688B-9C79-DE68-CF0F-25EFC2E0A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558572"/>
            <a:ext cx="5430674" cy="402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22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8C84-9A73-3BF1-2B0E-0CF3DFA3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Модульньне</a:t>
            </a:r>
            <a:r>
              <a:rPr lang="uk-UA" dirty="0"/>
              <a:t> тестування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EF77A-FF01-3F16-0DDC-231FC03C2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362850"/>
            <a:ext cx="3742463" cy="3080700"/>
          </a:xfrm>
        </p:spPr>
        <p:txBody>
          <a:bodyPr/>
          <a:lstStyle/>
          <a:p>
            <a:r>
              <a:rPr lang="uk-UA" dirty="0"/>
              <a:t>Використано вбудовані можливості </a:t>
            </a:r>
            <a:r>
              <a:rPr lang="en-GB" dirty="0"/>
              <a:t>Go</a:t>
            </a:r>
            <a:endParaRPr lang="uk-UA" dirty="0"/>
          </a:p>
          <a:p>
            <a:r>
              <a:rPr lang="uk-UA" dirty="0"/>
              <a:t>Додатковий пакет</a:t>
            </a:r>
            <a:r>
              <a:rPr lang="en-GB" dirty="0"/>
              <a:t> testify</a:t>
            </a:r>
          </a:p>
          <a:p>
            <a:r>
              <a:rPr lang="uk-UA" dirty="0"/>
              <a:t>Використання </a:t>
            </a:r>
            <a:r>
              <a:rPr lang="uk-UA" dirty="0" err="1"/>
              <a:t>моків</a:t>
            </a:r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486430-7422-17F4-0B47-DDBB3EEA5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5" y="1170125"/>
            <a:ext cx="3908901" cy="387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81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8703D-804B-2456-290C-6ADDCDCC6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C57C7-3D96-3A0E-0F49-B76302EC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Інтеграційне тестування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CAC2B-00BE-FEC8-A2D9-95BC43640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362850"/>
            <a:ext cx="7433400" cy="3080700"/>
          </a:xfrm>
        </p:spPr>
        <p:txBody>
          <a:bodyPr/>
          <a:lstStyle/>
          <a:p>
            <a:r>
              <a:rPr lang="uk-UA" dirty="0"/>
              <a:t>Використано вбудовані можливості </a:t>
            </a:r>
            <a:r>
              <a:rPr lang="en-GB" dirty="0"/>
              <a:t>Go</a:t>
            </a:r>
            <a:r>
              <a:rPr lang="uk-UA" dirty="0"/>
              <a:t> та </a:t>
            </a:r>
            <a:r>
              <a:rPr lang="en-GB" dirty="0"/>
              <a:t>DI-</a:t>
            </a:r>
            <a:r>
              <a:rPr lang="uk-UA" dirty="0"/>
              <a:t>контейнера </a:t>
            </a:r>
            <a:r>
              <a:rPr lang="en-GB" dirty="0" err="1"/>
              <a:t>fx</a:t>
            </a:r>
            <a:endParaRPr lang="uk-UA" dirty="0"/>
          </a:p>
          <a:p>
            <a:r>
              <a:rPr lang="uk-UA" dirty="0"/>
              <a:t>Додатковий пакет</a:t>
            </a:r>
            <a:r>
              <a:rPr lang="en-GB" dirty="0"/>
              <a:t> testify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1C46E-212C-CB45-6816-061B8497F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2571750"/>
            <a:ext cx="7110412" cy="24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30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36FF9-1110-B5AE-E828-56D87A0C1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5B51-3531-8307-AC62-846DF65F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Навантажувальне тестування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E0C64-21C4-7F5C-D302-EB7ACFCEA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362850"/>
            <a:ext cx="7433400" cy="3080700"/>
          </a:xfrm>
        </p:spPr>
        <p:txBody>
          <a:bodyPr/>
          <a:lstStyle/>
          <a:p>
            <a:r>
              <a:rPr lang="uk-UA" dirty="0"/>
              <a:t>Використання </a:t>
            </a:r>
            <a:r>
              <a:rPr lang="uk-UA" dirty="0" err="1"/>
              <a:t>профілювальника</a:t>
            </a:r>
            <a:r>
              <a:rPr lang="uk-UA" dirty="0"/>
              <a:t> </a:t>
            </a:r>
            <a:r>
              <a:rPr lang="en-GB" dirty="0" err="1"/>
              <a:t>Jetbrains</a:t>
            </a:r>
            <a:r>
              <a:rPr lang="en-GB" dirty="0"/>
              <a:t> GoLand</a:t>
            </a:r>
          </a:p>
          <a:p>
            <a:r>
              <a:rPr lang="uk-UA" dirty="0"/>
              <a:t>Імітація стандартного навантаження</a:t>
            </a:r>
            <a:endParaRPr lang="en-GB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BFF132B-B122-F94D-833F-40102D6015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50" t="13987"/>
          <a:stretch/>
        </p:blipFill>
        <p:spPr bwMode="auto">
          <a:xfrm>
            <a:off x="85458" y="3321284"/>
            <a:ext cx="3988952" cy="18222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9F60322-A292-01B5-8D5E-69D5369AAE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35" t="14303"/>
          <a:stretch/>
        </p:blipFill>
        <p:spPr bwMode="auto">
          <a:xfrm>
            <a:off x="4309420" y="3341043"/>
            <a:ext cx="4039822" cy="17826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86645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F52F6-F0F4-7740-EC92-086F91ADE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0D3A-16CA-5FE6-86F7-B79F93DF3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639" y="2004486"/>
            <a:ext cx="3519600" cy="1134528"/>
          </a:xfrm>
        </p:spPr>
        <p:txBody>
          <a:bodyPr/>
          <a:lstStyle/>
          <a:p>
            <a:r>
              <a:rPr lang="uk-UA" dirty="0"/>
              <a:t>Наукова апробація результатів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637A7-F884-897D-D052-8771F4977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61" y="732773"/>
            <a:ext cx="5177902" cy="367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3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63B1F-A83F-DD21-BEEA-28D2A1A9A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B5D3-D371-5E88-74A7-221F41069A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0724" y="572568"/>
            <a:ext cx="7702550" cy="573088"/>
          </a:xfrm>
        </p:spPr>
        <p:txBody>
          <a:bodyPr/>
          <a:lstStyle/>
          <a:p>
            <a:r>
              <a:rPr lang="uk-UA" dirty="0"/>
              <a:t>Висновки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0E17A-BD02-552E-9A86-8398C04567D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55662" y="1375079"/>
            <a:ext cx="7432675" cy="3081338"/>
          </a:xfrm>
        </p:spPr>
        <p:txBody>
          <a:bodyPr/>
          <a:lstStyle/>
          <a:p>
            <a:r>
              <a:rPr lang="uk-UA" sz="1800" dirty="0">
                <a:latin typeface="Times New Roman" panose="02020603050405020304" pitchFamily="18" charset="0"/>
                <a:ea typeface="MS Mincho" panose="02020609040205080304" pitchFamily="49" charset="-128"/>
              </a:rPr>
              <a:t>П</a:t>
            </a:r>
            <a:r>
              <a:rPr lang="uk-UA" sz="1800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роведено комплексний аналіз предметної галузі та існуючих на ринку аналогів.</a:t>
            </a:r>
          </a:p>
          <a:p>
            <a:r>
              <a:rPr lang="uk-UA" sz="1800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Розроблено архітектуру серверної частини, яка складається з трьох незалежних сервісів: сервісу автентифікації, менеджеру файлової системи та сервісу файлів. </a:t>
            </a:r>
          </a:p>
          <a:p>
            <a:r>
              <a:rPr lang="uk-UA" sz="1800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Розроблено унікальний метод серверної </a:t>
            </a:r>
            <a:r>
              <a:rPr lang="uk-UA" sz="1800" kern="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буферизації</a:t>
            </a:r>
            <a:r>
              <a:rPr lang="uk-UA" sz="1800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</a:t>
            </a:r>
          </a:p>
          <a:p>
            <a:r>
              <a:rPr lang="uk-UA" sz="1800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Результатом виконаної роботи став готовий до експлуатації, надійний та функціональний серверний компонент програмної системи хмарного зберігання файлів, що відповідає сучасним вимогам до продуктивності, надійності та безпеки.</a:t>
            </a:r>
          </a:p>
        </p:txBody>
      </p:sp>
    </p:spTree>
    <p:extLst>
      <p:ext uri="{BB962C8B-B14F-4D97-AF65-F5344CB8AC3E}">
        <p14:creationId xmlns:p14="http://schemas.microsoft.com/office/powerpoint/2010/main" val="3747011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89B28D-3CCB-FD9B-38E9-21B532665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</p:spPr>
        <p:txBody>
          <a:bodyPr/>
          <a:lstStyle/>
          <a:p>
            <a:pPr algn="ctr"/>
            <a:r>
              <a:rPr lang="uk-UA" dirty="0"/>
              <a:t>Дякую за увагу!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036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610C-F647-15CE-CA4F-896D9864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Мета роботи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D4333-BF1F-DF72-0292-68D9DAC61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uk-UA" sz="2400" dirty="0">
                <a:latin typeface="Times New Roman" panose="02020603050405020304" pitchFamily="18" charset="0"/>
                <a:ea typeface="MS Mincho" panose="02020609040205080304" pitchFamily="49" charset="-128"/>
              </a:rPr>
              <a:t>Р</a:t>
            </a:r>
            <a:r>
              <a:rPr lang="uk-UA" sz="2400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озробка серверної частини програмної системи для хмарного зберігання особистих файлів, яка б відповідала сучасним вимогам користувачів щодо зручності, безпеки та швидкодії.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9704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35AD-C1E1-4F09-AC19-652FF9D2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Аналіз предметної області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B4E9A-C5FB-76E8-C35C-74C81CFD70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ea typeface="MS Mincho" panose="02020609040205080304" pitchFamily="49" charset="-128"/>
              </a:rPr>
              <a:t>Фіксується </a:t>
            </a:r>
            <a:r>
              <a:rPr lang="uk-UA" sz="1800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стрімке зростання обсягів цифрового контенту, що генерується окремими користувачами</a:t>
            </a:r>
            <a:r>
              <a:rPr lang="en-GB" dirty="0">
                <a:latin typeface="Times New Roman" panose="02020603050405020304" pitchFamily="18" charset="0"/>
                <a:ea typeface="MS Mincho" panose="02020609040205080304" pitchFamily="49" charset="-128"/>
              </a:rPr>
              <a:t>.</a:t>
            </a:r>
          </a:p>
          <a:p>
            <a:r>
              <a:rPr lang="uk-UA" dirty="0">
                <a:latin typeface="Times New Roman" panose="02020603050405020304" pitchFamily="18" charset="0"/>
                <a:ea typeface="MS Mincho" panose="02020609040205080304" pitchFamily="49" charset="-128"/>
              </a:rPr>
              <a:t>Х</a:t>
            </a:r>
            <a:r>
              <a:rPr lang="uk-UA" sz="1800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марні сервіси зберігання файлів набувають все більшої популярності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</a:t>
            </a:r>
            <a:endParaRPr lang="uk-UA" sz="1800" kern="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uk-UA" dirty="0">
                <a:latin typeface="Times New Roman" panose="02020603050405020304" pitchFamily="18" charset="0"/>
                <a:ea typeface="MS Mincho" panose="02020609040205080304" pitchFamily="49" charset="-128"/>
              </a:rPr>
              <a:t>Швидкий потоковий перегляд власного мультимедіа</a:t>
            </a:r>
            <a:r>
              <a:rPr lang="en-GB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MS Mincho" panose="02020609040205080304" pitchFamily="49" charset="-128"/>
              </a:rPr>
              <a:t>— все ще виклик</a:t>
            </a:r>
            <a:r>
              <a:rPr lang="en-GB" dirty="0">
                <a:latin typeface="Times New Roman" panose="02020603050405020304" pitchFamily="18" charset="0"/>
                <a:ea typeface="MS Mincho" panose="02020609040205080304" pitchFamily="49" charset="-128"/>
              </a:rPr>
              <a:t>.</a:t>
            </a:r>
            <a:endParaRPr lang="uk-UA" sz="1800" kern="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uk-UA" sz="1800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Вимоги щодо безпеки зберігання та </a:t>
            </a:r>
            <a:r>
              <a:rPr lang="uk-UA" dirty="0">
                <a:latin typeface="Times New Roman" panose="02020603050405020304" pitchFamily="18" charset="0"/>
                <a:ea typeface="MS Mincho" panose="02020609040205080304" pitchFamily="49" charset="-128"/>
              </a:rPr>
              <a:t>вільного доступу с будь-якої точки світу постають все гостріше.</a:t>
            </a:r>
          </a:p>
          <a:p>
            <a:endParaRPr lang="en-GB" sz="1800" kern="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03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D9C6D1A-4BAB-A94B-6B04-36F51BC1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Аналіз ринку </a:t>
            </a:r>
            <a:r>
              <a:rPr lang="en-GB" dirty="0"/>
              <a:t>| Google Drive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8B33703-7E13-101F-BAA6-05B70B09B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1" y="1362850"/>
            <a:ext cx="2484672" cy="3080700"/>
          </a:xfrm>
        </p:spPr>
        <p:txBody>
          <a:bodyPr/>
          <a:lstStyle/>
          <a:p>
            <a:pPr marL="152400" indent="0">
              <a:buNone/>
            </a:pPr>
            <a:r>
              <a:rPr lang="uk-UA" dirty="0"/>
              <a:t>Позитивні риси:</a:t>
            </a:r>
          </a:p>
          <a:p>
            <a:r>
              <a:rPr lang="uk-UA" dirty="0"/>
              <a:t>Популярність</a:t>
            </a:r>
          </a:p>
          <a:p>
            <a:r>
              <a:rPr lang="uk-UA" dirty="0"/>
              <a:t>Швидкодія</a:t>
            </a:r>
          </a:p>
          <a:p>
            <a:r>
              <a:rPr lang="uk-UA" dirty="0" err="1"/>
              <a:t>Відмовостійкість</a:t>
            </a:r>
            <a:endParaRPr lang="uk-UA" dirty="0"/>
          </a:p>
          <a:p>
            <a:r>
              <a:rPr lang="uk-UA" dirty="0"/>
              <a:t>Попередній перегляд файлів</a:t>
            </a:r>
          </a:p>
          <a:p>
            <a:endParaRPr lang="uk-UA" dirty="0"/>
          </a:p>
          <a:p>
            <a:endParaRPr lang="en-GB" dirty="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20C1C11-305B-AB99-68FA-0B2626445AC6}"/>
              </a:ext>
            </a:extLst>
          </p:cNvPr>
          <p:cNvSpPr txBox="1">
            <a:spLocks/>
          </p:cNvSpPr>
          <p:nvPr/>
        </p:nvSpPr>
        <p:spPr>
          <a:xfrm>
            <a:off x="3161945" y="1362850"/>
            <a:ext cx="2441944" cy="30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uk-UA" dirty="0"/>
              <a:t>Недоліки:</a:t>
            </a:r>
          </a:p>
          <a:p>
            <a:r>
              <a:rPr lang="uk-UA" dirty="0"/>
              <a:t>Ціна</a:t>
            </a:r>
          </a:p>
          <a:p>
            <a:r>
              <a:rPr lang="uk-UA" dirty="0"/>
              <a:t>Працює виключно в «екосистемі»</a:t>
            </a:r>
          </a:p>
          <a:p>
            <a:r>
              <a:rPr lang="uk-UA" dirty="0"/>
              <a:t>Робота з </a:t>
            </a:r>
            <a:r>
              <a:rPr lang="uk-UA" dirty="0" err="1"/>
              <a:t>медіафайлами</a:t>
            </a:r>
            <a:endParaRPr lang="en-GB" dirty="0"/>
          </a:p>
        </p:txBody>
      </p:sp>
      <p:pic>
        <p:nvPicPr>
          <p:cNvPr id="22" name="Picture 21" descr="A logo of a company&#10;&#10;AI-generated content may be incorrect.">
            <a:extLst>
              <a:ext uri="{FF2B5EF4-FFF2-40B4-BE49-F238E27FC236}">
                <a16:creationId xmlns:a16="http://schemas.microsoft.com/office/drawing/2014/main" id="{57FA75B1-F14F-9577-0C5F-B4E54011B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757" y="1709382"/>
            <a:ext cx="1019530" cy="101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1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BE7A1-4758-CAA3-7016-F76553170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647E253-9308-E59C-CE0F-A58255A7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Аналіз ринку </a:t>
            </a:r>
            <a:r>
              <a:rPr lang="en-GB" dirty="0"/>
              <a:t>| Microsoft OneDrive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8D403C7-03CF-8E6F-E63B-356B08F32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1" y="1362850"/>
            <a:ext cx="2484672" cy="3080700"/>
          </a:xfrm>
        </p:spPr>
        <p:txBody>
          <a:bodyPr/>
          <a:lstStyle/>
          <a:p>
            <a:pPr marL="152400" indent="0">
              <a:buNone/>
            </a:pPr>
            <a:r>
              <a:rPr lang="uk-UA" dirty="0"/>
              <a:t>Позитивні риси:</a:t>
            </a:r>
          </a:p>
          <a:p>
            <a:r>
              <a:rPr lang="uk-UA" dirty="0"/>
              <a:t>Популярність</a:t>
            </a:r>
          </a:p>
          <a:p>
            <a:r>
              <a:rPr lang="uk-UA" dirty="0" err="1"/>
              <a:t>Відмовостійкість</a:t>
            </a:r>
            <a:endParaRPr lang="uk-UA" dirty="0"/>
          </a:p>
          <a:p>
            <a:r>
              <a:rPr lang="uk-UA" dirty="0"/>
              <a:t>Інтеграція з </a:t>
            </a:r>
            <a:r>
              <a:rPr lang="en-GB" dirty="0"/>
              <a:t>Microsoft Office</a:t>
            </a:r>
            <a:endParaRPr lang="uk-UA" dirty="0"/>
          </a:p>
          <a:p>
            <a:endParaRPr lang="uk-UA" dirty="0"/>
          </a:p>
          <a:p>
            <a:endParaRPr lang="en-GB" dirty="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3B9BA8E9-7D27-C612-3BF7-C02282B41204}"/>
              </a:ext>
            </a:extLst>
          </p:cNvPr>
          <p:cNvSpPr txBox="1">
            <a:spLocks/>
          </p:cNvSpPr>
          <p:nvPr/>
        </p:nvSpPr>
        <p:spPr>
          <a:xfrm>
            <a:off x="3161945" y="1362850"/>
            <a:ext cx="2441944" cy="30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uk-UA" dirty="0"/>
              <a:t>Недоліки:</a:t>
            </a:r>
          </a:p>
          <a:p>
            <a:r>
              <a:rPr lang="uk-UA" dirty="0"/>
              <a:t>Швидкодія</a:t>
            </a:r>
          </a:p>
          <a:p>
            <a:r>
              <a:rPr lang="uk-UA" dirty="0"/>
              <a:t>Ціна</a:t>
            </a:r>
          </a:p>
          <a:p>
            <a:r>
              <a:rPr lang="uk-UA" dirty="0"/>
              <a:t>Працює виключно в «екосистемі»</a:t>
            </a:r>
          </a:p>
          <a:p>
            <a:r>
              <a:rPr lang="uk-UA" dirty="0"/>
              <a:t>Робота з </a:t>
            </a:r>
            <a:r>
              <a:rPr lang="uk-UA" dirty="0" err="1"/>
              <a:t>медіафайлами</a:t>
            </a:r>
            <a:endParaRPr lang="en-GB" dirty="0"/>
          </a:p>
        </p:txBody>
      </p:sp>
      <p:pic>
        <p:nvPicPr>
          <p:cNvPr id="3" name="Picture 2" descr="A logo with clouds and text&#10;&#10;AI-generated content may be incorrect.">
            <a:extLst>
              <a:ext uri="{FF2B5EF4-FFF2-40B4-BE49-F238E27FC236}">
                <a16:creationId xmlns:a16="http://schemas.microsoft.com/office/drawing/2014/main" id="{BEB7CB16-6DAA-D952-E9FF-34B00169E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24" y="1643062"/>
            <a:ext cx="18573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77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A5982-004A-B6E7-B4C0-B6C84E555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B9F5199-835E-11E4-C26D-31F597DD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Аналіз ринку </a:t>
            </a:r>
            <a:r>
              <a:rPr lang="en-GB" dirty="0"/>
              <a:t>| </a:t>
            </a:r>
            <a:r>
              <a:rPr lang="en-GB" dirty="0" err="1"/>
              <a:t>Koofr</a:t>
            </a:r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592FACA-97A0-B242-223F-5C402C75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1" y="1362850"/>
            <a:ext cx="2484672" cy="3080700"/>
          </a:xfrm>
        </p:spPr>
        <p:txBody>
          <a:bodyPr/>
          <a:lstStyle/>
          <a:p>
            <a:pPr marL="152400" indent="0">
              <a:buNone/>
            </a:pPr>
            <a:r>
              <a:rPr lang="uk-UA" dirty="0"/>
              <a:t>Позитивні риси:</a:t>
            </a:r>
          </a:p>
          <a:p>
            <a:r>
              <a:rPr lang="uk-UA" dirty="0"/>
              <a:t>Загальна швидкодія</a:t>
            </a:r>
            <a:endParaRPr lang="en-GB" dirty="0"/>
          </a:p>
          <a:p>
            <a:r>
              <a:rPr lang="uk-UA" dirty="0" err="1"/>
              <a:t>Відмовостійкість</a:t>
            </a:r>
            <a:endParaRPr lang="uk-UA" dirty="0"/>
          </a:p>
          <a:p>
            <a:r>
              <a:rPr lang="uk-UA" dirty="0"/>
              <a:t>Безпека</a:t>
            </a:r>
          </a:p>
          <a:p>
            <a:r>
              <a:rPr lang="uk-UA" dirty="0"/>
              <a:t>Ціна</a:t>
            </a:r>
          </a:p>
          <a:p>
            <a:endParaRPr lang="uk-UA" dirty="0"/>
          </a:p>
          <a:p>
            <a:endParaRPr lang="uk-UA" dirty="0"/>
          </a:p>
          <a:p>
            <a:endParaRPr lang="en-GB" dirty="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92245256-0856-253C-964E-93F803BAD512}"/>
              </a:ext>
            </a:extLst>
          </p:cNvPr>
          <p:cNvSpPr txBox="1">
            <a:spLocks/>
          </p:cNvSpPr>
          <p:nvPr/>
        </p:nvSpPr>
        <p:spPr>
          <a:xfrm>
            <a:off x="3161945" y="1362850"/>
            <a:ext cx="2441944" cy="30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uk-UA" dirty="0"/>
              <a:t>Недоліки:</a:t>
            </a:r>
          </a:p>
          <a:p>
            <a:r>
              <a:rPr lang="uk-UA" dirty="0"/>
              <a:t>Обмежений попередній перегляд файлів</a:t>
            </a:r>
          </a:p>
          <a:p>
            <a:r>
              <a:rPr lang="uk-UA" dirty="0"/>
              <a:t>Обмежена швидкість завантаження даних з серверів</a:t>
            </a:r>
            <a:endParaRPr lang="en-GB" dirty="0"/>
          </a:p>
        </p:txBody>
      </p:sp>
      <p:pic>
        <p:nvPicPr>
          <p:cNvPr id="3" name="Picture 2" descr="A green and black logo&#10;&#10;AI-generated content may be incorrect.">
            <a:extLst>
              <a:ext uri="{FF2B5EF4-FFF2-40B4-BE49-F238E27FC236}">
                <a16:creationId xmlns:a16="http://schemas.microsoft.com/office/drawing/2014/main" id="{7EC41FBD-A1D5-4BFE-E375-829E7DA4E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424" y="1669256"/>
            <a:ext cx="1804987" cy="180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25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F17F6-A356-FB90-69B4-9073A0B6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Формування вимог до системи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F3AA6-6860-A498-90A0-7EEE9B26A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uk-UA" dirty="0"/>
              <a:t>Необхідні риси для успішної системи:</a:t>
            </a:r>
          </a:p>
          <a:p>
            <a:r>
              <a:rPr lang="uk-UA" dirty="0" err="1"/>
              <a:t>Відмовостійкість</a:t>
            </a:r>
            <a:endParaRPr lang="uk-UA" dirty="0"/>
          </a:p>
          <a:p>
            <a:r>
              <a:rPr lang="uk-UA" dirty="0"/>
              <a:t>Безпека</a:t>
            </a:r>
          </a:p>
          <a:p>
            <a:r>
              <a:rPr lang="uk-UA" dirty="0"/>
              <a:t>Масштабованість</a:t>
            </a:r>
          </a:p>
          <a:p>
            <a:r>
              <a:rPr lang="uk-UA" dirty="0"/>
              <a:t>Висока швидкодія</a:t>
            </a:r>
          </a:p>
          <a:p>
            <a:r>
              <a:rPr lang="uk-UA" dirty="0"/>
              <a:t>Розвинений попередній перегляд файлів різних форматів</a:t>
            </a:r>
          </a:p>
          <a:p>
            <a:r>
              <a:rPr lang="uk-UA" dirty="0"/>
              <a:t>Швидкий попередній перегляд </a:t>
            </a:r>
            <a:r>
              <a:rPr lang="uk-UA" dirty="0" err="1"/>
              <a:t>медіаконтенту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28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456A-3B00-6FB0-F18C-99AA36321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1742850"/>
            <a:ext cx="3519600" cy="1657800"/>
          </a:xfrm>
        </p:spPr>
        <p:txBody>
          <a:bodyPr wrap="square" anchor="b">
            <a:normAutofit/>
          </a:bodyPr>
          <a:lstStyle/>
          <a:p>
            <a:r>
              <a:rPr lang="uk-UA" dirty="0"/>
              <a:t>Проектування взаємодії з користувачем</a:t>
            </a:r>
            <a:endParaRPr lang="en-GB" dirty="0"/>
          </a:p>
        </p:txBody>
      </p:sp>
      <p:pic>
        <p:nvPicPr>
          <p:cNvPr id="5" name="Picture 4" descr="A diagram of a person's diagram&#10;&#10;AI-generated content may be incorrect.">
            <a:extLst>
              <a:ext uri="{FF2B5EF4-FFF2-40B4-BE49-F238E27FC236}">
                <a16:creationId xmlns:a16="http://schemas.microsoft.com/office/drawing/2014/main" id="{13C38C3D-8766-D0D2-4C9D-384AF23F3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99" y="414586"/>
            <a:ext cx="3182875" cy="444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73172"/>
      </p:ext>
    </p:extLst>
  </p:cSld>
  <p:clrMapOvr>
    <a:masterClrMapping/>
  </p:clrMapOvr>
</p:sld>
</file>

<file path=ppt/theme/theme1.xml><?xml version="1.0" encoding="utf-8"?>
<a:theme xmlns:a="http://schemas.openxmlformats.org/drawingml/2006/main" name="Financial Assembly by Slidesgo">
  <a:themeElements>
    <a:clrScheme name="Custom 2">
      <a:dk1>
        <a:srgbClr val="FFFFFF"/>
      </a:dk1>
      <a:lt1>
        <a:srgbClr val="000000"/>
      </a:lt1>
      <a:dk2>
        <a:srgbClr val="000000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1627</Words>
  <Application>Microsoft Office PowerPoint</Application>
  <PresentationFormat>On-screen Show (16:9)</PresentationFormat>
  <Paragraphs>129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Poppins SemiBold</vt:lpstr>
      <vt:lpstr>Raleway SemiBold</vt:lpstr>
      <vt:lpstr>Arial</vt:lpstr>
      <vt:lpstr>Times New Roman</vt:lpstr>
      <vt:lpstr>Raleway</vt:lpstr>
      <vt:lpstr>Poppins Light</vt:lpstr>
      <vt:lpstr>Nunito Light</vt:lpstr>
      <vt:lpstr>Poppins</vt:lpstr>
      <vt:lpstr>Financial Assembly by Slidesgo</vt:lpstr>
      <vt:lpstr>Програмна система для хмарного зберігання особистих файлів. Бек-енд</vt:lpstr>
      <vt:lpstr>Актуальність</vt:lpstr>
      <vt:lpstr>Мета роботи</vt:lpstr>
      <vt:lpstr>Аналіз предметної області</vt:lpstr>
      <vt:lpstr>Аналіз ринку | Google Drive</vt:lpstr>
      <vt:lpstr>Аналіз ринку | Microsoft OneDrive </vt:lpstr>
      <vt:lpstr>Аналіз ринку | Koofr</vt:lpstr>
      <vt:lpstr>Формування вимог до системи</vt:lpstr>
      <vt:lpstr>Проектування взаємодії з користувачем</vt:lpstr>
      <vt:lpstr>Проектування схеми зберігання даних застосунку</vt:lpstr>
      <vt:lpstr>Архітектура застосунку</vt:lpstr>
      <vt:lpstr>Обрані технології</vt:lpstr>
      <vt:lpstr>Обрані технології</vt:lpstr>
      <vt:lpstr>Обрані технології</vt:lpstr>
      <vt:lpstr>Обрані технології</vt:lpstr>
      <vt:lpstr>Взаємодія сервісу автентифікації з користувачем та менеджером файлової системи</vt:lpstr>
      <vt:lpstr>Взаємодія сервісів файлів та менеджера файлової системи</vt:lpstr>
      <vt:lpstr>Приклад коду взаємодії мікросервісів</vt:lpstr>
      <vt:lpstr>Приклад коду буферизованого зчитування</vt:lpstr>
      <vt:lpstr>Приклад запитів агрегації до MongoDB</vt:lpstr>
      <vt:lpstr>Модульньне тестування</vt:lpstr>
      <vt:lpstr>Інтеграційне тестування</vt:lpstr>
      <vt:lpstr>Навантажувальне тестування</vt:lpstr>
      <vt:lpstr>Наукова апробація результатів</vt:lpstr>
      <vt:lpstr>Висновки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Ihor Butsulin</dc:creator>
  <cp:lastModifiedBy>Ihor Butsulin</cp:lastModifiedBy>
  <cp:revision>25</cp:revision>
  <dcterms:modified xsi:type="dcterms:W3CDTF">2025-06-15T22:35:51Z</dcterms:modified>
</cp:coreProperties>
</file>