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70" r:id="rId5"/>
    <p:sldId id="259" r:id="rId6"/>
    <p:sldId id="271" r:id="rId7"/>
    <p:sldId id="260" r:id="rId8"/>
    <p:sldId id="261" r:id="rId9"/>
    <p:sldId id="272" r:id="rId10"/>
    <p:sldId id="273" r:id="rId11"/>
    <p:sldId id="263" r:id="rId12"/>
    <p:sldId id="274" r:id="rId13"/>
    <p:sldId id="275" r:id="rId14"/>
    <p:sldId id="276" r:id="rId15"/>
    <p:sldId id="277" r:id="rId16"/>
    <p:sldId id="267" r:id="rId17"/>
    <p:sldId id="278" r:id="rId18"/>
    <p:sldId id="279" r:id="rId19"/>
    <p:sldId id="280" r:id="rId20"/>
  </p:sldIdLst>
  <p:sldSz cx="9144000" cy="5143500" type="screen16x9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Economic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418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94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22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2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63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76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663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784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26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5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1AEDB7C-42EF-B58D-B7FB-8F8CEBFE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1E9EDC9-D9A9-A810-3E78-674BD542E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486EE1B-94E9-401D-B86B-FAC4482A2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26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1400" y="1143271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 smtClean="0"/>
              <a:t>Веб-додаток для пошуку друзів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479184" y="1439485"/>
            <a:ext cx="3889420" cy="1381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9600" dirty="0" smtClean="0"/>
              <a:t>Бистрицька Анастасія Іллівна</a:t>
            </a:r>
            <a:r>
              <a:rPr lang="uk" sz="9600" dirty="0" smtClean="0"/>
              <a:t>, ПЗПІ-22-7</a:t>
            </a:r>
            <a:endParaRPr sz="9600" dirty="0"/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9600" dirty="0" smtClean="0"/>
              <a:t>Керівник</a:t>
            </a:r>
            <a:r>
              <a:rPr lang="uk" sz="9600" dirty="0" smtClean="0"/>
              <a:t>:</a:t>
            </a:r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dirty="0" smtClean="0"/>
              <a:t>Д</a:t>
            </a:r>
            <a:r>
              <a:rPr lang="uk" sz="9600" dirty="0" smtClean="0"/>
              <a:t>оц.каф.ПІ</a:t>
            </a:r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9600" dirty="0" smtClean="0"/>
              <a:t>Кравець Наталя Сергіївна</a:t>
            </a: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9600" dirty="0" smtClean="0"/>
              <a:t>27</a:t>
            </a:r>
            <a:r>
              <a:rPr lang="uk" sz="9600" dirty="0" smtClean="0"/>
              <a:t> </a:t>
            </a:r>
            <a:r>
              <a:rPr lang="uk" sz="9600" dirty="0"/>
              <a:t>червня </a:t>
            </a:r>
            <a:r>
              <a:rPr lang="uk" sz="9600" dirty="0" smtClean="0"/>
              <a:t>2025</a:t>
            </a:r>
            <a:endParaRPr sz="96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699" y="312400"/>
            <a:ext cx="870351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Розробка системи виконувалася з урахуванням принципів модульності, масштабованості та розмежування обов’язків.</a:t>
            </a: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/>
            </a:r>
            <a:br>
              <a:rPr lang="uk-UA" sz="1700" dirty="0">
                <a:highlight>
                  <a:srgbClr val="FFFFFF"/>
                </a:highlight>
              </a:rPr>
            </a:br>
            <a:r>
              <a:rPr lang="uk-UA" sz="1700" dirty="0">
                <a:highlight>
                  <a:srgbClr val="FFFFFF"/>
                </a:highlight>
              </a:rPr>
              <a:t>Процес складався з етапів: аналіз вимог (</a:t>
            </a:r>
            <a:r>
              <a:rPr lang="en-US" sz="1700" dirty="0">
                <a:highlight>
                  <a:srgbClr val="FFFFFF"/>
                </a:highlight>
              </a:rPr>
              <a:t>SRS),</a:t>
            </a:r>
            <a:r>
              <a:rPr lang="uk-UA" sz="1700" dirty="0">
                <a:highlight>
                  <a:srgbClr val="FFFFFF"/>
                </a:highlight>
              </a:rPr>
              <a:t> </a:t>
            </a:r>
            <a:r>
              <a:rPr lang="uk-UA" sz="1700" dirty="0" err="1">
                <a:highlight>
                  <a:srgbClr val="FFFFFF"/>
                </a:highlight>
              </a:rPr>
              <a:t>проєктування</a:t>
            </a:r>
            <a:r>
              <a:rPr lang="uk-UA" sz="1700" dirty="0">
                <a:highlight>
                  <a:srgbClr val="FFFFFF"/>
                </a:highlight>
              </a:rPr>
              <a:t> архітектури та </a:t>
            </a:r>
            <a:r>
              <a:rPr lang="en-US" sz="1700" dirty="0">
                <a:highlight>
                  <a:srgbClr val="FFFFFF"/>
                </a:highlight>
              </a:rPr>
              <a:t>UML-</a:t>
            </a:r>
            <a:r>
              <a:rPr lang="uk-UA" sz="1700" dirty="0">
                <a:highlight>
                  <a:srgbClr val="FFFFFF"/>
                </a:highlight>
              </a:rPr>
              <a:t>діаграм, реалізація серверної логіки, тестування </a:t>
            </a:r>
            <a:r>
              <a:rPr lang="en-US" sz="1700" dirty="0">
                <a:highlight>
                  <a:srgbClr val="FFFFFF"/>
                </a:highlight>
              </a:rPr>
              <a:t>REST API.</a:t>
            </a:r>
            <a:endParaRPr lang="uk-UA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endParaRPr lang="en-US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Використані інструменти та технології:</a:t>
            </a:r>
          </a:p>
          <a:p>
            <a:pPr marL="114300" indent="0" algn="just">
              <a:buNone/>
            </a:pPr>
            <a:r>
              <a:rPr lang="en-US" sz="1600" b="1" dirty="0"/>
              <a:t>React + </a:t>
            </a:r>
            <a:r>
              <a:rPr lang="en-US" sz="1600" b="1" dirty="0" err="1"/>
              <a:t>TypeScript</a:t>
            </a:r>
            <a:r>
              <a:rPr lang="en-US" sz="1600" b="1" dirty="0"/>
              <a:t> </a:t>
            </a:r>
            <a:r>
              <a:rPr lang="en-US" sz="1600" dirty="0"/>
              <a:t>— </a:t>
            </a:r>
            <a:r>
              <a:rPr lang="ru-RU" sz="1600" dirty="0" err="1"/>
              <a:t>бібліотека</a:t>
            </a:r>
            <a:r>
              <a:rPr lang="ru-RU" sz="1600" dirty="0"/>
              <a:t> та </a:t>
            </a:r>
            <a:r>
              <a:rPr lang="ru-RU" sz="1600" dirty="0" err="1"/>
              <a:t>мова</a:t>
            </a:r>
            <a:r>
              <a:rPr lang="ru-RU" sz="1600" dirty="0"/>
              <a:t> </a:t>
            </a:r>
            <a:r>
              <a:rPr lang="ru-RU" sz="1600" dirty="0" err="1"/>
              <a:t>програмування</a:t>
            </a:r>
            <a:r>
              <a:rPr lang="ru-RU" sz="1600" dirty="0"/>
              <a:t> 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інтерфейсів</a:t>
            </a:r>
            <a:r>
              <a:rPr lang="ru-RU" sz="1600" dirty="0"/>
              <a:t>;</a:t>
            </a:r>
            <a:br>
              <a:rPr lang="ru-RU" sz="1600" dirty="0"/>
            </a:br>
            <a:r>
              <a:rPr lang="en-US" sz="1600" b="1" dirty="0" err="1"/>
              <a:t>Vite</a:t>
            </a:r>
            <a:r>
              <a:rPr lang="en-US" sz="1600" dirty="0"/>
              <a:t> — </a:t>
            </a:r>
            <a:r>
              <a:rPr lang="ru-RU" sz="1600" dirty="0" err="1"/>
              <a:t>сучасний</a:t>
            </a:r>
            <a:r>
              <a:rPr lang="ru-RU" sz="1600" dirty="0"/>
              <a:t> </a:t>
            </a:r>
            <a:r>
              <a:rPr lang="ru-RU" sz="1600" dirty="0" err="1"/>
              <a:t>збірник</a:t>
            </a:r>
            <a:r>
              <a:rPr lang="ru-RU" sz="1600" dirty="0"/>
              <a:t> і </a:t>
            </a:r>
            <a:r>
              <a:rPr lang="ru-RU" sz="1600" dirty="0" err="1"/>
              <a:t>середовище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для </a:t>
            </a:r>
            <a:r>
              <a:rPr lang="ru-RU" sz="1600" dirty="0" err="1"/>
              <a:t>фронтенду</a:t>
            </a:r>
            <a:r>
              <a:rPr lang="ru-RU" sz="1600" dirty="0"/>
              <a:t>;</a:t>
            </a:r>
            <a:br>
              <a:rPr lang="ru-RU" sz="1600" dirty="0"/>
            </a:br>
            <a:r>
              <a:rPr lang="en-US" sz="1600" b="1" dirty="0" err="1"/>
              <a:t>Redux</a:t>
            </a:r>
            <a:r>
              <a:rPr lang="en-US" sz="1600" dirty="0"/>
              <a:t> — </a:t>
            </a:r>
            <a:r>
              <a:rPr lang="ru-RU" sz="1600" dirty="0" err="1"/>
              <a:t>бібліотека</a:t>
            </a:r>
            <a:r>
              <a:rPr lang="ru-RU" sz="1600" dirty="0"/>
              <a:t> для </a:t>
            </a:r>
            <a:r>
              <a:rPr lang="ru-RU" sz="1600" dirty="0" err="1"/>
              <a:t>управління</a:t>
            </a:r>
            <a:r>
              <a:rPr lang="ru-RU" sz="1600" dirty="0"/>
              <a:t> станом </a:t>
            </a:r>
            <a:r>
              <a:rPr lang="ru-RU" sz="1600" dirty="0" err="1"/>
              <a:t>додатка</a:t>
            </a:r>
            <a:r>
              <a:rPr lang="ru-RU" sz="1600" dirty="0"/>
              <a:t>;</a:t>
            </a:r>
            <a:br>
              <a:rPr lang="ru-RU" sz="1600" dirty="0"/>
            </a:br>
            <a:r>
              <a:rPr lang="en-US" sz="1600" b="1" dirty="0" err="1"/>
              <a:t>Axios</a:t>
            </a:r>
            <a:r>
              <a:rPr lang="en-US" sz="1600" dirty="0"/>
              <a:t> — </a:t>
            </a:r>
            <a:r>
              <a:rPr lang="ru-RU" sz="1600" dirty="0" err="1"/>
              <a:t>клієнт</a:t>
            </a:r>
            <a:r>
              <a:rPr lang="ru-RU" sz="1600" dirty="0"/>
              <a:t> для </a:t>
            </a:r>
            <a:r>
              <a:rPr lang="ru-RU" sz="1600" dirty="0" err="1"/>
              <a:t>виконання</a:t>
            </a:r>
            <a:r>
              <a:rPr lang="ru-RU" sz="1600" dirty="0"/>
              <a:t> </a:t>
            </a:r>
            <a:r>
              <a:rPr lang="en-US" sz="1600" dirty="0"/>
              <a:t>HTTP-</a:t>
            </a:r>
            <a:r>
              <a:rPr lang="ru-RU" sz="1600" dirty="0" err="1"/>
              <a:t>запитів</a:t>
            </a:r>
            <a:r>
              <a:rPr lang="ru-RU" sz="1600" dirty="0"/>
              <a:t>;</a:t>
            </a:r>
            <a:endParaRPr lang="uk-UA" sz="1700" dirty="0">
              <a:highlight>
                <a:srgbClr val="FFFFFF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639135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ru-RU" b="1" dirty="0" err="1"/>
              <a:t>Методи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</a:t>
            </a:r>
            <a:r>
              <a:rPr lang="ru-RU" dirty="0" err="1"/>
              <a:t>розробки</a:t>
            </a:r>
            <a:r>
              <a:rPr lang="ru-RU" dirty="0"/>
              <a:t> дизайну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використовувалися</a:t>
            </a:r>
            <a:r>
              <a:rPr lang="ru-RU" dirty="0"/>
              <a:t>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ru-RU" dirty="0" err="1"/>
              <a:t>модульності</a:t>
            </a:r>
            <a:r>
              <a:rPr lang="ru-RU" dirty="0"/>
              <a:t> та компонентного </a:t>
            </a:r>
            <a:r>
              <a:rPr lang="ru-RU" dirty="0" err="1"/>
              <a:t>підходу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простоту </a:t>
            </a:r>
            <a:r>
              <a:rPr lang="ru-RU" dirty="0" err="1"/>
              <a:t>підтримки</a:t>
            </a:r>
            <a:r>
              <a:rPr lang="ru-RU" dirty="0"/>
              <a:t> та </a:t>
            </a:r>
            <a:r>
              <a:rPr lang="ru-RU" dirty="0" err="1"/>
              <a:t>масштабованість</a:t>
            </a:r>
            <a:r>
              <a:rPr lang="ru-RU" dirty="0"/>
              <a:t>. </a:t>
            </a:r>
            <a:r>
              <a:rPr lang="ru-RU" dirty="0" err="1"/>
              <a:t>Особлива</a:t>
            </a:r>
            <a:r>
              <a:rPr lang="ru-RU" dirty="0"/>
              <a:t> </a:t>
            </a:r>
            <a:r>
              <a:rPr lang="ru-RU" dirty="0" err="1"/>
              <a:t>увага</a:t>
            </a:r>
            <a:r>
              <a:rPr lang="ru-RU" dirty="0"/>
              <a:t> </a:t>
            </a:r>
            <a:r>
              <a:rPr lang="ru-RU" dirty="0" err="1"/>
              <a:t>приділялася</a:t>
            </a:r>
            <a:r>
              <a:rPr lang="ru-RU" dirty="0"/>
              <a:t> </a:t>
            </a:r>
            <a:r>
              <a:rPr lang="ru-RU" dirty="0" err="1"/>
              <a:t>чіткому</a:t>
            </a:r>
            <a:r>
              <a:rPr lang="ru-RU" dirty="0"/>
              <a:t> </a:t>
            </a:r>
            <a:r>
              <a:rPr lang="ru-RU" dirty="0" err="1"/>
              <a:t>розмежуванню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компонентами </a:t>
            </a:r>
            <a:r>
              <a:rPr lang="ru-RU" dirty="0" err="1"/>
              <a:t>інтерфейсу</a:t>
            </a:r>
            <a:r>
              <a:rPr lang="ru-RU" dirty="0"/>
              <a:t> та </a:t>
            </a:r>
            <a:r>
              <a:rPr lang="ru-RU" dirty="0" err="1"/>
              <a:t>логікою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станом.</a:t>
            </a:r>
          </a:p>
          <a:p>
            <a:r>
              <a:rPr lang="ru-RU" b="1" dirty="0" err="1"/>
              <a:t>Послідовність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проектування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починався</a:t>
            </a:r>
            <a:r>
              <a:rPr lang="ru-RU" dirty="0"/>
              <a:t> з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чого</a:t>
            </a:r>
            <a:r>
              <a:rPr lang="ru-RU" dirty="0"/>
              <a:t> </a:t>
            </a:r>
            <a:r>
              <a:rPr lang="ru-RU" dirty="0" err="1"/>
              <a:t>створювалися</a:t>
            </a:r>
            <a:r>
              <a:rPr lang="ru-RU" dirty="0"/>
              <a:t> </a:t>
            </a:r>
            <a:r>
              <a:rPr lang="en-US" dirty="0"/>
              <a:t>UML-</a:t>
            </a:r>
            <a:r>
              <a:rPr lang="ru-RU" dirty="0" err="1"/>
              <a:t>діаграми</a:t>
            </a:r>
            <a:r>
              <a:rPr lang="ru-RU" dirty="0"/>
              <a:t> та </a:t>
            </a:r>
            <a:r>
              <a:rPr lang="ru-RU" dirty="0" err="1"/>
              <a:t>архітектурні</a:t>
            </a:r>
            <a:r>
              <a:rPr lang="ru-RU" dirty="0"/>
              <a:t> </a:t>
            </a:r>
            <a:r>
              <a:rPr lang="ru-RU" dirty="0" err="1"/>
              <a:t>схеми</a:t>
            </a:r>
            <a:r>
              <a:rPr lang="ru-RU" dirty="0"/>
              <a:t>. </a:t>
            </a:r>
            <a:r>
              <a:rPr lang="ru-RU" dirty="0" err="1"/>
              <a:t>Наступним</a:t>
            </a:r>
            <a:r>
              <a:rPr lang="ru-RU" dirty="0"/>
              <a:t> </a:t>
            </a:r>
            <a:r>
              <a:rPr lang="ru-RU" dirty="0" err="1"/>
              <a:t>кроком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розроблення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та </a:t>
            </a: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бекендом</a:t>
            </a:r>
            <a:r>
              <a:rPr lang="ru-RU" dirty="0"/>
              <a:t> через </a:t>
            </a:r>
            <a:r>
              <a:rPr lang="en-US" dirty="0"/>
              <a:t>REST API,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забезпечувало</a:t>
            </a:r>
            <a:r>
              <a:rPr lang="ru-RU" dirty="0"/>
              <a:t> </a:t>
            </a:r>
            <a:r>
              <a:rPr lang="ru-RU" dirty="0" err="1"/>
              <a:t>плавну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сервером.</a:t>
            </a:r>
          </a:p>
          <a:p>
            <a:r>
              <a:rPr lang="ru-RU" b="1" dirty="0" err="1"/>
              <a:t>Технології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Дизайн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застосуванням</a:t>
            </a:r>
            <a:r>
              <a:rPr lang="ru-RU" dirty="0"/>
              <a:t> </a:t>
            </a:r>
            <a:r>
              <a:rPr lang="en-US" dirty="0"/>
              <a:t>React </a:t>
            </a:r>
            <a:r>
              <a:rPr lang="ru-RU" dirty="0"/>
              <a:t>з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en-US" dirty="0"/>
              <a:t>UI-</a:t>
            </a:r>
            <a:r>
              <a:rPr lang="ru-RU" dirty="0" err="1"/>
              <a:t>компонентів</a:t>
            </a:r>
            <a:r>
              <a:rPr lang="ru-RU" dirty="0"/>
              <a:t>, </a:t>
            </a:r>
            <a:r>
              <a:rPr lang="en-US" dirty="0" err="1"/>
              <a:t>Vite</a:t>
            </a:r>
            <a:r>
              <a:rPr lang="en-US" dirty="0"/>
              <a:t> </a:t>
            </a:r>
            <a:r>
              <a:rPr lang="ru-RU" dirty="0"/>
              <a:t>як </a:t>
            </a:r>
            <a:r>
              <a:rPr lang="ru-RU" dirty="0" err="1"/>
              <a:t>інструменту</a:t>
            </a:r>
            <a:r>
              <a:rPr lang="ru-RU" dirty="0"/>
              <a:t> для </a:t>
            </a:r>
            <a:r>
              <a:rPr lang="ru-RU" dirty="0" err="1"/>
              <a:t>збірки</a:t>
            </a:r>
            <a:r>
              <a:rPr lang="ru-RU" dirty="0"/>
              <a:t> проекту,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централізованого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станом та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/>
              <a:t>HTTP-</a:t>
            </a:r>
            <a:r>
              <a:rPr lang="ru-RU" dirty="0" err="1"/>
              <a:t>запитами</a:t>
            </a:r>
            <a:r>
              <a:rPr lang="ru-RU" dirty="0"/>
              <a:t> до серверу.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79093"/>
            <a:ext cx="299582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800" dirty="0"/>
              <a:t>Метод </a:t>
            </a:r>
            <a:r>
              <a:rPr lang="ru-RU" sz="1800" dirty="0" err="1"/>
              <a:t>обробки</a:t>
            </a:r>
            <a:r>
              <a:rPr lang="ru-RU" sz="1800" dirty="0"/>
              <a:t> </a:t>
            </a:r>
            <a:r>
              <a:rPr lang="ru-RU" sz="1800" dirty="0" err="1"/>
              <a:t>жестів</a:t>
            </a:r>
            <a:r>
              <a:rPr lang="ru-RU" sz="1800" dirty="0"/>
              <a:t> </a:t>
            </a:r>
            <a:r>
              <a:rPr lang="ru-RU" sz="1800" dirty="0" err="1"/>
              <a:t>свайпу</a:t>
            </a:r>
            <a:r>
              <a:rPr lang="ru-RU" sz="1800" dirty="0"/>
              <a:t> для </a:t>
            </a:r>
            <a:r>
              <a:rPr lang="ru-RU" sz="1800" dirty="0" err="1"/>
              <a:t>прийняття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відхилення</a:t>
            </a:r>
            <a:r>
              <a:rPr lang="ru-RU" sz="1800" dirty="0"/>
              <a:t> </a:t>
            </a:r>
            <a:r>
              <a:rPr lang="ru-RU" sz="1800" dirty="0" err="1"/>
              <a:t>користувачів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589" y="879093"/>
            <a:ext cx="5310702" cy="33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0746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79093"/>
            <a:ext cx="299582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800" dirty="0"/>
              <a:t>Метод </a:t>
            </a:r>
            <a:r>
              <a:rPr lang="ru-RU" sz="1800" dirty="0" err="1"/>
              <a:t>обробки</a:t>
            </a:r>
            <a:r>
              <a:rPr lang="ru-RU" sz="1800" dirty="0"/>
              <a:t> </a:t>
            </a:r>
            <a:r>
              <a:rPr lang="ru-RU" sz="1800" dirty="0" err="1"/>
              <a:t>жестів</a:t>
            </a:r>
            <a:r>
              <a:rPr lang="ru-RU" sz="1800" dirty="0"/>
              <a:t> </a:t>
            </a:r>
            <a:r>
              <a:rPr lang="ru-RU" sz="1800" dirty="0" err="1"/>
              <a:t>свайпу</a:t>
            </a:r>
            <a:r>
              <a:rPr lang="ru-RU" sz="1800" dirty="0"/>
              <a:t> для </a:t>
            </a:r>
            <a:r>
              <a:rPr lang="ru-RU" sz="1800" dirty="0" err="1"/>
              <a:t>прийняття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відхилення</a:t>
            </a:r>
            <a:r>
              <a:rPr lang="ru-RU" sz="1800" dirty="0"/>
              <a:t> </a:t>
            </a:r>
            <a:r>
              <a:rPr lang="ru-RU" sz="1800" dirty="0" err="1"/>
              <a:t>користувачів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4638695" y="879093"/>
            <a:ext cx="299582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700" dirty="0" smtClean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Результат зі сторони клієнта 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95" y="1734359"/>
            <a:ext cx="2163977" cy="2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316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79093"/>
            <a:ext cx="299582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800" dirty="0" err="1" smtClean="0"/>
              <a:t>Модальне</a:t>
            </a:r>
            <a:r>
              <a:rPr lang="ru-RU" sz="1800" dirty="0" smtClean="0"/>
              <a:t>  в</a:t>
            </a:r>
            <a:r>
              <a:rPr lang="uk-UA" sz="1800" dirty="0" err="1" smtClean="0"/>
              <a:t>ікно</a:t>
            </a:r>
            <a:r>
              <a:rPr lang="uk-UA" sz="1800" dirty="0" smtClean="0"/>
              <a:t> для створення чату з друзями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666" y="386710"/>
            <a:ext cx="4031086" cy="43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8515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79093"/>
            <a:ext cx="2995829" cy="732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800" dirty="0" err="1"/>
              <a:t>Модальне</a:t>
            </a:r>
            <a:r>
              <a:rPr lang="ru-RU" sz="1800" dirty="0"/>
              <a:t>  в</a:t>
            </a:r>
            <a:r>
              <a:rPr lang="uk-UA" sz="1800" dirty="0" err="1"/>
              <a:t>ікно</a:t>
            </a:r>
            <a:r>
              <a:rPr lang="uk-UA" sz="1800" dirty="0"/>
              <a:t> для створення чату з друзями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4638695" y="879093"/>
            <a:ext cx="2995829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700" dirty="0" smtClean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Результат зі сторони клієнта 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224" y="1708292"/>
            <a:ext cx="3845497" cy="289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711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err="1"/>
              <a:t>Розроблений</a:t>
            </a:r>
            <a:r>
              <a:rPr lang="ru-RU" dirty="0"/>
              <a:t> веб-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en-US" dirty="0" err="1"/>
              <a:t>Bokado</a:t>
            </a:r>
            <a:r>
              <a:rPr lang="en-US" dirty="0"/>
              <a:t>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поставленим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і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характерні</a:t>
            </a:r>
            <a:r>
              <a:rPr lang="ru-RU" dirty="0"/>
              <a:t> для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соціальних</a:t>
            </a:r>
            <a:r>
              <a:rPr lang="ru-RU" dirty="0"/>
              <a:t> платформ: </a:t>
            </a:r>
            <a:r>
              <a:rPr lang="ru-RU" dirty="0" err="1"/>
              <a:t>реєстрацію</a:t>
            </a:r>
            <a:r>
              <a:rPr lang="ru-RU" dirty="0"/>
              <a:t> та </a:t>
            </a:r>
            <a:r>
              <a:rPr lang="ru-RU" dirty="0" err="1"/>
              <a:t>авторизацію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за </a:t>
            </a:r>
            <a:r>
              <a:rPr lang="ru-RU" dirty="0" err="1"/>
              <a:t>інтересами</a:t>
            </a:r>
            <a:r>
              <a:rPr lang="ru-RU" dirty="0"/>
              <a:t>, 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повідомленнями</a:t>
            </a:r>
            <a:r>
              <a:rPr lang="ru-RU" dirty="0"/>
              <a:t>, </a:t>
            </a:r>
            <a:r>
              <a:rPr lang="ru-RU" dirty="0" err="1"/>
              <a:t>організацію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 та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гейміфікації</a:t>
            </a:r>
            <a:r>
              <a:rPr lang="ru-RU" dirty="0"/>
              <a:t>. Проведений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підтверджує</a:t>
            </a:r>
            <a:r>
              <a:rPr lang="ru-RU" dirty="0"/>
              <a:t> </a:t>
            </a:r>
            <a:r>
              <a:rPr lang="ru-RU" dirty="0" err="1"/>
              <a:t>доцільність</a:t>
            </a:r>
            <a:r>
              <a:rPr lang="ru-RU" dirty="0"/>
              <a:t> </a:t>
            </a:r>
            <a:r>
              <a:rPr lang="ru-RU" dirty="0" err="1"/>
              <a:t>використаних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та </a:t>
            </a:r>
            <a:r>
              <a:rPr lang="ru-RU" dirty="0" err="1"/>
              <a:t>архітектурних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 </a:t>
            </a:r>
            <a:r>
              <a:rPr lang="ru-RU" dirty="0" err="1"/>
              <a:t>Компонентна</a:t>
            </a:r>
            <a:r>
              <a:rPr lang="ru-RU" dirty="0"/>
              <a:t> структура </a:t>
            </a:r>
            <a:r>
              <a:rPr lang="en-US" dirty="0"/>
              <a:t>React </a:t>
            </a:r>
            <a:r>
              <a:rPr lang="ru-RU" dirty="0"/>
              <a:t>і </a:t>
            </a:r>
            <a:r>
              <a:rPr lang="ru-RU" dirty="0" err="1"/>
              <a:t>типобезпека</a:t>
            </a:r>
            <a:r>
              <a:rPr lang="ru-RU" dirty="0"/>
              <a:t>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ru-RU" dirty="0" err="1"/>
              <a:t>підвищили</a:t>
            </a:r>
            <a:r>
              <a:rPr lang="ru-RU" dirty="0"/>
              <a:t> </a:t>
            </a:r>
            <a:r>
              <a:rPr lang="ru-RU" dirty="0" err="1"/>
              <a:t>стабільність</a:t>
            </a:r>
            <a:r>
              <a:rPr lang="ru-RU" dirty="0"/>
              <a:t> і </a:t>
            </a:r>
            <a:r>
              <a:rPr lang="ru-RU" dirty="0" err="1"/>
              <a:t>підтримуваність</a:t>
            </a:r>
            <a:r>
              <a:rPr lang="ru-RU" dirty="0"/>
              <a:t> коду, а </a:t>
            </a:r>
            <a:r>
              <a:rPr lang="ru-RU" dirty="0" err="1"/>
              <a:t>ефективне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станом через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ru-RU" dirty="0" err="1"/>
              <a:t>забезпечило</a:t>
            </a:r>
            <a:r>
              <a:rPr lang="ru-RU" dirty="0"/>
              <a:t> </a:t>
            </a:r>
            <a:r>
              <a:rPr lang="ru-RU" dirty="0" err="1"/>
              <a:t>чітку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модулями. Таким чином,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проєкту</a:t>
            </a:r>
            <a:r>
              <a:rPr lang="ru-RU" dirty="0"/>
              <a:t> </a:t>
            </a:r>
            <a:r>
              <a:rPr lang="ru-RU" dirty="0" err="1"/>
              <a:t>демонструють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практичну</a:t>
            </a:r>
            <a:r>
              <a:rPr lang="ru-RU" dirty="0"/>
              <a:t> </a:t>
            </a:r>
            <a:r>
              <a:rPr lang="ru-RU" dirty="0" err="1"/>
              <a:t>цінність</a:t>
            </a:r>
            <a:r>
              <a:rPr lang="ru-RU" dirty="0"/>
              <a:t> і </a:t>
            </a:r>
            <a:r>
              <a:rPr lang="ru-RU" dirty="0" err="1"/>
              <a:t>потенціал</a:t>
            </a:r>
            <a:r>
              <a:rPr lang="ru-RU" dirty="0"/>
              <a:t> для </a:t>
            </a:r>
            <a:r>
              <a:rPr lang="ru-RU" dirty="0" err="1"/>
              <a:t>подальшого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 err="1"/>
              <a:t>Bokado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використаний</a:t>
            </a:r>
            <a:r>
              <a:rPr lang="ru-RU" dirty="0"/>
              <a:t> як </a:t>
            </a:r>
            <a:r>
              <a:rPr lang="ru-RU" dirty="0" err="1"/>
              <a:t>самостійний</a:t>
            </a:r>
            <a:r>
              <a:rPr lang="ru-RU" dirty="0"/>
              <a:t> </a:t>
            </a:r>
            <a:r>
              <a:rPr lang="ru-RU" dirty="0" err="1"/>
              <a:t>соціальний</a:t>
            </a:r>
            <a:r>
              <a:rPr lang="ru-RU" dirty="0"/>
              <a:t> веб-</a:t>
            </a:r>
            <a:r>
              <a:rPr lang="ru-RU" dirty="0" err="1"/>
              <a:t>застосунок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,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та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сучасному</a:t>
            </a:r>
            <a:r>
              <a:rPr lang="ru-RU" dirty="0"/>
              <a:t> </a:t>
            </a:r>
            <a:r>
              <a:rPr lang="ru-RU" dirty="0" err="1"/>
              <a:t>технологічному</a:t>
            </a:r>
            <a:r>
              <a:rPr lang="ru-RU" dirty="0"/>
              <a:t> стеку система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масштабуватися</a:t>
            </a:r>
            <a:r>
              <a:rPr lang="ru-RU" dirty="0"/>
              <a:t> для </a:t>
            </a:r>
            <a:r>
              <a:rPr lang="ru-RU" dirty="0" err="1"/>
              <a:t>обслуговування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 </a:t>
            </a: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реляційною</a:t>
            </a:r>
            <a:r>
              <a:rPr lang="ru-RU" dirty="0"/>
              <a:t> базою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PostgreSQL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надійне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RESTful API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інтегрувати</a:t>
            </a:r>
            <a:r>
              <a:rPr lang="ru-RU" dirty="0"/>
              <a:t> систему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мобільними</a:t>
            </a:r>
            <a:r>
              <a:rPr lang="ru-RU" dirty="0"/>
              <a:t> </a:t>
            </a:r>
            <a:r>
              <a:rPr lang="ru-RU" dirty="0" err="1"/>
              <a:t>застосунками</a:t>
            </a:r>
            <a:r>
              <a:rPr lang="ru-RU" dirty="0"/>
              <a:t>, чат-ботами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аналітичними</a:t>
            </a:r>
            <a:r>
              <a:rPr lang="ru-RU" dirty="0"/>
              <a:t> платформами).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6693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 err="1"/>
              <a:t>Bokado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використаний</a:t>
            </a:r>
            <a:r>
              <a:rPr lang="ru-RU" dirty="0"/>
              <a:t> як </a:t>
            </a:r>
            <a:r>
              <a:rPr lang="ru-RU" dirty="0" err="1"/>
              <a:t>самостійний</a:t>
            </a:r>
            <a:r>
              <a:rPr lang="ru-RU" dirty="0"/>
              <a:t> </a:t>
            </a:r>
            <a:r>
              <a:rPr lang="ru-RU" dirty="0" err="1"/>
              <a:t>соціальний</a:t>
            </a:r>
            <a:r>
              <a:rPr lang="ru-RU" dirty="0"/>
              <a:t> веб-</a:t>
            </a:r>
            <a:r>
              <a:rPr lang="ru-RU" dirty="0" err="1"/>
              <a:t>застосунок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,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та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сучасному</a:t>
            </a:r>
            <a:r>
              <a:rPr lang="ru-RU" dirty="0"/>
              <a:t> </a:t>
            </a:r>
            <a:r>
              <a:rPr lang="ru-RU" dirty="0" err="1"/>
              <a:t>технологічному</a:t>
            </a:r>
            <a:r>
              <a:rPr lang="ru-RU" dirty="0"/>
              <a:t> стеку система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масштабуватися</a:t>
            </a:r>
            <a:r>
              <a:rPr lang="ru-RU" dirty="0"/>
              <a:t> для </a:t>
            </a:r>
            <a:r>
              <a:rPr lang="ru-RU" dirty="0" err="1"/>
              <a:t>обслуговування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 </a:t>
            </a: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реляційною</a:t>
            </a:r>
            <a:r>
              <a:rPr lang="ru-RU" dirty="0"/>
              <a:t> базою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PostgreSQL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надійне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RESTful API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інтегрувати</a:t>
            </a:r>
            <a:r>
              <a:rPr lang="ru-RU" dirty="0"/>
              <a:t> систему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мобільними</a:t>
            </a:r>
            <a:r>
              <a:rPr lang="ru-RU" dirty="0"/>
              <a:t> </a:t>
            </a:r>
            <a:r>
              <a:rPr lang="ru-RU" dirty="0" err="1"/>
              <a:t>застосунками</a:t>
            </a:r>
            <a:r>
              <a:rPr lang="ru-RU" dirty="0"/>
              <a:t>, чат-ботами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аналітичними</a:t>
            </a:r>
            <a:r>
              <a:rPr lang="ru-RU" dirty="0"/>
              <a:t> платформами).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705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 err="1"/>
              <a:t>Bokado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використаний</a:t>
            </a:r>
            <a:r>
              <a:rPr lang="ru-RU" dirty="0"/>
              <a:t> як </a:t>
            </a:r>
            <a:r>
              <a:rPr lang="ru-RU" dirty="0" err="1"/>
              <a:t>самостійний</a:t>
            </a:r>
            <a:r>
              <a:rPr lang="ru-RU" dirty="0"/>
              <a:t> </a:t>
            </a:r>
            <a:r>
              <a:rPr lang="ru-RU" dirty="0" err="1"/>
              <a:t>соціальний</a:t>
            </a:r>
            <a:r>
              <a:rPr lang="ru-RU" dirty="0"/>
              <a:t> веб-</a:t>
            </a:r>
            <a:r>
              <a:rPr lang="ru-RU" dirty="0" err="1"/>
              <a:t>застосунок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,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та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сучасному</a:t>
            </a:r>
            <a:r>
              <a:rPr lang="ru-RU" dirty="0"/>
              <a:t> </a:t>
            </a:r>
            <a:r>
              <a:rPr lang="ru-RU" dirty="0" err="1"/>
              <a:t>технологічному</a:t>
            </a:r>
            <a:r>
              <a:rPr lang="ru-RU" dirty="0"/>
              <a:t> стеку система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масштабуватися</a:t>
            </a:r>
            <a:r>
              <a:rPr lang="ru-RU" dirty="0"/>
              <a:t> для </a:t>
            </a:r>
            <a:r>
              <a:rPr lang="ru-RU" dirty="0" err="1"/>
              <a:t>обслуговування</a:t>
            </a:r>
            <a:r>
              <a:rPr lang="ru-RU" dirty="0"/>
              <a:t>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 </a:t>
            </a: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реляційною</a:t>
            </a:r>
            <a:r>
              <a:rPr lang="ru-RU" dirty="0"/>
              <a:t> базою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en-US" dirty="0"/>
              <a:t>PostgreSQL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надійне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-US" dirty="0"/>
              <a:t>RESTful API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інтегрувати</a:t>
            </a:r>
            <a:r>
              <a:rPr lang="ru-RU" dirty="0"/>
              <a:t> систему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мобільними</a:t>
            </a:r>
            <a:r>
              <a:rPr lang="ru-RU" dirty="0"/>
              <a:t> </a:t>
            </a:r>
            <a:r>
              <a:rPr lang="ru-RU" dirty="0" err="1"/>
              <a:t>застосунками</a:t>
            </a:r>
            <a:r>
              <a:rPr lang="ru-RU" dirty="0"/>
              <a:t>, чат-ботами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аналітичними</a:t>
            </a:r>
            <a:r>
              <a:rPr lang="ru-RU" dirty="0"/>
              <a:t> платформами).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394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Метою курсового </a:t>
            </a:r>
            <a:r>
              <a:rPr lang="ru-RU" dirty="0" err="1"/>
              <a:t>проєкту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профілів</a:t>
            </a:r>
            <a:r>
              <a:rPr lang="ru-RU" dirty="0"/>
              <a:t>,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однодумців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, </a:t>
            </a:r>
            <a:r>
              <a:rPr lang="ru-RU" dirty="0" err="1"/>
              <a:t>участі</a:t>
            </a:r>
            <a:r>
              <a:rPr lang="ru-RU" dirty="0"/>
              <a:t> в </a:t>
            </a:r>
            <a:r>
              <a:rPr lang="ru-RU" dirty="0" err="1"/>
              <a:t>подіях</a:t>
            </a:r>
            <a:r>
              <a:rPr lang="ru-RU" dirty="0"/>
              <a:t> та </a:t>
            </a:r>
            <a:r>
              <a:rPr lang="ru-RU" dirty="0" err="1"/>
              <a:t>челенджах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безпечного</a:t>
            </a:r>
            <a:r>
              <a:rPr lang="ru-RU" dirty="0"/>
              <a:t> </a:t>
            </a:r>
            <a:r>
              <a:rPr lang="ru-RU" dirty="0" err="1"/>
              <a:t>спілкування</a:t>
            </a:r>
            <a:r>
              <a:rPr lang="ru-RU" dirty="0"/>
              <a:t> через </a:t>
            </a:r>
            <a:r>
              <a:rPr lang="ru-RU" dirty="0" err="1"/>
              <a:t>чати</a:t>
            </a:r>
            <a:r>
              <a:rPr lang="ru-RU" dirty="0"/>
              <a:t>. Для </a:t>
            </a:r>
            <a:r>
              <a:rPr lang="ru-RU" dirty="0" err="1"/>
              <a:t>досягнення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мети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сучасний</a:t>
            </a:r>
            <a:r>
              <a:rPr lang="ru-RU" dirty="0"/>
              <a:t> </a:t>
            </a:r>
            <a:r>
              <a:rPr lang="ru-RU" dirty="0" err="1"/>
              <a:t>технологічний</a:t>
            </a:r>
            <a:r>
              <a:rPr lang="ru-RU" dirty="0"/>
              <a:t> стек: </a:t>
            </a:r>
            <a:r>
              <a:rPr lang="en-US" dirty="0"/>
              <a:t>React </a:t>
            </a:r>
            <a:r>
              <a:rPr lang="ru-RU" dirty="0"/>
              <a:t>і </a:t>
            </a:r>
            <a:r>
              <a:rPr lang="en-US" dirty="0" err="1"/>
              <a:t>TypeScript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фронтенду</a:t>
            </a:r>
            <a:r>
              <a:rPr lang="ru-RU" dirty="0"/>
              <a:t>,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управління</a:t>
            </a:r>
            <a:r>
              <a:rPr lang="ru-RU" dirty="0"/>
              <a:t> станом, та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en-US" dirty="0"/>
              <a:t>REST API</a:t>
            </a:r>
            <a:r>
              <a:rPr lang="en-US" dirty="0" smtClean="0"/>
              <a:t>.</a:t>
            </a:r>
            <a:endParaRPr lang="uk-UA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сучасному</a:t>
            </a:r>
            <a:r>
              <a:rPr lang="ru-RU" dirty="0"/>
              <a:t> </a:t>
            </a:r>
            <a:r>
              <a:rPr lang="ru-RU" dirty="0" err="1"/>
              <a:t>суспільстві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проблема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ізоляції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потреба в </a:t>
            </a:r>
            <a:r>
              <a:rPr lang="ru-RU" dirty="0" err="1"/>
              <a:t>ефективних</a:t>
            </a:r>
            <a:r>
              <a:rPr lang="ru-RU" dirty="0"/>
              <a:t> </a:t>
            </a:r>
            <a:r>
              <a:rPr lang="ru-RU" dirty="0" err="1"/>
              <a:t>інструментах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знайомств</a:t>
            </a:r>
            <a:r>
              <a:rPr lang="ru-RU" dirty="0"/>
              <a:t> та </a:t>
            </a:r>
            <a:r>
              <a:rPr lang="ru-RU" dirty="0" err="1"/>
              <a:t>налагодження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людьми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спільними</a:t>
            </a:r>
            <a:r>
              <a:rPr lang="ru-RU" dirty="0"/>
              <a:t> </a:t>
            </a:r>
            <a:r>
              <a:rPr lang="ru-RU" dirty="0" err="1"/>
              <a:t>інтересами</a:t>
            </a:r>
            <a:r>
              <a:rPr lang="ru-RU" dirty="0"/>
              <a:t>. Веб-</a:t>
            </a:r>
            <a:r>
              <a:rPr lang="ru-RU" dirty="0" err="1"/>
              <a:t>додатки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, </a:t>
            </a:r>
            <a:r>
              <a:rPr lang="ru-RU" dirty="0" err="1"/>
              <a:t>брати</a:t>
            </a:r>
            <a:r>
              <a:rPr lang="ru-RU" dirty="0"/>
              <a:t> участь у </a:t>
            </a:r>
            <a:r>
              <a:rPr lang="ru-RU" dirty="0" err="1"/>
              <a:t>спільних</a:t>
            </a:r>
            <a:r>
              <a:rPr lang="ru-RU" dirty="0"/>
              <a:t> заходах і </a:t>
            </a:r>
            <a:r>
              <a:rPr lang="ru-RU" dirty="0" err="1"/>
              <a:t>підтримувати</a:t>
            </a:r>
            <a:r>
              <a:rPr lang="ru-RU" dirty="0"/>
              <a:t> </a:t>
            </a:r>
            <a:r>
              <a:rPr lang="ru-RU" dirty="0" err="1"/>
              <a:t>зв’язок</a:t>
            </a:r>
            <a:r>
              <a:rPr lang="ru-RU" dirty="0"/>
              <a:t> через </a:t>
            </a:r>
            <a:r>
              <a:rPr lang="ru-RU" dirty="0" err="1"/>
              <a:t>чати</a:t>
            </a:r>
            <a:r>
              <a:rPr lang="ru-RU" dirty="0"/>
              <a:t>, </a:t>
            </a:r>
            <a:r>
              <a:rPr lang="ru-RU" dirty="0" err="1"/>
              <a:t>набувають</a:t>
            </a:r>
            <a:r>
              <a:rPr lang="ru-RU" dirty="0"/>
              <a:t> все </a:t>
            </a:r>
            <a:r>
              <a:rPr lang="ru-RU" dirty="0" err="1"/>
              <a:t>більшої</a:t>
            </a:r>
            <a:r>
              <a:rPr lang="ru-RU" dirty="0"/>
              <a:t> </a:t>
            </a:r>
            <a:r>
              <a:rPr lang="ru-RU" dirty="0" err="1"/>
              <a:t>популярності</a:t>
            </a:r>
            <a:r>
              <a:rPr lang="ru-RU" dirty="0"/>
              <a:t>. </a:t>
            </a:r>
            <a:r>
              <a:rPr lang="ru-RU" dirty="0" err="1"/>
              <a:t>Розроблений</a:t>
            </a:r>
            <a:r>
              <a:rPr lang="ru-RU" dirty="0"/>
              <a:t> веб-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потенціал</a:t>
            </a:r>
            <a:r>
              <a:rPr lang="ru-RU" dirty="0"/>
              <a:t> </a:t>
            </a:r>
            <a:r>
              <a:rPr lang="ru-RU" dirty="0" err="1"/>
              <a:t>впровадження</a:t>
            </a:r>
            <a:r>
              <a:rPr lang="ru-RU" dirty="0"/>
              <a:t> як </a:t>
            </a:r>
            <a:r>
              <a:rPr lang="ru-RU" dirty="0" err="1"/>
              <a:t>окремий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як </a:t>
            </a:r>
            <a:r>
              <a:rPr lang="ru-RU" dirty="0" err="1"/>
              <a:t>складова</a:t>
            </a:r>
            <a:r>
              <a:rPr lang="ru-RU" dirty="0"/>
              <a:t> </a:t>
            </a:r>
            <a:r>
              <a:rPr lang="ru-RU" dirty="0" err="1"/>
              <a:t>більших</a:t>
            </a:r>
            <a:r>
              <a:rPr lang="ru-RU" dirty="0"/>
              <a:t> </a:t>
            </a:r>
            <a:r>
              <a:rPr lang="ru-RU" dirty="0" err="1"/>
              <a:t>соціальних</a:t>
            </a:r>
            <a:r>
              <a:rPr lang="ru-RU" dirty="0"/>
              <a:t> платформ, </a:t>
            </a:r>
            <a:r>
              <a:rPr lang="ru-RU" dirty="0" err="1"/>
              <a:t>орієнтованих</a:t>
            </a:r>
            <a:r>
              <a:rPr lang="ru-RU" dirty="0"/>
              <a:t> на </a:t>
            </a:r>
            <a:r>
              <a:rPr lang="ru-RU" dirty="0" err="1"/>
              <a:t>ком’юніті</a:t>
            </a:r>
            <a:r>
              <a:rPr lang="ru-RU" dirty="0"/>
              <a:t> та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 </a:t>
            </a:r>
            <a:r>
              <a:rPr lang="ru-RU" dirty="0" err="1"/>
              <a:t>Його</a:t>
            </a:r>
            <a:r>
              <a:rPr lang="ru-RU" dirty="0"/>
              <a:t> практична </a:t>
            </a:r>
            <a:r>
              <a:rPr lang="ru-RU" dirty="0" err="1"/>
              <a:t>цінність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в </a:t>
            </a:r>
            <a:r>
              <a:rPr lang="ru-RU" dirty="0" err="1"/>
              <a:t>сприянні</a:t>
            </a:r>
            <a:r>
              <a:rPr lang="ru-RU" dirty="0"/>
              <a:t> </a:t>
            </a:r>
            <a:r>
              <a:rPr lang="ru-RU" dirty="0" err="1"/>
              <a:t>соціалізації</a:t>
            </a:r>
            <a:r>
              <a:rPr lang="ru-RU" dirty="0"/>
              <a:t> та </a:t>
            </a:r>
            <a:r>
              <a:rPr lang="ru-RU" dirty="0" err="1"/>
              <a:t>побудові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зв’язків</a:t>
            </a:r>
            <a:r>
              <a:rPr lang="ru-RU" dirty="0"/>
              <a:t> у цифровому </a:t>
            </a:r>
            <a:r>
              <a:rPr lang="ru-RU" dirty="0" err="1"/>
              <a:t>середовищі</a:t>
            </a:r>
            <a:r>
              <a:rPr lang="ru-RU" dirty="0"/>
              <a:t>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 lang="uk-UA" dirty="0" smtClean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None/>
            </a:pPr>
            <a:r>
              <a:rPr lang="ru-RU" b="1" dirty="0" err="1"/>
              <a:t>Перелік</a:t>
            </a:r>
            <a:r>
              <a:rPr lang="ru-RU" b="1" dirty="0"/>
              <a:t> </a:t>
            </a:r>
            <a:r>
              <a:rPr lang="ru-RU" b="1" dirty="0" err="1"/>
              <a:t>досліджених</a:t>
            </a:r>
            <a:r>
              <a:rPr lang="ru-RU" b="1" dirty="0"/>
              <a:t> </a:t>
            </a:r>
            <a:r>
              <a:rPr lang="ru-RU" b="1" dirty="0" err="1"/>
              <a:t>конкурентів</a:t>
            </a:r>
            <a:endParaRPr lang="ru-RU" dirty="0"/>
          </a:p>
          <a:p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досліджено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популярні</a:t>
            </a:r>
            <a:r>
              <a:rPr lang="ru-RU" dirty="0"/>
              <a:t> веб-</a:t>
            </a:r>
            <a:r>
              <a:rPr lang="ru-RU" dirty="0" err="1"/>
              <a:t>додатки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та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en-US" b="1" dirty="0"/>
              <a:t>Tinder</a:t>
            </a:r>
            <a:r>
              <a:rPr lang="en-US" dirty="0"/>
              <a:t>, </a:t>
            </a:r>
            <a:r>
              <a:rPr lang="en-US" b="1" dirty="0"/>
              <a:t>Bumble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b="1" dirty="0" err="1"/>
              <a:t>Badoo</a:t>
            </a:r>
            <a:r>
              <a:rPr lang="en-US" dirty="0"/>
              <a:t>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них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подібний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, </a:t>
            </a: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як </a:t>
            </a:r>
            <a:r>
              <a:rPr lang="ru-RU" dirty="0" err="1"/>
              <a:t>переваги</a:t>
            </a:r>
            <a:r>
              <a:rPr lang="ru-RU" dirty="0"/>
              <a:t>, так і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недоліки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впливають</a:t>
            </a:r>
            <a:r>
              <a:rPr lang="ru-RU" dirty="0"/>
              <a:t> на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системою.</a:t>
            </a:r>
          </a:p>
          <a:p>
            <a:r>
              <a:rPr lang="en-US" b="1" dirty="0"/>
              <a:t>Tinder</a:t>
            </a:r>
            <a:r>
              <a:rPr lang="en-US" dirty="0"/>
              <a:t> </a:t>
            </a:r>
            <a:r>
              <a:rPr lang="ru-RU" dirty="0" err="1"/>
              <a:t>характеризується</a:t>
            </a:r>
            <a:r>
              <a:rPr lang="ru-RU" dirty="0"/>
              <a:t> простим та </a:t>
            </a:r>
            <a:r>
              <a:rPr lang="ru-RU" dirty="0" err="1"/>
              <a:t>інтуїтивно</a:t>
            </a:r>
            <a:r>
              <a:rPr lang="ru-RU" dirty="0"/>
              <a:t> </a:t>
            </a:r>
            <a:r>
              <a:rPr lang="ru-RU" dirty="0" err="1"/>
              <a:t>зрозумілим</a:t>
            </a:r>
            <a:r>
              <a:rPr lang="ru-RU" dirty="0"/>
              <a:t> </a:t>
            </a:r>
            <a:r>
              <a:rPr lang="ru-RU" dirty="0" err="1"/>
              <a:t>інтерфейсом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швидкий</a:t>
            </a:r>
            <a:r>
              <a:rPr lang="ru-RU" dirty="0"/>
              <a:t> доступ до основного </a:t>
            </a:r>
            <a:r>
              <a:rPr lang="ru-RU" dirty="0" err="1"/>
              <a:t>функціоналу</a:t>
            </a:r>
            <a:r>
              <a:rPr lang="ru-RU" dirty="0"/>
              <a:t>.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відзначити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геолокаційного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, систему </a:t>
            </a:r>
            <a:r>
              <a:rPr lang="ru-RU" dirty="0" err="1"/>
              <a:t>свайпів</a:t>
            </a:r>
            <a:r>
              <a:rPr lang="ru-RU" dirty="0"/>
              <a:t>, </a:t>
            </a:r>
            <a:r>
              <a:rPr lang="ru-RU" dirty="0" err="1"/>
              <a:t>швидку</a:t>
            </a:r>
            <a:r>
              <a:rPr lang="ru-RU" dirty="0"/>
              <a:t> </a:t>
            </a:r>
            <a:r>
              <a:rPr lang="ru-RU" dirty="0" err="1"/>
              <a:t>реєстрацію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en-US" dirty="0"/>
              <a:t>push-</a:t>
            </a:r>
            <a:r>
              <a:rPr lang="ru-RU" dirty="0" err="1"/>
              <a:t>сповіщення</a:t>
            </a:r>
            <a:r>
              <a:rPr lang="ru-RU" dirty="0"/>
              <a:t>. </a:t>
            </a:r>
            <a:r>
              <a:rPr lang="ru-RU" dirty="0" err="1"/>
              <a:t>Водночас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низку </a:t>
            </a:r>
            <a:r>
              <a:rPr lang="ru-RU" dirty="0" err="1"/>
              <a:t>недоліків</a:t>
            </a:r>
            <a:r>
              <a:rPr lang="ru-RU" dirty="0"/>
              <a:t>: </a:t>
            </a:r>
            <a:r>
              <a:rPr lang="ru-RU" dirty="0" err="1"/>
              <a:t>обмежений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у </a:t>
            </a:r>
            <a:r>
              <a:rPr lang="ru-RU" dirty="0" err="1"/>
              <a:t>безкоштовній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,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фільтрації</a:t>
            </a:r>
            <a:r>
              <a:rPr lang="ru-RU" dirty="0"/>
              <a:t> за </a:t>
            </a:r>
            <a:r>
              <a:rPr lang="ru-RU" dirty="0" err="1"/>
              <a:t>інтересами</a:t>
            </a:r>
            <a:r>
              <a:rPr lang="ru-RU" dirty="0"/>
              <a:t>, </a:t>
            </a:r>
            <a:r>
              <a:rPr lang="ru-RU" dirty="0" err="1"/>
              <a:t>недостатній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персональних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значної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</a:t>
            </a:r>
            <a:r>
              <a:rPr lang="ru-RU" dirty="0" err="1"/>
              <a:t>акаунтів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 не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</a:t>
            </a:r>
            <a:r>
              <a:rPr lang="ru-RU" dirty="0" err="1"/>
              <a:t>гейміфікації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могло б </a:t>
            </a:r>
            <a:r>
              <a:rPr lang="ru-RU" dirty="0" err="1"/>
              <a:t>підвищити</a:t>
            </a:r>
            <a:r>
              <a:rPr lang="ru-RU" dirty="0"/>
              <a:t> </a:t>
            </a:r>
            <a:r>
              <a:rPr lang="ru-RU" dirty="0" err="1"/>
              <a:t>залученість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r>
              <a:rPr lang="en-US" b="1" dirty="0"/>
              <a:t>Bumble</a:t>
            </a:r>
            <a:r>
              <a:rPr lang="en-US" dirty="0"/>
              <a:t> </a:t>
            </a:r>
            <a:r>
              <a:rPr lang="ru-RU" dirty="0" err="1"/>
              <a:t>вирізняється</a:t>
            </a:r>
            <a:r>
              <a:rPr lang="ru-RU" dirty="0"/>
              <a:t> </a:t>
            </a:r>
            <a:r>
              <a:rPr lang="ru-RU" dirty="0" err="1"/>
              <a:t>безпечною</a:t>
            </a:r>
            <a:r>
              <a:rPr lang="ru-RU" dirty="0"/>
              <a:t> </a:t>
            </a:r>
            <a:r>
              <a:rPr lang="ru-RU" dirty="0" err="1"/>
              <a:t>моделлю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, де </a:t>
            </a:r>
            <a:r>
              <a:rPr lang="ru-RU" dirty="0" err="1"/>
              <a:t>ініціатива</a:t>
            </a:r>
            <a:r>
              <a:rPr lang="ru-RU" dirty="0"/>
              <a:t> у </a:t>
            </a:r>
            <a:r>
              <a:rPr lang="ru-RU" dirty="0" err="1"/>
              <a:t>знайомстві</a:t>
            </a:r>
            <a:r>
              <a:rPr lang="ru-RU" dirty="0"/>
              <a:t> </a:t>
            </a:r>
            <a:r>
              <a:rPr lang="ru-RU" dirty="0" err="1"/>
              <a:t>належить</a:t>
            </a:r>
            <a:r>
              <a:rPr lang="ru-RU" dirty="0"/>
              <a:t> </a:t>
            </a:r>
            <a:r>
              <a:rPr lang="ru-RU" dirty="0" err="1"/>
              <a:t>жінці</a:t>
            </a:r>
            <a:r>
              <a:rPr lang="ru-RU" dirty="0"/>
              <a:t>. </a:t>
            </a:r>
            <a:r>
              <a:rPr lang="ru-RU" dirty="0" err="1"/>
              <a:t>Позитивними</a:t>
            </a:r>
            <a:r>
              <a:rPr lang="ru-RU" dirty="0"/>
              <a:t> сторонами є </a:t>
            </a:r>
            <a:r>
              <a:rPr lang="ru-RU" dirty="0" err="1"/>
              <a:t>приємний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пошукових</a:t>
            </a:r>
            <a:r>
              <a:rPr lang="ru-RU" dirty="0"/>
              <a:t> </a:t>
            </a:r>
            <a:r>
              <a:rPr lang="ru-RU" dirty="0" err="1"/>
              <a:t>фільтрів</a:t>
            </a:r>
            <a:r>
              <a:rPr lang="ru-RU" dirty="0"/>
              <a:t> за </a:t>
            </a:r>
            <a:r>
              <a:rPr lang="ru-RU" dirty="0" err="1"/>
              <a:t>віком</a:t>
            </a:r>
            <a:r>
              <a:rPr lang="ru-RU" dirty="0"/>
              <a:t>, </a:t>
            </a:r>
            <a:r>
              <a:rPr lang="ru-RU" dirty="0" err="1"/>
              <a:t>відстанню</a:t>
            </a:r>
            <a:r>
              <a:rPr lang="ru-RU" dirty="0"/>
              <a:t> та </a:t>
            </a:r>
            <a:r>
              <a:rPr lang="ru-RU" dirty="0" err="1"/>
              <a:t>інтересами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.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недоліків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виокремити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за часом </a:t>
            </a:r>
            <a:r>
              <a:rPr lang="ru-RU" dirty="0" err="1"/>
              <a:t>відповіді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незручним</a:t>
            </a:r>
            <a:r>
              <a:rPr lang="ru-RU" dirty="0"/>
              <a:t> для </a:t>
            </a:r>
            <a:r>
              <a:rPr lang="ru-RU" dirty="0" err="1"/>
              <a:t>користувачів</a:t>
            </a:r>
            <a:r>
              <a:rPr lang="ru-RU" dirty="0"/>
              <a:t> з </a:t>
            </a:r>
            <a:r>
              <a:rPr lang="ru-RU" dirty="0" err="1"/>
              <a:t>насиченим</a:t>
            </a:r>
            <a:r>
              <a:rPr lang="ru-RU" dirty="0"/>
              <a:t> </a:t>
            </a:r>
            <a:r>
              <a:rPr lang="ru-RU" dirty="0" err="1"/>
              <a:t>розкладом</a:t>
            </a:r>
            <a:r>
              <a:rPr lang="ru-RU" dirty="0"/>
              <a:t>, </a:t>
            </a:r>
            <a:r>
              <a:rPr lang="ru-RU" dirty="0" err="1"/>
              <a:t>платний</a:t>
            </a:r>
            <a:r>
              <a:rPr lang="ru-RU" dirty="0"/>
              <a:t> доступ до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обмежену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профілю</a:t>
            </a:r>
            <a:r>
              <a:rPr lang="ru-RU" dirty="0"/>
              <a:t>.</a:t>
            </a:r>
          </a:p>
          <a:p>
            <a:r>
              <a:rPr lang="en-US" b="1" dirty="0" err="1"/>
              <a:t>Badoo</a:t>
            </a:r>
            <a:r>
              <a:rPr lang="en-US" dirty="0"/>
              <a:t> </a:t>
            </a:r>
            <a:r>
              <a:rPr lang="ru-RU" dirty="0" err="1"/>
              <a:t>пропонує</a:t>
            </a:r>
            <a:r>
              <a:rPr lang="ru-RU" dirty="0"/>
              <a:t> великий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форматів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відеозв’язок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перегляду гостей </a:t>
            </a:r>
            <a:r>
              <a:rPr lang="ru-RU" dirty="0" err="1"/>
              <a:t>профілю</a:t>
            </a:r>
            <a:r>
              <a:rPr lang="ru-RU" dirty="0"/>
              <a:t>. До </a:t>
            </a:r>
            <a:r>
              <a:rPr lang="ru-RU" dirty="0" err="1"/>
              <a:t>недоліків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належать велика </a:t>
            </a:r>
            <a:r>
              <a:rPr lang="ru-RU" dirty="0" err="1"/>
              <a:t>кількість</a:t>
            </a:r>
            <a:r>
              <a:rPr lang="ru-RU" dirty="0"/>
              <a:t> рекламного контенту, </a:t>
            </a:r>
            <a:r>
              <a:rPr lang="ru-RU" dirty="0" err="1"/>
              <a:t>слабкий</a:t>
            </a:r>
            <a:r>
              <a:rPr lang="ru-RU" dirty="0"/>
              <a:t>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конфіденційності</a:t>
            </a:r>
            <a:r>
              <a:rPr lang="ru-RU" dirty="0"/>
              <a:t>, </a:t>
            </a:r>
            <a:r>
              <a:rPr lang="ru-RU" dirty="0" err="1"/>
              <a:t>перевантажений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і </a:t>
            </a:r>
            <a:r>
              <a:rPr lang="ru-RU" dirty="0" err="1"/>
              <a:t>значна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</a:t>
            </a:r>
            <a:r>
              <a:rPr lang="ru-RU" dirty="0" err="1"/>
              <a:t>облікових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ru-RU" b="1" dirty="0" err="1" smtClean="0"/>
              <a:t>Виявлені</a:t>
            </a:r>
            <a:r>
              <a:rPr lang="ru-RU" b="1" dirty="0" smtClean="0"/>
              <a:t> </a:t>
            </a:r>
            <a:r>
              <a:rPr lang="ru-RU" b="1" dirty="0" err="1"/>
              <a:t>прогалини</a:t>
            </a:r>
            <a:r>
              <a:rPr lang="ru-RU" b="1" dirty="0"/>
              <a:t> в </a:t>
            </a:r>
            <a:r>
              <a:rPr lang="ru-RU" b="1" dirty="0" err="1"/>
              <a:t>існуючих</a:t>
            </a:r>
            <a:r>
              <a:rPr lang="ru-RU" b="1" dirty="0"/>
              <a:t> аналогах </a:t>
            </a:r>
            <a:r>
              <a:rPr lang="ru-RU" b="1" dirty="0" err="1"/>
              <a:t>програмного</a:t>
            </a:r>
            <a:r>
              <a:rPr lang="ru-RU" b="1" dirty="0"/>
              <a:t> </a:t>
            </a:r>
            <a:r>
              <a:rPr lang="ru-RU" b="1" dirty="0" err="1"/>
              <a:t>забезпечення</a:t>
            </a:r>
            <a:endParaRPr lang="ru-RU" dirty="0"/>
          </a:p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дозволив </a:t>
            </a:r>
            <a:r>
              <a:rPr lang="ru-RU" dirty="0" err="1"/>
              <a:t>виявити</a:t>
            </a:r>
            <a:r>
              <a:rPr lang="ru-RU" dirty="0"/>
              <a:t> низку </a:t>
            </a:r>
            <a:r>
              <a:rPr lang="ru-RU" dirty="0" err="1"/>
              <a:t>системних</a:t>
            </a:r>
            <a:r>
              <a:rPr lang="ru-RU" dirty="0"/>
              <a:t> проблем, </a:t>
            </a:r>
            <a:r>
              <a:rPr lang="ru-RU" dirty="0" err="1"/>
              <a:t>характерних</a:t>
            </a:r>
            <a:r>
              <a:rPr lang="ru-RU" dirty="0"/>
              <a:t> для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популярних</a:t>
            </a:r>
            <a:r>
              <a:rPr lang="ru-RU" dirty="0"/>
              <a:t> веб-</a:t>
            </a:r>
            <a:r>
              <a:rPr lang="ru-RU" dirty="0" err="1"/>
              <a:t>додатків</a:t>
            </a:r>
            <a:r>
              <a:rPr lang="ru-RU" dirty="0"/>
              <a:t>: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розширеної</a:t>
            </a:r>
            <a:r>
              <a:rPr lang="ru-RU" dirty="0"/>
              <a:t> </a:t>
            </a:r>
            <a:r>
              <a:rPr lang="ru-RU" dirty="0" err="1"/>
              <a:t>фільтрації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за </a:t>
            </a:r>
            <a:r>
              <a:rPr lang="ru-RU" dirty="0" err="1"/>
              <a:t>спільними</a:t>
            </a:r>
            <a:r>
              <a:rPr lang="ru-RU" dirty="0"/>
              <a:t> </a:t>
            </a:r>
            <a:r>
              <a:rPr lang="ru-RU" dirty="0" err="1"/>
              <a:t>інтересами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участю</a:t>
            </a:r>
            <a:r>
              <a:rPr lang="ru-RU" dirty="0"/>
              <a:t> в </a:t>
            </a:r>
            <a:r>
              <a:rPr lang="ru-RU" dirty="0" err="1"/>
              <a:t>подіях</a:t>
            </a:r>
            <a:r>
              <a:rPr lang="ru-RU" dirty="0"/>
              <a:t>;</a:t>
            </a:r>
          </a:p>
          <a:p>
            <a:r>
              <a:rPr lang="ru-RU" dirty="0" err="1"/>
              <a:t>низький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інформаційної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надійної</a:t>
            </a:r>
            <a:r>
              <a:rPr lang="ru-RU" dirty="0"/>
              <a:t> </a:t>
            </a:r>
            <a:r>
              <a:rPr lang="ru-RU" dirty="0" err="1"/>
              <a:t>багаторівневої</a:t>
            </a:r>
            <a:r>
              <a:rPr lang="ru-RU" dirty="0"/>
              <a:t> </a:t>
            </a:r>
            <a:r>
              <a:rPr lang="ru-RU" dirty="0" err="1"/>
              <a:t>аутентифікації</a:t>
            </a:r>
            <a:r>
              <a:rPr lang="ru-RU" dirty="0"/>
              <a:t> та </a:t>
            </a:r>
            <a:r>
              <a:rPr lang="ru-RU" dirty="0" err="1"/>
              <a:t>належного</a:t>
            </a:r>
            <a:r>
              <a:rPr lang="ru-RU" dirty="0"/>
              <a:t> </a:t>
            </a:r>
            <a:r>
              <a:rPr lang="ru-RU" dirty="0" err="1"/>
              <a:t>шифрування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;</a:t>
            </a:r>
          </a:p>
          <a:p>
            <a:r>
              <a:rPr lang="ru-RU" dirty="0"/>
              <a:t>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фейкових</a:t>
            </a:r>
            <a:r>
              <a:rPr lang="ru-RU" dirty="0"/>
              <a:t> </a:t>
            </a:r>
            <a:r>
              <a:rPr lang="ru-RU" dirty="0" err="1"/>
              <a:t>акаунтів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знижує</a:t>
            </a:r>
            <a:r>
              <a:rPr lang="ru-RU" dirty="0"/>
              <a:t> </a:t>
            </a:r>
            <a:r>
              <a:rPr lang="ru-RU" dirty="0" err="1"/>
              <a:t>довіру</a:t>
            </a:r>
            <a:r>
              <a:rPr lang="ru-RU" dirty="0"/>
              <a:t> до </a:t>
            </a:r>
            <a:r>
              <a:rPr lang="ru-RU" dirty="0" err="1"/>
              <a:t>сервісу</a:t>
            </a:r>
            <a:r>
              <a:rPr lang="ru-RU" dirty="0"/>
              <a:t>;</a:t>
            </a:r>
          </a:p>
          <a:p>
            <a:r>
              <a:rPr lang="ru-RU" dirty="0" err="1"/>
              <a:t>обмеження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у </a:t>
            </a:r>
            <a:r>
              <a:rPr lang="ru-RU" dirty="0" err="1"/>
              <a:t>безкоштовній</a:t>
            </a:r>
            <a:r>
              <a:rPr lang="ru-RU" dirty="0"/>
              <a:t> </a:t>
            </a:r>
            <a:r>
              <a:rPr lang="ru-RU" dirty="0" err="1"/>
              <a:t>версії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;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гейміфікації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негативно </a:t>
            </a:r>
            <a:r>
              <a:rPr lang="ru-RU" dirty="0" err="1"/>
              <a:t>впливає</a:t>
            </a:r>
            <a:r>
              <a:rPr lang="ru-RU" dirty="0"/>
              <a:t> на </a:t>
            </a:r>
            <a:r>
              <a:rPr lang="ru-RU" dirty="0" err="1"/>
              <a:t>мотивацію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до </a:t>
            </a:r>
            <a:r>
              <a:rPr lang="ru-RU" dirty="0" err="1"/>
              <a:t>тривалого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;</a:t>
            </a:r>
          </a:p>
          <a:p>
            <a:r>
              <a:rPr lang="ru-RU" dirty="0" err="1"/>
              <a:t>недостатній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локалізації</a:t>
            </a:r>
            <a:r>
              <a:rPr lang="ru-RU" dirty="0"/>
              <a:t> та </a:t>
            </a:r>
            <a:r>
              <a:rPr lang="ru-RU" dirty="0" err="1"/>
              <a:t>адаптації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мовні</a:t>
            </a:r>
            <a:r>
              <a:rPr lang="ru-RU" dirty="0"/>
              <a:t> й </a:t>
            </a:r>
            <a:r>
              <a:rPr lang="ru-RU" dirty="0" err="1"/>
              <a:t>культурні</a:t>
            </a:r>
            <a:r>
              <a:rPr lang="ru-RU" dirty="0"/>
              <a:t> </a:t>
            </a: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цільової</a:t>
            </a:r>
            <a:r>
              <a:rPr lang="ru-RU" dirty="0"/>
              <a:t> </a:t>
            </a:r>
            <a:r>
              <a:rPr lang="ru-RU" dirty="0" err="1"/>
              <a:t>аудиторії</a:t>
            </a:r>
            <a:r>
              <a:rPr lang="ru-RU" dirty="0"/>
              <a:t>;</a:t>
            </a:r>
          </a:p>
          <a:p>
            <a:r>
              <a:rPr lang="ru-RU" dirty="0" err="1"/>
              <a:t>перевантаженість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навігації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ускладнює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з </a:t>
            </a:r>
            <a:r>
              <a:rPr lang="ru-RU" dirty="0" err="1"/>
              <a:t>додатком</a:t>
            </a:r>
            <a:r>
              <a:rPr lang="ru-RU" dirty="0"/>
              <a:t>.</a:t>
            </a:r>
          </a:p>
          <a:p>
            <a:r>
              <a:rPr lang="ru-RU" dirty="0" err="1"/>
              <a:t>Виявлені</a:t>
            </a:r>
            <a:r>
              <a:rPr lang="ru-RU" dirty="0"/>
              <a:t>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свідчать</a:t>
            </a:r>
            <a:r>
              <a:rPr lang="ru-RU" dirty="0"/>
              <a:t> про </a:t>
            </a:r>
            <a:r>
              <a:rPr lang="ru-RU" dirty="0" err="1"/>
              <a:t>необхідність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нового веб-</a:t>
            </a:r>
            <a:r>
              <a:rPr lang="ru-RU" dirty="0" err="1"/>
              <a:t>додатку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буде </a:t>
            </a:r>
            <a:r>
              <a:rPr lang="ru-RU" dirty="0" err="1"/>
              <a:t>відповідати</a:t>
            </a:r>
            <a:r>
              <a:rPr lang="ru-RU" dirty="0"/>
              <a:t> </a:t>
            </a:r>
            <a:r>
              <a:rPr lang="ru-RU" dirty="0" err="1"/>
              <a:t>сучасним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до </a:t>
            </a:r>
            <a:r>
              <a:rPr lang="ru-RU" dirty="0" err="1"/>
              <a:t>зручності</a:t>
            </a:r>
            <a:r>
              <a:rPr lang="ru-RU" dirty="0"/>
              <a:t>, </a:t>
            </a:r>
            <a:r>
              <a:rPr lang="ru-RU" dirty="0" err="1"/>
              <a:t>безпеки</a:t>
            </a:r>
            <a:r>
              <a:rPr lang="ru-RU" dirty="0"/>
              <a:t>, </a:t>
            </a:r>
            <a:r>
              <a:rPr lang="ru-RU" dirty="0" err="1"/>
              <a:t>адаптивності</a:t>
            </a:r>
            <a:r>
              <a:rPr lang="ru-RU" dirty="0"/>
              <a:t> та </a:t>
            </a:r>
            <a:r>
              <a:rPr lang="ru-RU" dirty="0" err="1"/>
              <a:t>функціональності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орієнтованого</a:t>
            </a:r>
            <a:r>
              <a:rPr lang="ru-RU" dirty="0"/>
              <a:t> на </a:t>
            </a:r>
            <a:r>
              <a:rPr lang="ru-RU" dirty="0" err="1"/>
              <a:t>україномовну</a:t>
            </a:r>
            <a:r>
              <a:rPr lang="ru-RU" dirty="0"/>
              <a:t> </a:t>
            </a:r>
            <a:r>
              <a:rPr lang="ru-RU" dirty="0" err="1"/>
              <a:t>аудиторію</a:t>
            </a:r>
            <a:r>
              <a:rPr lang="ru-RU" dirty="0"/>
              <a:t> та з </a:t>
            </a:r>
            <a:r>
              <a:rPr lang="ru-RU" dirty="0" err="1"/>
              <a:t>урахуванням</a:t>
            </a:r>
            <a:r>
              <a:rPr lang="ru-RU" dirty="0"/>
              <a:t> локального контексту.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212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ru-RU" b="1" dirty="0" err="1"/>
              <a:t>Чітке</a:t>
            </a:r>
            <a:r>
              <a:rPr lang="ru-RU" b="1" dirty="0"/>
              <a:t> </a:t>
            </a:r>
            <a:r>
              <a:rPr lang="ru-RU" b="1" dirty="0" err="1"/>
              <a:t>формулювання</a:t>
            </a:r>
            <a:r>
              <a:rPr lang="ru-RU" b="1" dirty="0"/>
              <a:t> </a:t>
            </a:r>
            <a:r>
              <a:rPr lang="ru-RU" b="1" dirty="0" err="1" smtClean="0"/>
              <a:t>проблеми</a:t>
            </a:r>
            <a:endParaRPr lang="ru-RU" b="1" dirty="0" smtClean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r>
              <a:rPr lang="ru-RU" dirty="0" smtClean="0"/>
              <a:t>У </a:t>
            </a:r>
            <a:r>
              <a:rPr lang="ru-RU" dirty="0" err="1"/>
              <a:t>сучасному</a:t>
            </a:r>
            <a:r>
              <a:rPr lang="ru-RU" dirty="0"/>
              <a:t> </a:t>
            </a:r>
            <a:r>
              <a:rPr lang="ru-RU" dirty="0" err="1"/>
              <a:t>інформаційному</a:t>
            </a:r>
            <a:r>
              <a:rPr lang="ru-RU" dirty="0"/>
              <a:t> </a:t>
            </a:r>
            <a:r>
              <a:rPr lang="ru-RU" dirty="0" err="1"/>
              <a:t>суспільстві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гостра</a:t>
            </a:r>
            <a:r>
              <a:rPr lang="ru-RU" dirty="0"/>
              <a:t> потреба у </a:t>
            </a:r>
            <a:r>
              <a:rPr lang="ru-RU" dirty="0" err="1"/>
              <a:t>зручних</a:t>
            </a:r>
            <a:r>
              <a:rPr lang="ru-RU" dirty="0"/>
              <a:t>, </a:t>
            </a:r>
            <a:r>
              <a:rPr lang="ru-RU" dirty="0" err="1"/>
              <a:t>безпечних</a:t>
            </a:r>
            <a:r>
              <a:rPr lang="ru-RU" dirty="0"/>
              <a:t> і </a:t>
            </a:r>
            <a:r>
              <a:rPr lang="ru-RU" dirty="0" err="1"/>
              <a:t>функціональних</a:t>
            </a:r>
            <a:r>
              <a:rPr lang="ru-RU" dirty="0"/>
              <a:t> веб-</a:t>
            </a:r>
            <a:r>
              <a:rPr lang="ru-RU" dirty="0" err="1"/>
              <a:t>додатках</a:t>
            </a:r>
            <a:r>
              <a:rPr lang="ru-RU" dirty="0"/>
              <a:t> для </a:t>
            </a:r>
            <a:r>
              <a:rPr lang="ru-RU" dirty="0" err="1"/>
              <a:t>встановлення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соціальних</a:t>
            </a:r>
            <a:r>
              <a:rPr lang="ru-RU" dirty="0"/>
              <a:t> </a:t>
            </a:r>
            <a:r>
              <a:rPr lang="ru-RU" dirty="0" err="1"/>
              <a:t>зв’язків</a:t>
            </a:r>
            <a:r>
              <a:rPr lang="ru-RU" dirty="0"/>
              <a:t>, особливо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молоді</a:t>
            </a:r>
            <a:r>
              <a:rPr lang="ru-RU" dirty="0"/>
              <a:t>. </a:t>
            </a: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наявних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не </a:t>
            </a:r>
            <a:r>
              <a:rPr lang="ru-RU" dirty="0" err="1"/>
              <a:t>враховують</a:t>
            </a:r>
            <a:r>
              <a:rPr lang="ru-RU" dirty="0"/>
              <a:t> </a:t>
            </a:r>
            <a:r>
              <a:rPr lang="ru-RU" dirty="0" err="1"/>
              <a:t>специфіку</a:t>
            </a:r>
            <a:r>
              <a:rPr lang="ru-RU" dirty="0"/>
              <a:t> </a:t>
            </a:r>
            <a:r>
              <a:rPr lang="ru-RU" dirty="0" err="1"/>
              <a:t>україномовної</a:t>
            </a:r>
            <a:r>
              <a:rPr lang="ru-RU" dirty="0"/>
              <a:t> </a:t>
            </a:r>
            <a:r>
              <a:rPr lang="ru-RU" dirty="0" err="1"/>
              <a:t>аудиторії</a:t>
            </a:r>
            <a:r>
              <a:rPr lang="ru-RU" dirty="0"/>
              <a:t>,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обмежену</a:t>
            </a:r>
            <a:r>
              <a:rPr lang="ru-RU" dirty="0"/>
              <a:t> </a:t>
            </a:r>
            <a:r>
              <a:rPr lang="ru-RU" dirty="0" err="1"/>
              <a:t>локалізацію</a:t>
            </a:r>
            <a:r>
              <a:rPr lang="ru-RU" dirty="0"/>
              <a:t>, </a:t>
            </a:r>
            <a:r>
              <a:rPr lang="ru-RU" dirty="0" err="1"/>
              <a:t>недостатній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гейміфікації</a:t>
            </a:r>
            <a:r>
              <a:rPr lang="ru-RU" dirty="0"/>
              <a:t> та </a:t>
            </a:r>
            <a:r>
              <a:rPr lang="ru-RU" dirty="0" err="1"/>
              <a:t>персоналізації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складний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перевантажений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. </a:t>
            </a:r>
            <a:r>
              <a:rPr lang="ru-RU" dirty="0" err="1"/>
              <a:t>Водночас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прагнуть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та </a:t>
            </a:r>
            <a:r>
              <a:rPr lang="ru-RU" dirty="0" err="1"/>
              <a:t>інтуїтивно</a:t>
            </a:r>
            <a:r>
              <a:rPr lang="ru-RU" dirty="0"/>
              <a:t> </a:t>
            </a:r>
            <a:r>
              <a:rPr lang="ru-RU" dirty="0" err="1"/>
              <a:t>взаємодіяти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собою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, </a:t>
            </a:r>
            <a:r>
              <a:rPr lang="ru-RU" dirty="0" err="1"/>
              <a:t>брати</a:t>
            </a:r>
            <a:r>
              <a:rPr lang="ru-RU" dirty="0"/>
              <a:t> участь у </a:t>
            </a:r>
            <a:r>
              <a:rPr lang="ru-RU" dirty="0" err="1"/>
              <a:t>подіях</a:t>
            </a:r>
            <a:r>
              <a:rPr lang="ru-RU" dirty="0"/>
              <a:t> та </a:t>
            </a:r>
            <a:r>
              <a:rPr lang="ru-RU" dirty="0" err="1"/>
              <a:t>спілкуватися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</a:p>
          <a:p>
            <a:pPr marL="114300" indent="0">
              <a:buNone/>
            </a:pPr>
            <a:r>
              <a:rPr lang="ru-RU" dirty="0"/>
              <a:t>Таким чином, </a:t>
            </a:r>
            <a:r>
              <a:rPr lang="ru-RU" dirty="0" err="1"/>
              <a:t>виникає</a:t>
            </a:r>
            <a:r>
              <a:rPr lang="ru-RU" dirty="0"/>
              <a:t> потреба у </a:t>
            </a:r>
            <a:r>
              <a:rPr lang="ru-RU" dirty="0" err="1"/>
              <a:t>створенні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поєднує</a:t>
            </a:r>
            <a:r>
              <a:rPr lang="ru-RU" dirty="0"/>
              <a:t> </a:t>
            </a:r>
            <a:r>
              <a:rPr lang="ru-RU" dirty="0" err="1"/>
              <a:t>широкі</a:t>
            </a:r>
            <a:r>
              <a:rPr lang="ru-RU" dirty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, </a:t>
            </a:r>
            <a:r>
              <a:rPr lang="ru-RU" dirty="0" err="1"/>
              <a:t>адаптивність</a:t>
            </a:r>
            <a:r>
              <a:rPr lang="ru-RU" dirty="0"/>
              <a:t>,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та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української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з </a:t>
            </a:r>
            <a:r>
              <a:rPr lang="ru-RU" dirty="0" err="1"/>
              <a:t>орієнтацією</a:t>
            </a:r>
            <a:r>
              <a:rPr lang="ru-RU" dirty="0"/>
              <a:t> на </a:t>
            </a:r>
            <a:r>
              <a:rPr lang="ru-RU" dirty="0" err="1"/>
              <a:t>безпечну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і </a:t>
            </a:r>
            <a:r>
              <a:rPr lang="ru-RU" dirty="0" err="1"/>
              <a:t>соціальну</a:t>
            </a:r>
            <a:r>
              <a:rPr lang="ru-RU" dirty="0"/>
              <a:t> </a:t>
            </a:r>
            <a:r>
              <a:rPr lang="ru-RU" dirty="0" err="1"/>
              <a:t>активність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100" b="1" dirty="0" err="1"/>
              <a:t>Опис</a:t>
            </a:r>
            <a:r>
              <a:rPr lang="ru-RU" sz="1100" b="1" dirty="0"/>
              <a:t> </a:t>
            </a:r>
            <a:r>
              <a:rPr lang="ru-RU" sz="1100" b="1" dirty="0" err="1"/>
              <a:t>очікуваних</a:t>
            </a:r>
            <a:r>
              <a:rPr lang="ru-RU" sz="1100" b="1" dirty="0"/>
              <a:t> </a:t>
            </a:r>
            <a:r>
              <a:rPr lang="ru-RU" sz="1100" b="1" dirty="0" err="1"/>
              <a:t>результатів</a:t>
            </a:r>
            <a:endParaRPr lang="ru-RU" sz="1100" b="1" dirty="0"/>
          </a:p>
          <a:p>
            <a:r>
              <a:rPr lang="ru-RU" sz="1100" dirty="0"/>
              <a:t>У </a:t>
            </a:r>
            <a:r>
              <a:rPr lang="ru-RU" sz="1100" dirty="0" err="1"/>
              <a:t>результаті</a:t>
            </a:r>
            <a:r>
              <a:rPr lang="ru-RU" sz="1100" dirty="0"/>
              <a:t> </a:t>
            </a:r>
            <a:r>
              <a:rPr lang="ru-RU" sz="1100" dirty="0" err="1"/>
              <a:t>виконання</a:t>
            </a:r>
            <a:r>
              <a:rPr lang="ru-RU" sz="1100" dirty="0"/>
              <a:t> </a:t>
            </a:r>
            <a:r>
              <a:rPr lang="ru-RU" sz="1100" dirty="0" err="1"/>
              <a:t>проєкту</a:t>
            </a:r>
            <a:r>
              <a:rPr lang="ru-RU" sz="1100" dirty="0"/>
              <a:t> </a:t>
            </a:r>
            <a:r>
              <a:rPr lang="ru-RU" sz="1100" dirty="0" err="1"/>
              <a:t>очікується</a:t>
            </a:r>
            <a:r>
              <a:rPr lang="ru-RU" sz="1100" dirty="0"/>
              <a:t> </a:t>
            </a:r>
            <a:r>
              <a:rPr lang="ru-RU" sz="1100" dirty="0" err="1"/>
              <a:t>створення</a:t>
            </a:r>
            <a:r>
              <a:rPr lang="ru-RU" sz="1100" dirty="0"/>
              <a:t> </a:t>
            </a:r>
            <a:r>
              <a:rPr lang="ru-RU" sz="1100" dirty="0" err="1"/>
              <a:t>масштабованого</a:t>
            </a:r>
            <a:r>
              <a:rPr lang="ru-RU" sz="1100" dirty="0"/>
              <a:t> та </a:t>
            </a:r>
            <a:r>
              <a:rPr lang="ru-RU" sz="1100" dirty="0" err="1"/>
              <a:t>функціонально</a:t>
            </a:r>
            <a:r>
              <a:rPr lang="ru-RU" sz="1100" dirty="0"/>
              <a:t> </a:t>
            </a:r>
            <a:r>
              <a:rPr lang="ru-RU" sz="1100" dirty="0" err="1"/>
              <a:t>повного</a:t>
            </a:r>
            <a:r>
              <a:rPr lang="ru-RU" sz="1100" dirty="0"/>
              <a:t> </a:t>
            </a:r>
            <a:r>
              <a:rPr lang="ru-RU" sz="1100" dirty="0" err="1"/>
              <a:t>клієнтського</a:t>
            </a:r>
            <a:r>
              <a:rPr lang="ru-RU" sz="1100" dirty="0"/>
              <a:t> веб-</a:t>
            </a:r>
            <a:r>
              <a:rPr lang="ru-RU" sz="1100" dirty="0" err="1"/>
              <a:t>додатку</a:t>
            </a:r>
            <a:r>
              <a:rPr lang="ru-RU" sz="1100" dirty="0"/>
              <a:t> для </a:t>
            </a:r>
            <a:r>
              <a:rPr lang="ru-RU" sz="1100" dirty="0" err="1"/>
              <a:t>пошуку</a:t>
            </a:r>
            <a:r>
              <a:rPr lang="ru-RU" sz="1100" dirty="0"/>
              <a:t> </a:t>
            </a:r>
            <a:r>
              <a:rPr lang="ru-RU" sz="1100" dirty="0" err="1"/>
              <a:t>друзів</a:t>
            </a:r>
            <a:r>
              <a:rPr lang="ru-RU" sz="1100" dirty="0"/>
              <a:t>, </a:t>
            </a:r>
            <a:r>
              <a:rPr lang="ru-RU" sz="1100" dirty="0" err="1"/>
              <a:t>орієнтованого</a:t>
            </a:r>
            <a:r>
              <a:rPr lang="ru-RU" sz="1100" dirty="0"/>
              <a:t> на </a:t>
            </a:r>
            <a:r>
              <a:rPr lang="ru-RU" sz="1100" dirty="0" err="1"/>
              <a:t>українськомовну</a:t>
            </a:r>
            <a:r>
              <a:rPr lang="ru-RU" sz="1100" dirty="0"/>
              <a:t> молодь. </a:t>
            </a:r>
            <a:r>
              <a:rPr lang="ru-RU" sz="1100" dirty="0" err="1"/>
              <a:t>Додаток</a:t>
            </a:r>
            <a:r>
              <a:rPr lang="ru-RU" sz="1100" dirty="0"/>
              <a:t> </a:t>
            </a:r>
            <a:r>
              <a:rPr lang="ru-RU" sz="1100" dirty="0" err="1"/>
              <a:t>забезпечуватиме</a:t>
            </a:r>
            <a:r>
              <a:rPr lang="ru-RU" sz="1100" dirty="0"/>
              <a:t>:</a:t>
            </a:r>
          </a:p>
          <a:p>
            <a:r>
              <a:rPr lang="ru-RU" sz="1100" dirty="0" err="1"/>
              <a:t>можливість</a:t>
            </a:r>
            <a:r>
              <a:rPr lang="ru-RU" sz="1100" dirty="0"/>
              <a:t> </a:t>
            </a:r>
            <a:r>
              <a:rPr lang="ru-RU" sz="1100" dirty="0" err="1"/>
              <a:t>реєстрації</a:t>
            </a:r>
            <a:r>
              <a:rPr lang="ru-RU" sz="1100" dirty="0"/>
              <a:t> та </a:t>
            </a:r>
            <a:r>
              <a:rPr lang="ru-RU" sz="1100" dirty="0" err="1"/>
              <a:t>авторизації</a:t>
            </a:r>
            <a:r>
              <a:rPr lang="ru-RU" sz="1100" dirty="0"/>
              <a:t> </a:t>
            </a:r>
            <a:r>
              <a:rPr lang="ru-RU" sz="1100" dirty="0" err="1"/>
              <a:t>користувачів</a:t>
            </a:r>
            <a:r>
              <a:rPr lang="ru-RU" sz="1100" dirty="0"/>
              <a:t> з </a:t>
            </a:r>
            <a:r>
              <a:rPr lang="ru-RU" sz="1100" dirty="0" err="1"/>
              <a:t>підтримкою</a:t>
            </a:r>
            <a:r>
              <a:rPr lang="ru-RU" sz="1100" dirty="0"/>
              <a:t> </a:t>
            </a:r>
            <a:r>
              <a:rPr lang="ru-RU" sz="1100" dirty="0" err="1"/>
              <a:t>відновлення</a:t>
            </a:r>
            <a:r>
              <a:rPr lang="ru-RU" sz="1100" dirty="0"/>
              <a:t> паролю;</a:t>
            </a:r>
          </a:p>
          <a:p>
            <a:r>
              <a:rPr lang="ru-RU" sz="1100" dirty="0" err="1"/>
              <a:t>створення</a:t>
            </a:r>
            <a:r>
              <a:rPr lang="ru-RU" sz="1100" dirty="0"/>
              <a:t> та </a:t>
            </a:r>
            <a:r>
              <a:rPr lang="ru-RU" sz="1100" dirty="0" err="1"/>
              <a:t>редагування</a:t>
            </a:r>
            <a:r>
              <a:rPr lang="ru-RU" sz="1100" dirty="0"/>
              <a:t> </a:t>
            </a:r>
            <a:r>
              <a:rPr lang="ru-RU" sz="1100" dirty="0" err="1"/>
              <a:t>профілю</a:t>
            </a:r>
            <a:r>
              <a:rPr lang="ru-RU" sz="1100" dirty="0"/>
              <a:t> з </a:t>
            </a:r>
            <a:r>
              <a:rPr lang="ru-RU" sz="1100" dirty="0" err="1"/>
              <a:t>налаштуванням</a:t>
            </a:r>
            <a:r>
              <a:rPr lang="ru-RU" sz="1100" dirty="0"/>
              <a:t> </a:t>
            </a:r>
            <a:r>
              <a:rPr lang="ru-RU" sz="1100" dirty="0" err="1"/>
              <a:t>особистих</a:t>
            </a:r>
            <a:r>
              <a:rPr lang="ru-RU" sz="1100" dirty="0"/>
              <a:t> </a:t>
            </a:r>
            <a:r>
              <a:rPr lang="ru-RU" sz="1100" dirty="0" err="1"/>
              <a:t>даних</a:t>
            </a:r>
            <a:r>
              <a:rPr lang="ru-RU" sz="1100" dirty="0"/>
              <a:t> та </a:t>
            </a:r>
            <a:r>
              <a:rPr lang="ru-RU" sz="1100" dirty="0" err="1"/>
              <a:t>інтересів</a:t>
            </a:r>
            <a:r>
              <a:rPr lang="ru-RU" sz="1100" dirty="0"/>
              <a:t>;</a:t>
            </a:r>
          </a:p>
          <a:p>
            <a:r>
              <a:rPr lang="ru-RU" sz="1100" dirty="0" err="1"/>
              <a:t>пошук</a:t>
            </a:r>
            <a:r>
              <a:rPr lang="ru-RU" sz="1100" dirty="0"/>
              <a:t> </a:t>
            </a:r>
            <a:r>
              <a:rPr lang="ru-RU" sz="1100" dirty="0" err="1"/>
              <a:t>інших</a:t>
            </a:r>
            <a:r>
              <a:rPr lang="ru-RU" sz="1100" dirty="0"/>
              <a:t> </a:t>
            </a:r>
            <a:r>
              <a:rPr lang="ru-RU" sz="1100" dirty="0" err="1"/>
              <a:t>користувачів</a:t>
            </a:r>
            <a:r>
              <a:rPr lang="ru-RU" sz="1100" dirty="0"/>
              <a:t>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фільтрами</a:t>
            </a:r>
            <a:r>
              <a:rPr lang="ru-RU" sz="1100" dirty="0"/>
              <a:t> за </a:t>
            </a:r>
            <a:r>
              <a:rPr lang="ru-RU" sz="1100" dirty="0" err="1"/>
              <a:t>містом</a:t>
            </a:r>
            <a:r>
              <a:rPr lang="ru-RU" sz="1100" dirty="0"/>
              <a:t> та </a:t>
            </a:r>
            <a:r>
              <a:rPr lang="ru-RU" sz="1100" dirty="0" err="1"/>
              <a:t>інтересами</a:t>
            </a:r>
            <a:r>
              <a:rPr lang="ru-RU" sz="1100" dirty="0"/>
              <a:t>;</a:t>
            </a:r>
          </a:p>
          <a:p>
            <a:r>
              <a:rPr lang="ru-RU" sz="1100" dirty="0"/>
              <a:t>систему </a:t>
            </a:r>
            <a:r>
              <a:rPr lang="ru-RU" sz="1100" dirty="0" err="1"/>
              <a:t>свайпів</a:t>
            </a:r>
            <a:r>
              <a:rPr lang="ru-RU" sz="1100" dirty="0"/>
              <a:t>, </a:t>
            </a:r>
            <a:r>
              <a:rPr lang="ru-RU" sz="1100" dirty="0" err="1"/>
              <a:t>лайків</a:t>
            </a:r>
            <a:r>
              <a:rPr lang="ru-RU" sz="1100" dirty="0"/>
              <a:t>, </a:t>
            </a:r>
            <a:r>
              <a:rPr lang="ru-RU" sz="1100" dirty="0" err="1"/>
              <a:t>улюблених</a:t>
            </a:r>
            <a:r>
              <a:rPr lang="ru-RU" sz="1100" dirty="0"/>
              <a:t> </a:t>
            </a:r>
            <a:r>
              <a:rPr lang="ru-RU" sz="1100" dirty="0" err="1"/>
              <a:t>користувачів</a:t>
            </a:r>
            <a:r>
              <a:rPr lang="ru-RU" sz="1100" dirty="0"/>
              <a:t> та </a:t>
            </a:r>
            <a:r>
              <a:rPr lang="ru-RU" sz="1100" dirty="0" err="1"/>
              <a:t>історії</a:t>
            </a:r>
            <a:r>
              <a:rPr lang="ru-RU" sz="1100" dirty="0"/>
              <a:t> </a:t>
            </a:r>
            <a:r>
              <a:rPr lang="ru-RU" sz="1100" dirty="0" err="1"/>
              <a:t>взаємодій</a:t>
            </a:r>
            <a:r>
              <a:rPr lang="ru-RU" sz="1100" dirty="0"/>
              <a:t>;</a:t>
            </a:r>
          </a:p>
          <a:p>
            <a:r>
              <a:rPr lang="ru-RU" sz="1100" dirty="0" err="1"/>
              <a:t>підтримку</a:t>
            </a:r>
            <a:r>
              <a:rPr lang="ru-RU" sz="1100" dirty="0"/>
              <a:t> </a:t>
            </a:r>
            <a:r>
              <a:rPr lang="ru-RU" sz="1100" dirty="0" err="1"/>
              <a:t>текстових</a:t>
            </a:r>
            <a:r>
              <a:rPr lang="ru-RU" sz="1100" dirty="0"/>
              <a:t> та </a:t>
            </a:r>
            <a:r>
              <a:rPr lang="ru-RU" sz="1100" dirty="0" err="1"/>
              <a:t>медіа</a:t>
            </a:r>
            <a:r>
              <a:rPr lang="ru-RU" sz="1100" dirty="0"/>
              <a:t> </a:t>
            </a:r>
            <a:r>
              <a:rPr lang="ru-RU" sz="1100" dirty="0" err="1"/>
              <a:t>чатів</a:t>
            </a:r>
            <a:r>
              <a:rPr lang="ru-RU" sz="1100" dirty="0"/>
              <a:t> </a:t>
            </a:r>
            <a:r>
              <a:rPr lang="ru-RU" sz="1100" dirty="0" err="1"/>
              <a:t>із</a:t>
            </a:r>
            <a:r>
              <a:rPr lang="ru-RU" sz="1100" dirty="0"/>
              <a:t> </a:t>
            </a:r>
            <a:r>
              <a:rPr lang="ru-RU" sz="1100" dirty="0" err="1"/>
              <a:t>елементами</a:t>
            </a:r>
            <a:r>
              <a:rPr lang="ru-RU" sz="1100" dirty="0"/>
              <a:t> </a:t>
            </a:r>
            <a:r>
              <a:rPr lang="ru-RU" sz="1100" dirty="0" err="1"/>
              <a:t>персоналізації</a:t>
            </a:r>
            <a:r>
              <a:rPr lang="ru-RU" sz="1100" dirty="0"/>
              <a:t>;</a:t>
            </a:r>
          </a:p>
          <a:p>
            <a:r>
              <a:rPr lang="ru-RU" sz="1100" dirty="0" err="1"/>
              <a:t>реалізацію</a:t>
            </a:r>
            <a:r>
              <a:rPr lang="ru-RU" sz="1100" dirty="0"/>
              <a:t> </a:t>
            </a:r>
            <a:r>
              <a:rPr lang="ru-RU" sz="1100" dirty="0" err="1"/>
              <a:t>подій</a:t>
            </a:r>
            <a:r>
              <a:rPr lang="ru-RU" sz="1100" dirty="0"/>
              <a:t> та </a:t>
            </a:r>
            <a:r>
              <a:rPr lang="ru-RU" sz="1100" dirty="0" err="1"/>
              <a:t>челенджів</a:t>
            </a:r>
            <a:r>
              <a:rPr lang="ru-RU" sz="1100" dirty="0"/>
              <a:t> з </a:t>
            </a:r>
            <a:r>
              <a:rPr lang="ru-RU" sz="1100" dirty="0" err="1"/>
              <a:t>можливістю</a:t>
            </a:r>
            <a:r>
              <a:rPr lang="ru-RU" sz="1100" dirty="0"/>
              <a:t> </a:t>
            </a:r>
            <a:r>
              <a:rPr lang="ru-RU" sz="1100" dirty="0" err="1"/>
              <a:t>приєднання</a:t>
            </a:r>
            <a:r>
              <a:rPr lang="ru-RU" sz="1100" dirty="0"/>
              <a:t> та </a:t>
            </a:r>
            <a:r>
              <a:rPr lang="ru-RU" sz="1100" dirty="0" err="1"/>
              <a:t>взаємодії</a:t>
            </a:r>
            <a:r>
              <a:rPr lang="ru-RU" sz="1100" dirty="0"/>
              <a:t>;</a:t>
            </a:r>
          </a:p>
          <a:p>
            <a:r>
              <a:rPr lang="ru-RU" sz="1100" dirty="0" err="1"/>
              <a:t>елементи</a:t>
            </a:r>
            <a:r>
              <a:rPr lang="ru-RU" sz="1100" dirty="0"/>
              <a:t> </a:t>
            </a:r>
            <a:r>
              <a:rPr lang="ru-RU" sz="1100" dirty="0" err="1"/>
              <a:t>гейміфікації</a:t>
            </a:r>
            <a:r>
              <a:rPr lang="ru-RU" sz="1100" dirty="0"/>
              <a:t> (</a:t>
            </a:r>
            <a:r>
              <a:rPr lang="ru-RU" sz="1100" dirty="0" err="1"/>
              <a:t>рівні</a:t>
            </a:r>
            <a:r>
              <a:rPr lang="ru-RU" sz="1100" dirty="0"/>
              <a:t>, </a:t>
            </a:r>
            <a:r>
              <a:rPr lang="ru-RU" sz="1100" dirty="0" err="1"/>
              <a:t>бейджі</a:t>
            </a:r>
            <a:r>
              <a:rPr lang="ru-RU" sz="1100" dirty="0"/>
              <a:t>, </a:t>
            </a:r>
            <a:r>
              <a:rPr lang="ru-RU" sz="1100" dirty="0" err="1"/>
              <a:t>бали</a:t>
            </a:r>
            <a:r>
              <a:rPr lang="ru-RU" sz="1100" dirty="0"/>
              <a:t>, </a:t>
            </a:r>
            <a:r>
              <a:rPr lang="ru-RU" sz="1100" dirty="0" err="1"/>
              <a:t>тижневі</a:t>
            </a:r>
            <a:r>
              <a:rPr lang="ru-RU" sz="1100" dirty="0"/>
              <a:t> </a:t>
            </a:r>
            <a:r>
              <a:rPr lang="ru-RU" sz="1100" dirty="0" err="1"/>
              <a:t>завдання</a:t>
            </a:r>
            <a:r>
              <a:rPr lang="ru-RU" sz="1100" dirty="0"/>
              <a:t>);</a:t>
            </a:r>
          </a:p>
          <a:p>
            <a:r>
              <a:rPr lang="ru-RU" sz="1100" dirty="0" err="1"/>
              <a:t>преміум-функції</a:t>
            </a:r>
            <a:r>
              <a:rPr lang="ru-RU" sz="1100" dirty="0"/>
              <a:t> для </a:t>
            </a:r>
            <a:r>
              <a:rPr lang="ru-RU" sz="1100" dirty="0" err="1"/>
              <a:t>розширеної</a:t>
            </a:r>
            <a:r>
              <a:rPr lang="ru-RU" sz="1100" dirty="0"/>
              <a:t> </a:t>
            </a:r>
            <a:r>
              <a:rPr lang="ru-RU" sz="1100" dirty="0" err="1"/>
              <a:t>взаємодії</a:t>
            </a:r>
            <a:r>
              <a:rPr lang="ru-RU" sz="1100" dirty="0"/>
              <a:t>;</a:t>
            </a:r>
          </a:p>
          <a:p>
            <a:r>
              <a:rPr lang="ru-RU" sz="1100" dirty="0" err="1"/>
              <a:t>адаптивність</a:t>
            </a:r>
            <a:r>
              <a:rPr lang="ru-RU" sz="1100" dirty="0"/>
              <a:t> для </a:t>
            </a:r>
            <a:r>
              <a:rPr lang="ru-RU" sz="1100" dirty="0" err="1"/>
              <a:t>мобільних</a:t>
            </a:r>
            <a:r>
              <a:rPr lang="ru-RU" sz="1100" dirty="0"/>
              <a:t> і </a:t>
            </a:r>
            <a:r>
              <a:rPr lang="ru-RU" sz="1100" dirty="0" err="1"/>
              <a:t>десктопних</a:t>
            </a:r>
            <a:r>
              <a:rPr lang="ru-RU" sz="1100" dirty="0"/>
              <a:t> </a:t>
            </a:r>
            <a:r>
              <a:rPr lang="ru-RU" sz="1100" dirty="0" err="1"/>
              <a:t>пристроїв</a:t>
            </a:r>
            <a:r>
              <a:rPr lang="ru-RU" sz="1100" dirty="0"/>
              <a:t>;</a:t>
            </a:r>
          </a:p>
          <a:p>
            <a:r>
              <a:rPr lang="ru-RU" sz="1100" dirty="0" err="1"/>
              <a:t>адміністративну</a:t>
            </a:r>
            <a:r>
              <a:rPr lang="ru-RU" sz="1100" dirty="0"/>
              <a:t> панель для </a:t>
            </a:r>
            <a:r>
              <a:rPr lang="ru-RU" sz="1100" dirty="0" err="1"/>
              <a:t>моніторингу</a:t>
            </a:r>
            <a:r>
              <a:rPr lang="ru-RU" sz="1100" dirty="0"/>
              <a:t>, </a:t>
            </a:r>
            <a:r>
              <a:rPr lang="ru-RU" sz="1100" dirty="0" err="1"/>
              <a:t>аналітики</a:t>
            </a:r>
            <a:r>
              <a:rPr lang="ru-RU" sz="1100" dirty="0"/>
              <a:t> та </a:t>
            </a:r>
            <a:r>
              <a:rPr lang="ru-RU" sz="1100" dirty="0" err="1"/>
              <a:t>управління</a:t>
            </a:r>
            <a:r>
              <a:rPr lang="ru-RU" sz="1100" dirty="0"/>
              <a:t> </a:t>
            </a:r>
            <a:r>
              <a:rPr lang="ru-RU" sz="1100" dirty="0" smtClean="0"/>
              <a:t>контентом.</a:t>
            </a:r>
          </a:p>
          <a:p>
            <a:pPr marL="114300" indent="0">
              <a:buNone/>
            </a:pPr>
            <a:r>
              <a:rPr lang="ru-RU" sz="1100" dirty="0" err="1" smtClean="0"/>
              <a:t>Очікуваний</a:t>
            </a:r>
            <a:r>
              <a:rPr lang="ru-RU" sz="1100" dirty="0" smtClean="0"/>
              <a:t> </a:t>
            </a:r>
            <a:r>
              <a:rPr lang="ru-RU" sz="1100" dirty="0" err="1" smtClean="0"/>
              <a:t>інтерфейс</a:t>
            </a:r>
            <a:r>
              <a:rPr lang="ru-RU" sz="1100" dirty="0" smtClean="0"/>
              <a:t> </a:t>
            </a:r>
            <a:r>
              <a:rPr lang="ru-RU" sz="1100" dirty="0" err="1" smtClean="0"/>
              <a:t>має</a:t>
            </a:r>
            <a:r>
              <a:rPr lang="ru-RU" sz="1100" dirty="0" smtClean="0"/>
              <a:t> </a:t>
            </a:r>
            <a:r>
              <a:rPr lang="ru-RU" sz="1100" dirty="0" err="1" smtClean="0"/>
              <a:t>відповідати</a:t>
            </a:r>
            <a:r>
              <a:rPr lang="ru-RU" sz="1100" dirty="0" smtClean="0"/>
              <a:t> </a:t>
            </a:r>
            <a:r>
              <a:rPr lang="ru-RU" sz="1100" dirty="0" err="1" smtClean="0"/>
              <a:t>сучасним</a:t>
            </a:r>
            <a:r>
              <a:rPr lang="ru-RU" sz="1100" dirty="0" smtClean="0"/>
              <a:t> стандартам </a:t>
            </a:r>
            <a:r>
              <a:rPr lang="ru-RU" sz="1100" dirty="0" err="1" smtClean="0"/>
              <a:t>продуктивності</a:t>
            </a:r>
            <a:r>
              <a:rPr lang="ru-RU" sz="1100" dirty="0" smtClean="0"/>
              <a:t>, </a:t>
            </a:r>
            <a:r>
              <a:rPr lang="ru-RU" sz="1100" dirty="0" err="1" smtClean="0"/>
              <a:t>доступності</a:t>
            </a:r>
            <a:r>
              <a:rPr lang="ru-RU" sz="1100" dirty="0" smtClean="0"/>
              <a:t>, </a:t>
            </a:r>
            <a:r>
              <a:rPr lang="ru-RU" sz="1100" dirty="0" err="1" smtClean="0"/>
              <a:t>безпеки</a:t>
            </a:r>
            <a:r>
              <a:rPr lang="ru-RU" sz="1100" dirty="0" smtClean="0"/>
              <a:t> й </a:t>
            </a:r>
            <a:r>
              <a:rPr lang="en-US" sz="1100" dirty="0" smtClean="0"/>
              <a:t>UX/UI-</a:t>
            </a:r>
            <a:r>
              <a:rPr lang="ru-RU" sz="1100" dirty="0" smtClean="0"/>
              <a:t>дизайну, </a:t>
            </a:r>
            <a:r>
              <a:rPr lang="ru-RU" sz="1100" dirty="0" err="1" smtClean="0"/>
              <a:t>що</a:t>
            </a:r>
            <a:r>
              <a:rPr lang="ru-RU" sz="1100" dirty="0" smtClean="0"/>
              <a:t> дозволить </a:t>
            </a:r>
            <a:r>
              <a:rPr lang="ru-RU" sz="1100" dirty="0" err="1" smtClean="0"/>
              <a:t>підвищити</a:t>
            </a:r>
            <a:r>
              <a:rPr lang="ru-RU" sz="1100" dirty="0" smtClean="0"/>
              <a:t> </a:t>
            </a:r>
            <a:r>
              <a:rPr lang="ru-RU" sz="1100" dirty="0" err="1" smtClean="0"/>
              <a:t>рівень</a:t>
            </a:r>
            <a:r>
              <a:rPr lang="ru-RU" sz="1100" dirty="0" smtClean="0"/>
              <a:t> </a:t>
            </a:r>
            <a:r>
              <a:rPr lang="ru-RU" sz="1100" dirty="0" err="1" smtClean="0"/>
              <a:t>залученості</a:t>
            </a:r>
            <a:r>
              <a:rPr lang="ru-RU" sz="1100" dirty="0" smtClean="0"/>
              <a:t> </a:t>
            </a:r>
            <a:r>
              <a:rPr lang="ru-RU" sz="1100" dirty="0" err="1" smtClean="0"/>
              <a:t>користувачів</a:t>
            </a:r>
            <a:r>
              <a:rPr lang="ru-RU" sz="1100" dirty="0" smtClean="0"/>
              <a:t> та </a:t>
            </a:r>
            <a:r>
              <a:rPr lang="ru-RU" sz="1100" dirty="0" err="1" smtClean="0"/>
              <a:t>забезпечити</a:t>
            </a:r>
            <a:r>
              <a:rPr lang="ru-RU" sz="1100" dirty="0" smtClean="0"/>
              <a:t> </a:t>
            </a:r>
            <a:r>
              <a:rPr lang="ru-RU" sz="1100" dirty="0" err="1" smtClean="0"/>
              <a:t>позитивний</a:t>
            </a:r>
            <a:r>
              <a:rPr lang="ru-RU" sz="1100" dirty="0" smtClean="0"/>
              <a:t> </a:t>
            </a:r>
            <a:r>
              <a:rPr lang="ru-RU" sz="1100" dirty="0" err="1" smtClean="0"/>
              <a:t>досвід</a:t>
            </a:r>
            <a:r>
              <a:rPr lang="ru-RU" sz="1100" dirty="0" smtClean="0"/>
              <a:t> </a:t>
            </a:r>
            <a:r>
              <a:rPr lang="ru-RU" sz="1100" dirty="0" err="1" smtClean="0"/>
              <a:t>взаємодії</a:t>
            </a:r>
            <a:r>
              <a:rPr lang="ru-RU" sz="1100" dirty="0" smtClean="0"/>
              <a:t> </a:t>
            </a:r>
            <a:r>
              <a:rPr lang="ru-RU" sz="1100" dirty="0" err="1" smtClean="0"/>
              <a:t>із</a:t>
            </a:r>
            <a:r>
              <a:rPr lang="ru-RU" sz="1100" dirty="0" smtClean="0"/>
              <a:t> системою.</a:t>
            </a:r>
            <a:endParaRPr lang="ru-RU" sz="11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003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84316" y="1057967"/>
            <a:ext cx="8818882" cy="225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uk-UA" dirty="0"/>
              <a:t>Для реалізації зазначених завдань застосовується стек технологій, до якого входять </a:t>
            </a:r>
            <a:r>
              <a:rPr lang="uk-UA" dirty="0" err="1"/>
              <a:t>React</a:t>
            </a:r>
            <a:r>
              <a:rPr lang="uk-UA" dirty="0"/>
              <a:t>, </a:t>
            </a:r>
            <a:r>
              <a:rPr lang="uk-UA" dirty="0" err="1"/>
              <a:t>TypeScript</a:t>
            </a:r>
            <a:r>
              <a:rPr lang="uk-UA" dirty="0"/>
              <a:t>, </a:t>
            </a:r>
            <a:r>
              <a:rPr lang="uk-UA" dirty="0" err="1" smtClean="0"/>
              <a:t>Vite</a:t>
            </a:r>
            <a:r>
              <a:rPr lang="uk-UA" dirty="0" smtClean="0"/>
              <a:t>, </a:t>
            </a:r>
            <a:r>
              <a:rPr lang="uk-UA" dirty="0" err="1"/>
              <a:t>Redux</a:t>
            </a:r>
            <a:r>
              <a:rPr lang="uk-UA" dirty="0"/>
              <a:t> і </a:t>
            </a:r>
            <a:r>
              <a:rPr lang="uk-UA" dirty="0" err="1"/>
              <a:t>Axios</a:t>
            </a:r>
            <a:r>
              <a:rPr lang="uk-UA" dirty="0"/>
              <a:t>. </a:t>
            </a:r>
            <a:endParaRPr lang="uk-UA" dirty="0" smtClean="0"/>
          </a:p>
          <a:p>
            <a:pPr marL="114300" indent="0">
              <a:buNone/>
            </a:pPr>
            <a:r>
              <a:rPr lang="en-US" b="1" dirty="0"/>
              <a:t>React</a:t>
            </a:r>
            <a:r>
              <a:rPr lang="en-US" dirty="0"/>
              <a:t> – JavaScript-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інтерактивного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  <a:br>
              <a:rPr lang="ru-RU" dirty="0"/>
            </a:br>
            <a:r>
              <a:rPr lang="en-US" b="1" dirty="0" err="1"/>
              <a:t>TypeScript</a:t>
            </a:r>
            <a:r>
              <a:rPr lang="en-US" dirty="0"/>
              <a:t> –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додає</a:t>
            </a:r>
            <a:r>
              <a:rPr lang="ru-RU" dirty="0"/>
              <a:t> </a:t>
            </a:r>
            <a:r>
              <a:rPr lang="ru-RU" dirty="0" err="1"/>
              <a:t>статичну</a:t>
            </a:r>
            <a:r>
              <a:rPr lang="ru-RU" dirty="0"/>
              <a:t> </a:t>
            </a:r>
            <a:r>
              <a:rPr lang="ru-RU" dirty="0" err="1"/>
              <a:t>типізацію</a:t>
            </a:r>
            <a:r>
              <a:rPr lang="ru-RU" dirty="0"/>
              <a:t> до </a:t>
            </a:r>
            <a:r>
              <a:rPr lang="en-US" dirty="0"/>
              <a:t>JavaScript, </a:t>
            </a:r>
            <a:r>
              <a:rPr lang="ru-RU" dirty="0" err="1"/>
              <a:t>покращуючи</a:t>
            </a:r>
            <a:r>
              <a:rPr lang="ru-RU" dirty="0"/>
              <a:t> </a:t>
            </a:r>
            <a:r>
              <a:rPr lang="ru-RU" dirty="0" err="1"/>
              <a:t>надійність</a:t>
            </a:r>
            <a:r>
              <a:rPr lang="ru-RU" dirty="0"/>
              <a:t> і </a:t>
            </a:r>
            <a:r>
              <a:rPr lang="ru-RU" dirty="0" err="1"/>
              <a:t>зручність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коду.</a:t>
            </a:r>
            <a:br>
              <a:rPr lang="ru-RU" dirty="0"/>
            </a:br>
            <a:r>
              <a:rPr lang="en-US" b="1" dirty="0" err="1"/>
              <a:t>Vite</a:t>
            </a:r>
            <a:r>
              <a:rPr lang="en-US" dirty="0"/>
              <a:t> – </a:t>
            </a:r>
            <a:r>
              <a:rPr lang="ru-RU" dirty="0" err="1"/>
              <a:t>сучасний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для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та </a:t>
            </a:r>
            <a:r>
              <a:rPr lang="ru-RU" dirty="0" err="1"/>
              <a:t>збірки</a:t>
            </a:r>
            <a:r>
              <a:rPr lang="ru-RU" dirty="0"/>
              <a:t> </a:t>
            </a:r>
            <a:r>
              <a:rPr lang="ru-RU" dirty="0" err="1"/>
              <a:t>фронтенд-проєктів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миттєвого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.</a:t>
            </a:r>
            <a:br>
              <a:rPr lang="ru-RU" dirty="0"/>
            </a:br>
            <a:r>
              <a:rPr lang="en-US" b="1" dirty="0" err="1"/>
              <a:t>Redux</a:t>
            </a:r>
            <a:r>
              <a:rPr lang="en-US" dirty="0"/>
              <a:t> –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централізованого</a:t>
            </a:r>
            <a:r>
              <a:rPr lang="ru-RU" dirty="0"/>
              <a:t> </a:t>
            </a:r>
            <a:r>
              <a:rPr lang="ru-RU" dirty="0" err="1"/>
              <a:t>керування</a:t>
            </a:r>
            <a:r>
              <a:rPr lang="ru-RU" dirty="0"/>
              <a:t> станом </a:t>
            </a:r>
            <a:r>
              <a:rPr lang="ru-RU" dirty="0" err="1"/>
              <a:t>додатку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передбачуваність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  <a:br>
              <a:rPr lang="ru-RU" dirty="0"/>
            </a:br>
            <a:r>
              <a:rPr lang="en-US" b="1" dirty="0" err="1"/>
              <a:t>Axios</a:t>
            </a:r>
            <a:r>
              <a:rPr lang="en-US" dirty="0"/>
              <a:t> – HTTP-</a:t>
            </a:r>
            <a:r>
              <a:rPr lang="ru-RU" dirty="0" err="1"/>
              <a:t>клієнт</a:t>
            </a:r>
            <a:r>
              <a:rPr lang="ru-RU" dirty="0"/>
              <a:t> для </a:t>
            </a:r>
            <a:r>
              <a:rPr lang="ru-RU" dirty="0" err="1"/>
              <a:t>надсилання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до сервера та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відповідей</a:t>
            </a:r>
            <a:r>
              <a:rPr lang="ru-RU" dirty="0"/>
              <a:t> через </a:t>
            </a:r>
            <a:r>
              <a:rPr lang="en-US" dirty="0"/>
              <a:t>REST API.</a:t>
            </a:r>
            <a:endParaRPr lang="en-US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2052" name="Picture 4" descr="реагировать, оригинал, логотип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6" y="331152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файл, тип, машинопись знач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09" y="3294010"/>
            <a:ext cx="1000199" cy="10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ите, логотип значо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762" y="3444942"/>
            <a:ext cx="647558" cy="64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возвращение, оригинал, логотип значок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75" y="3369990"/>
            <a:ext cx="797462" cy="79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Аксиос, логотип значок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039" y="3418689"/>
            <a:ext cx="1400130" cy="70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/>
              <a:t>Схема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розробленої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на </a:t>
            </a:r>
            <a:r>
              <a:rPr lang="ru-RU" dirty="0" err="1"/>
              <a:t>багатошаровому</a:t>
            </a:r>
            <a:r>
              <a:rPr lang="ru-RU" dirty="0"/>
              <a:t> </a:t>
            </a:r>
            <a:r>
              <a:rPr lang="ru-RU" dirty="0" err="1"/>
              <a:t>підході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шаблону </a:t>
            </a:r>
            <a:r>
              <a:rPr lang="en-US" dirty="0"/>
              <a:t>Client-Server, </a:t>
            </a:r>
            <a:r>
              <a:rPr lang="ru-RU" dirty="0"/>
              <a:t>де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надсилає</a:t>
            </a:r>
            <a:r>
              <a:rPr lang="ru-RU" dirty="0"/>
              <a:t> </a:t>
            </a:r>
            <a:r>
              <a:rPr lang="en-US" dirty="0"/>
              <a:t>HTTP-</a:t>
            </a:r>
            <a:r>
              <a:rPr lang="ru-RU" dirty="0" err="1"/>
              <a:t>запити</a:t>
            </a:r>
            <a:r>
              <a:rPr lang="ru-RU" dirty="0"/>
              <a:t> до серверу через </a:t>
            </a:r>
            <a:r>
              <a:rPr lang="en-US" dirty="0"/>
              <a:t>RESTful API, </a:t>
            </a:r>
            <a:r>
              <a:rPr lang="ru-RU" dirty="0"/>
              <a:t>а сервер </a:t>
            </a:r>
            <a:r>
              <a:rPr lang="ru-RU" dirty="0" err="1"/>
              <a:t>відповідає</a:t>
            </a:r>
            <a:r>
              <a:rPr lang="ru-RU" dirty="0"/>
              <a:t> у </a:t>
            </a:r>
            <a:r>
              <a:rPr lang="ru-RU" dirty="0" err="1"/>
              <a:t>форматі</a:t>
            </a:r>
            <a:r>
              <a:rPr lang="ru-RU" dirty="0"/>
              <a:t> </a:t>
            </a:r>
            <a:r>
              <a:rPr lang="en-US" dirty="0"/>
              <a:t>JSON. </a:t>
            </a:r>
            <a:r>
              <a:rPr lang="ru-RU" dirty="0" err="1"/>
              <a:t>Клієнтська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US" dirty="0"/>
              <a:t>feature-based structure </a:t>
            </a:r>
            <a:r>
              <a:rPr lang="ru-RU" dirty="0"/>
              <a:t>у </a:t>
            </a:r>
            <a:r>
              <a:rPr lang="ru-RU" dirty="0" err="1"/>
              <a:t>поєднанні</a:t>
            </a:r>
            <a:r>
              <a:rPr lang="ru-RU" dirty="0"/>
              <a:t> з </a:t>
            </a:r>
            <a:r>
              <a:rPr lang="ru-RU" dirty="0" err="1"/>
              <a:t>багатошаровою</a:t>
            </a:r>
            <a:r>
              <a:rPr lang="ru-RU" dirty="0"/>
              <a:t> </a:t>
            </a:r>
            <a:r>
              <a:rPr lang="ru-RU" dirty="0" err="1"/>
              <a:t>архітектурою</a:t>
            </a:r>
            <a:r>
              <a:rPr lang="ru-RU" dirty="0"/>
              <a:t>. </a:t>
            </a:r>
            <a:r>
              <a:rPr lang="en-US" dirty="0"/>
              <a:t>Presentation Layer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, </a:t>
            </a:r>
            <a:r>
              <a:rPr lang="ru-RU" dirty="0" err="1"/>
              <a:t>реалізований</a:t>
            </a:r>
            <a:r>
              <a:rPr lang="ru-RU" dirty="0"/>
              <a:t> через </a:t>
            </a:r>
            <a:r>
              <a:rPr lang="ru-RU" dirty="0" err="1"/>
              <a:t>компоненти</a:t>
            </a:r>
            <a:r>
              <a:rPr lang="ru-RU" dirty="0"/>
              <a:t> та </a:t>
            </a:r>
            <a:r>
              <a:rPr lang="ru-RU" dirty="0" err="1"/>
              <a:t>сторінки</a:t>
            </a:r>
            <a:r>
              <a:rPr lang="ru-RU" dirty="0"/>
              <a:t> у </a:t>
            </a:r>
            <a:r>
              <a:rPr lang="en-US" dirty="0"/>
              <a:t>React </a:t>
            </a:r>
            <a:r>
              <a:rPr lang="ru-RU" dirty="0"/>
              <a:t>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маршрутизації</a:t>
            </a:r>
            <a:r>
              <a:rPr lang="ru-RU" dirty="0"/>
              <a:t>. </a:t>
            </a:r>
            <a:r>
              <a:rPr lang="en-US" dirty="0"/>
              <a:t>Business Logic Layer </a:t>
            </a:r>
            <a:r>
              <a:rPr lang="ru-RU" dirty="0" err="1"/>
              <a:t>управляє</a:t>
            </a:r>
            <a:r>
              <a:rPr lang="ru-RU" dirty="0"/>
              <a:t> станом </a:t>
            </a:r>
            <a:r>
              <a:rPr lang="ru-RU" dirty="0" err="1"/>
              <a:t>додатку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dirty="0" err="1"/>
              <a:t>Redux</a:t>
            </a:r>
            <a:r>
              <a:rPr lang="en-US" dirty="0"/>
              <a:t> Toolkit </a:t>
            </a:r>
            <a:r>
              <a:rPr lang="ru-RU" dirty="0"/>
              <a:t>через </a:t>
            </a:r>
            <a:r>
              <a:rPr lang="ru-RU" dirty="0" err="1"/>
              <a:t>слайси</a:t>
            </a:r>
            <a:r>
              <a:rPr lang="ru-RU" dirty="0"/>
              <a:t> в </a:t>
            </a:r>
            <a:r>
              <a:rPr lang="en-US" dirty="0"/>
              <a:t>store </a:t>
            </a:r>
            <a:r>
              <a:rPr lang="ru-RU" dirty="0"/>
              <a:t>та хуки в </a:t>
            </a:r>
            <a:r>
              <a:rPr lang="en-US" dirty="0"/>
              <a:t>hooks. Data Access Layer </a:t>
            </a:r>
            <a:r>
              <a:rPr lang="ru-RU" dirty="0" err="1"/>
              <a:t>здійснює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з </a:t>
            </a:r>
            <a:r>
              <a:rPr lang="ru-RU" dirty="0" err="1"/>
              <a:t>бекендом</a:t>
            </a:r>
            <a:r>
              <a:rPr lang="ru-RU" dirty="0"/>
              <a:t> через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ru-RU" dirty="0" err="1"/>
              <a:t>папці</a:t>
            </a:r>
            <a:r>
              <a:rPr lang="ru-RU" dirty="0"/>
              <a:t> </a:t>
            </a:r>
            <a:r>
              <a:rPr lang="en-US" dirty="0" err="1"/>
              <a:t>api</a:t>
            </a:r>
            <a:r>
              <a:rPr lang="en-US" dirty="0"/>
              <a:t>, </a:t>
            </a:r>
            <a:r>
              <a:rPr lang="ru-RU" dirty="0"/>
              <a:t>автоматично </a:t>
            </a:r>
            <a:r>
              <a:rPr lang="ru-RU" dirty="0" err="1"/>
              <a:t>додаючи</a:t>
            </a:r>
            <a:r>
              <a:rPr lang="ru-RU" dirty="0"/>
              <a:t> </a:t>
            </a:r>
            <a:r>
              <a:rPr lang="en-US" dirty="0"/>
              <a:t>JWT-</a:t>
            </a:r>
            <a:r>
              <a:rPr lang="ru-RU" dirty="0" err="1"/>
              <a:t>токен</a:t>
            </a:r>
            <a:r>
              <a:rPr lang="ru-RU" dirty="0"/>
              <a:t> до </a:t>
            </a:r>
            <a:r>
              <a:rPr lang="ru-RU" dirty="0" err="1"/>
              <a:t>запитів</a:t>
            </a:r>
            <a:r>
              <a:rPr lang="ru-RU" dirty="0"/>
              <a:t>. </a:t>
            </a:r>
            <a:r>
              <a:rPr lang="en-US" dirty="0"/>
              <a:t>Routing Layer </a:t>
            </a:r>
            <a:r>
              <a:rPr lang="ru-RU" dirty="0" err="1"/>
              <a:t>реалізований</a:t>
            </a:r>
            <a:r>
              <a:rPr lang="ru-RU" dirty="0"/>
              <a:t> у </a:t>
            </a:r>
            <a:r>
              <a:rPr lang="ru-RU" dirty="0" err="1"/>
              <a:t>папці</a:t>
            </a:r>
            <a:r>
              <a:rPr lang="ru-RU" dirty="0"/>
              <a:t> </a:t>
            </a:r>
            <a:r>
              <a:rPr lang="en-US" dirty="0"/>
              <a:t>routes </a:t>
            </a:r>
            <a:r>
              <a:rPr lang="ru-RU" dirty="0"/>
              <a:t>і </a:t>
            </a:r>
            <a:r>
              <a:rPr lang="ru-RU" dirty="0" err="1"/>
              <a:t>забезпечує</a:t>
            </a:r>
            <a:r>
              <a:rPr lang="ru-RU" dirty="0"/>
              <a:t> контроль доступу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авторизації</a:t>
            </a:r>
            <a:r>
              <a:rPr lang="ru-RU" dirty="0"/>
              <a:t> та </a:t>
            </a:r>
            <a:r>
              <a:rPr lang="ru-RU" dirty="0" err="1"/>
              <a:t>ролі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 </a:t>
            </a:r>
            <a:r>
              <a:rPr lang="en-US" dirty="0"/>
              <a:t>Types Layer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 err="1"/>
              <a:t>TypeScript</a:t>
            </a:r>
            <a:r>
              <a:rPr lang="en-US" dirty="0"/>
              <a:t>-</a:t>
            </a:r>
            <a:r>
              <a:rPr lang="ru-RU" dirty="0" err="1"/>
              <a:t>типи</a:t>
            </a:r>
            <a:r>
              <a:rPr lang="ru-RU" dirty="0"/>
              <a:t> у </a:t>
            </a:r>
            <a:r>
              <a:rPr lang="ru-RU" dirty="0" err="1"/>
              <a:t>папці</a:t>
            </a:r>
            <a:r>
              <a:rPr lang="ru-RU" dirty="0"/>
              <a:t> </a:t>
            </a:r>
            <a:r>
              <a:rPr lang="en-US" dirty="0"/>
              <a:t>types,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типобезпеку</a:t>
            </a:r>
            <a:r>
              <a:rPr lang="ru-RU" dirty="0"/>
              <a:t> та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коду. </a:t>
            </a:r>
            <a:r>
              <a:rPr lang="en-US" dirty="0"/>
              <a:t>Assets and Styles Layer </a:t>
            </a:r>
            <a:r>
              <a:rPr lang="ru-RU" dirty="0" err="1"/>
              <a:t>організовує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у </a:t>
            </a:r>
            <a:r>
              <a:rPr lang="en-US" dirty="0"/>
              <a:t>styles </a:t>
            </a:r>
            <a:r>
              <a:rPr lang="ru-RU" dirty="0"/>
              <a:t>та </a:t>
            </a:r>
            <a:r>
              <a:rPr lang="ru-RU" dirty="0" err="1"/>
              <a:t>медіафайли</a:t>
            </a:r>
            <a:r>
              <a:rPr lang="ru-RU" dirty="0"/>
              <a:t> у </a:t>
            </a:r>
            <a:r>
              <a:rPr lang="en-US" dirty="0"/>
              <a:t>assets,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покращує</a:t>
            </a:r>
            <a:r>
              <a:rPr lang="ru-RU" dirty="0"/>
              <a:t> структуру і </a:t>
            </a:r>
            <a:r>
              <a:rPr lang="ru-RU" dirty="0" err="1"/>
              <a:t>керованість</a:t>
            </a:r>
            <a:r>
              <a:rPr lang="ru-RU" dirty="0"/>
              <a:t> </a:t>
            </a:r>
            <a:r>
              <a:rPr lang="ru-RU" dirty="0" err="1"/>
              <a:t>візуальним</a:t>
            </a:r>
            <a:r>
              <a:rPr lang="ru-RU" dirty="0"/>
              <a:t> контентом.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B5A94D2-3E7A-FCF6-67A8-B520BE29F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5FBEE37D-6C40-0645-1D6D-6713A23F2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7D6AADB6-B6DD-4D58-B519-0664A038A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1782" y="581751"/>
            <a:ext cx="8685474" cy="69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dirty="0"/>
              <a:t>     </a:t>
            </a:r>
          </a:p>
          <a:p>
            <a:pPr marL="114300" indent="0" algn="just">
              <a:buNone/>
            </a:pPr>
            <a:r>
              <a:rPr lang="uk-UA" sz="1500" b="1" dirty="0"/>
              <a:t>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</a:t>
            </a:r>
            <a:r>
              <a:rPr lang="uk-UA" sz="1500" b="1" dirty="0" err="1" smtClean="0"/>
              <a:t>преце</a:t>
            </a:r>
            <a:r>
              <a:rPr lang="ru-RU" sz="1500" b="1" dirty="0" err="1" smtClean="0"/>
              <a:t>ден</a:t>
            </a:r>
            <a:r>
              <a:rPr lang="uk-UA" sz="1500" b="1" dirty="0" err="1" smtClean="0"/>
              <a:t>тів</a:t>
            </a:r>
            <a:r>
              <a:rPr lang="uk-UA" sz="1500" b="1" dirty="0" smtClean="0"/>
              <a:t> </a:t>
            </a:r>
            <a:r>
              <a:rPr lang="uk-UA" sz="1500" b="1" dirty="0" err="1" smtClean="0"/>
              <a:t>клієта</a:t>
            </a:r>
            <a:r>
              <a:rPr lang="uk-UA" sz="1500" b="1" dirty="0" smtClean="0"/>
              <a:t>                   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</a:t>
            </a:r>
            <a:r>
              <a:rPr lang="uk-UA" sz="1500" b="1" dirty="0" smtClean="0"/>
              <a:t>класів</a:t>
            </a:r>
            <a:endParaRPr lang="uk-UA" sz="1500" b="1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3CF8273-8644-010C-82BE-6948F8D6C5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BF7D3-EC7A-D782-3FD2-6FE6F5F10A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8" name="Рисунок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0297" y="1439336"/>
            <a:ext cx="3661785" cy="2920164"/>
          </a:xfrm>
          <a:prstGeom prst="rect">
            <a:avLst/>
          </a:prstGeom>
        </p:spPr>
      </p:pic>
      <p:pic>
        <p:nvPicPr>
          <p:cNvPr id="9" name="Рисунок 8" descr="https://lh7-rt.googleusercontent.com/docsz/AD_4nXfUsrto9PxO0mIVWTcYM0YZyZ2njWjenNR12tQbbElcnIQfKjcNjZOUp6Nw4awa15qrZ2xJIq99LK_fGOaPD4lDNQBAIRIpKLgafPNSe9kB68QoOFyU0g0gILqgmCSQT_3Rg_feIA?key=5kU_XQpU4xxI9Tj_yOIP-w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22" y="1439336"/>
            <a:ext cx="3260347" cy="2778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25457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(2)</Template>
  <TotalTime>107</TotalTime>
  <Words>1454</Words>
  <Application>Microsoft Office PowerPoint</Application>
  <PresentationFormat>Экран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Open Sans</vt:lpstr>
      <vt:lpstr>Arial</vt:lpstr>
      <vt:lpstr>Economica</vt:lpstr>
      <vt:lpstr>Шаблон презентації кваліфікаційної роботи магістрів</vt:lpstr>
      <vt:lpstr>Веб-додаток для пошуку друзів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Приклад реалізації</vt:lpstr>
      <vt:lpstr>Приклад реалізації</vt:lpstr>
      <vt:lpstr>Підсумки </vt:lpstr>
      <vt:lpstr>Підсумки </vt:lpstr>
      <vt:lpstr>Підсумки 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Веб-додаток для пошуку друзів</dc:title>
  <dc:creator>Анастасія Бистрицька</dc:creator>
  <cp:lastModifiedBy>Анастасія Бистрицька</cp:lastModifiedBy>
  <cp:revision>8</cp:revision>
  <dcterms:created xsi:type="dcterms:W3CDTF">2025-06-22T16:33:19Z</dcterms:created>
  <dcterms:modified xsi:type="dcterms:W3CDTF">2025-06-22T18:20:48Z</dcterms:modified>
</cp:coreProperties>
</file>