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91" r:id="rId4"/>
    <p:sldId id="292" r:id="rId5"/>
    <p:sldId id="293" r:id="rId6"/>
    <p:sldId id="294" r:id="rId7"/>
    <p:sldId id="297" r:id="rId8"/>
    <p:sldId id="295" r:id="rId9"/>
    <p:sldId id="296" r:id="rId10"/>
    <p:sldId id="298" r:id="rId11"/>
    <p:sldId id="299" r:id="rId12"/>
    <p:sldId id="300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Noto Sans" panose="020B0502040504020204" pitchFamily="34" charset="0"/>
      <p:regular r:id="rId19"/>
      <p:bold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48" autoAdjust="0"/>
  </p:normalViewPr>
  <p:slideViewPr>
    <p:cSldViewPr snapToGrid="0">
      <p:cViewPr varScale="1">
        <p:scale>
          <a:sx n="131" d="100"/>
          <a:sy n="131" d="100"/>
        </p:scale>
        <p:origin x="108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152F6DB6-0021-9FBA-E57D-71C0228F2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44E97805-2A0D-35C4-775E-B6B678E780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2E8A2E42-48F4-7507-3AA7-76B6CC2B68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235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CCC42809-D373-F397-541E-B3A8EEAAA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91635EC9-AA5E-FAA0-76EA-51784438C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75CDA0D8-CC9A-FF24-FBD5-FB37632F07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347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0F1BD1FD-892E-447A-C946-1EAC721D6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D9ABD2CB-CB1B-7CB3-AA0B-C08F4AC045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68012439-A7A5-E533-F3FD-AE1B7F0822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168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EDABEAC0-F4B5-90E0-6697-E31F0AC40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>
            <a:extLst>
              <a:ext uri="{FF2B5EF4-FFF2-40B4-BE49-F238E27FC236}">
                <a16:creationId xmlns:a16="http://schemas.microsoft.com/office/drawing/2014/main" id="{C469AC34-0C81-B5B3-9654-120A13521C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>
            <a:extLst>
              <a:ext uri="{FF2B5EF4-FFF2-40B4-BE49-F238E27FC236}">
                <a16:creationId xmlns:a16="http://schemas.microsoft.com/office/drawing/2014/main" id="{AE272BB5-FE94-4B60-ACB7-D749EF6A8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059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171CDD78-6062-524A-A4F6-6B8563A85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321B70F0-EA3B-EF49-CB03-46A9FA1AC3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0FD4AC96-A770-D2C6-B3CD-2E1397C63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434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7D56AA67-9A38-81D0-5D5D-17002E9B7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FA94E7CB-B42B-CF2E-DFAB-5926E0D86D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306C1626-077A-AA29-8DC3-65646D94CF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3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807A0F6C-A32C-A051-2306-7684F69D0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8A857C3F-8012-4123-BBB5-748CE219B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B2FDEFB9-17B4-5290-CD1A-3B1AC41DD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40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015FB39F-61D6-720C-CA67-5FAD5D866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BD8B2893-CEE9-BAD5-3E39-9B0A04EBFB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74EB750A-9195-4FEA-2830-F6FE126E45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15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D564E6B8-B1C1-C973-86C5-01AA097D2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193AE2A1-6F0F-1568-31E9-C8300639C9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2E59CBB3-5398-011A-DF50-F2272C468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97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C8974A8B-4CB3-C773-D7DE-80591E0EA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51151579-7D2B-5AFD-05DB-A2A5453709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85B70F1C-54A9-3F9F-4FBC-8D62016E3D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39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743842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Веб-застосунок </a:t>
            </a:r>
            <a:r>
              <a:rPr lang="en-US" sz="2400" dirty="0"/>
              <a:t>MonopolyUA</a:t>
            </a:r>
            <a:endParaRPr sz="24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84498-A729-DC7A-4720-8466DAB40D11}"/>
              </a:ext>
            </a:extLst>
          </p:cNvPr>
          <p:cNvSpPr txBox="1"/>
          <p:nvPr/>
        </p:nvSpPr>
        <p:spPr>
          <a:xfrm>
            <a:off x="2662546" y="3620836"/>
            <a:ext cx="1805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Виконав:</a:t>
            </a:r>
          </a:p>
          <a:p>
            <a:r>
              <a:rPr lang="uk-UA" dirty="0"/>
              <a:t>ст. гр. ПЗПІ-22-6</a:t>
            </a:r>
          </a:p>
          <a:p>
            <a:r>
              <a:rPr lang="uk-UA" dirty="0" err="1"/>
              <a:t>Скрягін</a:t>
            </a:r>
            <a:r>
              <a:rPr lang="uk-UA" dirty="0"/>
              <a:t> О.С.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C10E9-3DD1-7EB5-B0C8-D5E85EFE58E7}"/>
              </a:ext>
            </a:extLst>
          </p:cNvPr>
          <p:cNvSpPr txBox="1"/>
          <p:nvPr/>
        </p:nvSpPr>
        <p:spPr>
          <a:xfrm>
            <a:off x="4675515" y="3620836"/>
            <a:ext cx="1805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Науковий керівник:</a:t>
            </a:r>
          </a:p>
          <a:p>
            <a:r>
              <a:rPr lang="uk-UA" dirty="0"/>
              <a:t>ст. </a:t>
            </a:r>
            <a:r>
              <a:rPr lang="uk-UA" dirty="0" err="1"/>
              <a:t>вик</a:t>
            </a:r>
            <a:r>
              <a:rPr lang="uk-UA" dirty="0"/>
              <a:t>. каф. ПІ</a:t>
            </a:r>
          </a:p>
          <a:p>
            <a:r>
              <a:rPr lang="uk-UA" dirty="0"/>
              <a:t>Онищенко К. Г.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274C6-2731-6CA0-5B8D-74E790EA06EE}"/>
              </a:ext>
            </a:extLst>
          </p:cNvPr>
          <p:cNvSpPr txBox="1"/>
          <p:nvPr/>
        </p:nvSpPr>
        <p:spPr>
          <a:xfrm>
            <a:off x="3573780" y="4730617"/>
            <a:ext cx="1996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/>
              <a:t>05 червня 2025 року</a:t>
            </a:r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4B90DA6C-AF3E-807C-FAB9-650B92228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A74D6-3F6A-63E6-39D2-42A34E3629B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F3EDAB25-3926-F363-CF4A-164DC0989469}"/>
              </a:ext>
            </a:extLst>
          </p:cNvPr>
          <p:cNvSpPr/>
          <p:nvPr/>
        </p:nvSpPr>
        <p:spPr>
          <a:xfrm>
            <a:off x="552360" y="123271"/>
            <a:ext cx="472454" cy="479934"/>
          </a:xfrm>
          <a:prstGeom prst="ellipse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C4FB33A0-2176-8ADF-78E1-279D51004BCC}"/>
              </a:ext>
            </a:extLst>
          </p:cNvPr>
          <p:cNvSpPr/>
          <p:nvPr/>
        </p:nvSpPr>
        <p:spPr>
          <a:xfrm>
            <a:off x="1132006" y="134321"/>
            <a:ext cx="5217587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Приклади</a:t>
            </a:r>
            <a:r>
              <a:rPr lang="ru-RU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реалізації</a:t>
            </a:r>
            <a:endParaRPr lang="en-US" sz="1688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761AA416-045F-7EF6-7D7F-7AF73627608D}"/>
              </a:ext>
            </a:extLst>
          </p:cNvPr>
          <p:cNvSpPr/>
          <p:nvPr/>
        </p:nvSpPr>
        <p:spPr>
          <a:xfrm>
            <a:off x="1132006" y="414858"/>
            <a:ext cx="354216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Фрагменти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коду та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ключові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функції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розробки</a:t>
            </a:r>
            <a:endParaRPr lang="en-US" sz="1013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4A0DBBC4-AD64-BB45-4B94-5123FC3BB6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825" y="244012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5877369C-C072-8D13-7779-501713116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30" y="277513"/>
            <a:ext cx="214313" cy="171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91C8C9-03A0-7F87-F03B-E1E2B5435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30" y="887028"/>
            <a:ext cx="7944959" cy="3991532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D7CCA992-BE83-DB6D-3FF1-6D12C0BDE405}"/>
              </a:ext>
            </a:extLst>
          </p:cNvPr>
          <p:cNvSpPr/>
          <p:nvPr/>
        </p:nvSpPr>
        <p:spPr>
          <a:xfrm>
            <a:off x="912687" y="664471"/>
            <a:ext cx="2891217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Менеджер </a:t>
            </a: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ходів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із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таймаутом</a:t>
            </a:r>
          </a:p>
        </p:txBody>
      </p:sp>
    </p:spTree>
    <p:extLst>
      <p:ext uri="{BB962C8B-B14F-4D97-AF65-F5344CB8AC3E}">
        <p14:creationId xmlns:p14="http://schemas.microsoft.com/office/powerpoint/2010/main" val="143563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F8E0FF48-C7F3-DECD-1A70-5AF45903A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B9E79-F979-311B-0815-E3BA087C7E8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65C74EEF-CC63-D16F-CD97-E7C40ACB177C}"/>
              </a:ext>
            </a:extLst>
          </p:cNvPr>
          <p:cNvSpPr/>
          <p:nvPr/>
        </p:nvSpPr>
        <p:spPr>
          <a:xfrm>
            <a:off x="552360" y="123271"/>
            <a:ext cx="472454" cy="479934"/>
          </a:xfrm>
          <a:prstGeom prst="ellipse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A222704E-A872-F4CE-CEE9-25C0749A91DD}"/>
              </a:ext>
            </a:extLst>
          </p:cNvPr>
          <p:cNvSpPr/>
          <p:nvPr/>
        </p:nvSpPr>
        <p:spPr>
          <a:xfrm>
            <a:off x="1132006" y="134321"/>
            <a:ext cx="5217587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Приклади</a:t>
            </a:r>
            <a:r>
              <a:rPr lang="ru-RU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реалізації</a:t>
            </a:r>
            <a:endParaRPr lang="en-US" sz="1688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C05870F9-3541-0E5E-C47D-14E4F3E3B496}"/>
              </a:ext>
            </a:extLst>
          </p:cNvPr>
          <p:cNvSpPr/>
          <p:nvPr/>
        </p:nvSpPr>
        <p:spPr>
          <a:xfrm>
            <a:off x="1132006" y="414858"/>
            <a:ext cx="354216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Фрагменти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коду та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ключові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функції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розробки</a:t>
            </a:r>
            <a:endParaRPr lang="en-US" sz="1013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6716C546-0119-EDF0-88D4-24286E8D94E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825" y="244012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5A0E23CE-F8E0-32B4-4ED8-A1E06687D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30" y="277513"/>
            <a:ext cx="214313" cy="171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D629EA-F68B-474D-77BA-9BEC4F122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30" y="931331"/>
            <a:ext cx="4841546" cy="3966109"/>
          </a:xfrm>
          <a:prstGeom prst="rect">
            <a:avLst/>
          </a:prstGeom>
        </p:spPr>
      </p:pic>
      <p:sp>
        <p:nvSpPr>
          <p:cNvPr id="11" name="Text 3">
            <a:extLst>
              <a:ext uri="{FF2B5EF4-FFF2-40B4-BE49-F238E27FC236}">
                <a16:creationId xmlns:a16="http://schemas.microsoft.com/office/drawing/2014/main" id="{F0D5505F-9B2B-7799-16F6-9C85DF80B72F}"/>
              </a:ext>
            </a:extLst>
          </p:cNvPr>
          <p:cNvSpPr/>
          <p:nvPr/>
        </p:nvSpPr>
        <p:spPr>
          <a:xfrm>
            <a:off x="912687" y="664471"/>
            <a:ext cx="2891217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Асинхронний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слухач </a:t>
            </a:r>
            <a:r>
              <a:rPr lang="en-US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PubSub</a:t>
            </a:r>
            <a:endParaRPr lang="en-US" sz="1125" b="1" dirty="0">
              <a:solidFill>
                <a:srgbClr val="1F2937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644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476161CD-E2B6-B4E0-1E83-497212D5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F7369-C16D-652B-4657-0A98ECC4839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4F1CDCAA-19A0-C433-3648-3345CE82C13D}"/>
              </a:ext>
            </a:extLst>
          </p:cNvPr>
          <p:cNvSpPr/>
          <p:nvPr/>
        </p:nvSpPr>
        <p:spPr>
          <a:xfrm>
            <a:off x="552360" y="123271"/>
            <a:ext cx="472454" cy="479934"/>
          </a:xfrm>
          <a:prstGeom prst="ellipse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36A8A986-7EA6-379E-0A31-B3692A66CE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825" y="244012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A6BB364D-F022-96CF-1B12-A8EFEC1B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" y="288880"/>
            <a:ext cx="192881" cy="17145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764E254B-D10F-4663-585B-B0427DF6B6B5}"/>
              </a:ext>
            </a:extLst>
          </p:cNvPr>
          <p:cNvSpPr/>
          <p:nvPr/>
        </p:nvSpPr>
        <p:spPr>
          <a:xfrm>
            <a:off x="1122375" y="141932"/>
            <a:ext cx="3083865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Результати</a:t>
            </a:r>
            <a:r>
              <a:rPr lang="ru-RU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висновки</a:t>
            </a:r>
            <a:endParaRPr lang="en-US" sz="1688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9E0720B3-4D39-4C92-E336-DF5D5D5DB3CF}"/>
              </a:ext>
            </a:extLst>
          </p:cNvPr>
          <p:cNvSpPr/>
          <p:nvPr/>
        </p:nvSpPr>
        <p:spPr>
          <a:xfrm>
            <a:off x="1122375" y="422469"/>
            <a:ext cx="293756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Результати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проекту та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майбутній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розвиток</a:t>
            </a:r>
            <a:endParaRPr lang="en-US" sz="1013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B193964F-709E-7467-851B-95EB39DE6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45" y="727538"/>
            <a:ext cx="160734" cy="142875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2979EFC9-F0FB-4F75-A63B-42659BEBA56E}"/>
              </a:ext>
            </a:extLst>
          </p:cNvPr>
          <p:cNvSpPr/>
          <p:nvPr/>
        </p:nvSpPr>
        <p:spPr>
          <a:xfrm>
            <a:off x="775329" y="712413"/>
            <a:ext cx="1636666" cy="1731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Досягнуті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результати</a:t>
            </a:r>
            <a:endParaRPr lang="en-US" sz="1125" dirty="0"/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1AA7B1A5-63A6-44E0-E90F-B9E4DDBAB46A}"/>
              </a:ext>
            </a:extLst>
          </p:cNvPr>
          <p:cNvSpPr/>
          <p:nvPr/>
        </p:nvSpPr>
        <p:spPr>
          <a:xfrm>
            <a:off x="557445" y="1013288"/>
            <a:ext cx="2476481" cy="885825"/>
          </a:xfrm>
          <a:prstGeom prst="rect">
            <a:avLst/>
          </a:prstGeom>
          <a:solidFill>
            <a:srgbClr val="DCFCE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5" name="Shape 5">
            <a:extLst>
              <a:ext uri="{FF2B5EF4-FFF2-40B4-BE49-F238E27FC236}">
                <a16:creationId xmlns:a16="http://schemas.microsoft.com/office/drawing/2014/main" id="{704B240A-CF94-1CBF-E0FE-DC8738EE893A}"/>
              </a:ext>
            </a:extLst>
          </p:cNvPr>
          <p:cNvSpPr/>
          <p:nvPr/>
        </p:nvSpPr>
        <p:spPr>
          <a:xfrm>
            <a:off x="557445" y="1013288"/>
            <a:ext cx="28575" cy="885825"/>
          </a:xfrm>
          <a:prstGeom prst="rect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3F0DA318-3794-0AF8-A330-F71C1A553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45" y="1156163"/>
            <a:ext cx="114300" cy="114300"/>
          </a:xfrm>
          <a:prstGeom prst="rect">
            <a:avLst/>
          </a:prstGeom>
        </p:spPr>
      </p:pic>
      <p:sp>
        <p:nvSpPr>
          <p:cNvPr id="17" name="Text 6">
            <a:extLst>
              <a:ext uri="{FF2B5EF4-FFF2-40B4-BE49-F238E27FC236}">
                <a16:creationId xmlns:a16="http://schemas.microsoft.com/office/drawing/2014/main" id="{C56126C1-5809-9850-A08E-531061B6A49A}"/>
              </a:ext>
            </a:extLst>
          </p:cNvPr>
          <p:cNvSpPr/>
          <p:nvPr/>
        </p:nvSpPr>
        <p:spPr>
          <a:xfrm>
            <a:off x="843194" y="1144064"/>
            <a:ext cx="1951211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Масштабована</a:t>
            </a: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бекенд</a:t>
            </a: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-система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BA30C4FE-79D4-EB47-1AFA-5994D060AE02}"/>
              </a:ext>
            </a:extLst>
          </p:cNvPr>
          <p:cNvSpPr/>
          <p:nvPr/>
        </p:nvSpPr>
        <p:spPr>
          <a:xfrm>
            <a:off x="636025" y="1317230"/>
            <a:ext cx="2340751" cy="49244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Успішно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створено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надійний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бекенд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який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підтримує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повну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ігрову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логіку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синхронізацію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режимі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реального часу та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безпечні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транзакції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Shape 8">
            <a:extLst>
              <a:ext uri="{FF2B5EF4-FFF2-40B4-BE49-F238E27FC236}">
                <a16:creationId xmlns:a16="http://schemas.microsoft.com/office/drawing/2014/main" id="{F1F31FB3-1491-8A0D-305B-667CFACDFA2D}"/>
              </a:ext>
            </a:extLst>
          </p:cNvPr>
          <p:cNvSpPr/>
          <p:nvPr/>
        </p:nvSpPr>
        <p:spPr>
          <a:xfrm>
            <a:off x="557445" y="2013413"/>
            <a:ext cx="2476481" cy="885825"/>
          </a:xfrm>
          <a:prstGeom prst="rect">
            <a:avLst/>
          </a:prstGeom>
          <a:solidFill>
            <a:srgbClr val="DCFCE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0" name="Shape 9">
            <a:extLst>
              <a:ext uri="{FF2B5EF4-FFF2-40B4-BE49-F238E27FC236}">
                <a16:creationId xmlns:a16="http://schemas.microsoft.com/office/drawing/2014/main" id="{1E8B1C6E-97DE-7056-969F-5C0A61733413}"/>
              </a:ext>
            </a:extLst>
          </p:cNvPr>
          <p:cNvSpPr/>
          <p:nvPr/>
        </p:nvSpPr>
        <p:spPr>
          <a:xfrm>
            <a:off x="557445" y="2013413"/>
            <a:ext cx="28575" cy="885825"/>
          </a:xfrm>
          <a:prstGeom prst="rect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21" name="Image 4" descr="preencoded.png">
            <a:extLst>
              <a:ext uri="{FF2B5EF4-FFF2-40B4-BE49-F238E27FC236}">
                <a16:creationId xmlns:a16="http://schemas.microsoft.com/office/drawing/2014/main" id="{893EB130-D7B1-E7F1-A1B9-4430E7073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745" y="2156288"/>
            <a:ext cx="142875" cy="114300"/>
          </a:xfrm>
          <a:prstGeom prst="rect">
            <a:avLst/>
          </a:prstGeom>
        </p:spPr>
      </p:pic>
      <p:sp>
        <p:nvSpPr>
          <p:cNvPr id="22" name="Text 10">
            <a:extLst>
              <a:ext uri="{FF2B5EF4-FFF2-40B4-BE49-F238E27FC236}">
                <a16:creationId xmlns:a16="http://schemas.microsoft.com/office/drawing/2014/main" id="{09AA8AE3-5488-5FD6-5A31-84E2D92F996F}"/>
              </a:ext>
            </a:extLst>
          </p:cNvPr>
          <p:cNvSpPr/>
          <p:nvPr/>
        </p:nvSpPr>
        <p:spPr>
          <a:xfrm>
            <a:off x="871770" y="2144188"/>
            <a:ext cx="1643079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Підтримка</a:t>
            </a: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кількох</a:t>
            </a: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гравців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Text 11">
            <a:extLst>
              <a:ext uri="{FF2B5EF4-FFF2-40B4-BE49-F238E27FC236}">
                <a16:creationId xmlns:a16="http://schemas.microsoft.com/office/drawing/2014/main" id="{B4BBF6F1-2A9E-AC65-4851-664316D1CF94}"/>
              </a:ext>
            </a:extLst>
          </p:cNvPr>
          <p:cNvSpPr/>
          <p:nvPr/>
        </p:nvSpPr>
        <p:spPr>
          <a:xfrm>
            <a:off x="671745" y="2385959"/>
            <a:ext cx="2247881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Реалізовано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одночасний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ігровий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процес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для 4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гравців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з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оновленнями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стану в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режимі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реального часу та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керуванням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ходами.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Shape 12">
            <a:extLst>
              <a:ext uri="{FF2B5EF4-FFF2-40B4-BE49-F238E27FC236}">
                <a16:creationId xmlns:a16="http://schemas.microsoft.com/office/drawing/2014/main" id="{2927E8B5-0117-5DAF-16B1-C04BC0A5D2A2}"/>
              </a:ext>
            </a:extLst>
          </p:cNvPr>
          <p:cNvSpPr/>
          <p:nvPr/>
        </p:nvSpPr>
        <p:spPr>
          <a:xfrm>
            <a:off x="557445" y="3013538"/>
            <a:ext cx="2476481" cy="885825"/>
          </a:xfrm>
          <a:prstGeom prst="rect">
            <a:avLst/>
          </a:prstGeom>
          <a:solidFill>
            <a:srgbClr val="DCFCE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5" name="Shape 13">
            <a:extLst>
              <a:ext uri="{FF2B5EF4-FFF2-40B4-BE49-F238E27FC236}">
                <a16:creationId xmlns:a16="http://schemas.microsoft.com/office/drawing/2014/main" id="{A2E781A0-48CE-0175-85FC-485A79FF97E6}"/>
              </a:ext>
            </a:extLst>
          </p:cNvPr>
          <p:cNvSpPr/>
          <p:nvPr/>
        </p:nvSpPr>
        <p:spPr>
          <a:xfrm>
            <a:off x="557445" y="3013538"/>
            <a:ext cx="28575" cy="885825"/>
          </a:xfrm>
          <a:prstGeom prst="rect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26" name="Image 5" descr="preencoded.png">
            <a:extLst>
              <a:ext uri="{FF2B5EF4-FFF2-40B4-BE49-F238E27FC236}">
                <a16:creationId xmlns:a16="http://schemas.microsoft.com/office/drawing/2014/main" id="{29F0BC5D-37F1-1536-A7FE-E40B4FAF02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745" y="3156413"/>
            <a:ext cx="114300" cy="114300"/>
          </a:xfrm>
          <a:prstGeom prst="rect">
            <a:avLst/>
          </a:prstGeom>
        </p:spPr>
      </p:pic>
      <p:sp>
        <p:nvSpPr>
          <p:cNvPr id="27" name="Text 14">
            <a:extLst>
              <a:ext uri="{FF2B5EF4-FFF2-40B4-BE49-F238E27FC236}">
                <a16:creationId xmlns:a16="http://schemas.microsoft.com/office/drawing/2014/main" id="{30C74368-5097-2B73-CA67-E69A48B3609E}"/>
              </a:ext>
            </a:extLst>
          </p:cNvPr>
          <p:cNvSpPr/>
          <p:nvPr/>
        </p:nvSpPr>
        <p:spPr>
          <a:xfrm>
            <a:off x="843195" y="3144313"/>
            <a:ext cx="1275990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Безпека</a:t>
            </a: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цілісність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Text 15">
            <a:extLst>
              <a:ext uri="{FF2B5EF4-FFF2-40B4-BE49-F238E27FC236}">
                <a16:creationId xmlns:a16="http://schemas.microsoft.com/office/drawing/2014/main" id="{75EBC82B-E792-AA02-2C9D-6EF96C33ACAB}"/>
              </a:ext>
            </a:extLst>
          </p:cNvPr>
          <p:cNvSpPr/>
          <p:nvPr/>
        </p:nvSpPr>
        <p:spPr>
          <a:xfrm>
            <a:off x="671745" y="3386084"/>
            <a:ext cx="2247881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Забезпечено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цілісність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завдяки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дотриманню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правил на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стороні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сервера та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централізованому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управлінню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станом.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Shape 16">
            <a:extLst>
              <a:ext uri="{FF2B5EF4-FFF2-40B4-BE49-F238E27FC236}">
                <a16:creationId xmlns:a16="http://schemas.microsoft.com/office/drawing/2014/main" id="{B0F682CA-3985-B31A-CF64-609CB5653E1C}"/>
              </a:ext>
            </a:extLst>
          </p:cNvPr>
          <p:cNvSpPr/>
          <p:nvPr/>
        </p:nvSpPr>
        <p:spPr>
          <a:xfrm>
            <a:off x="557445" y="4013663"/>
            <a:ext cx="2476481" cy="885825"/>
          </a:xfrm>
          <a:prstGeom prst="rect">
            <a:avLst/>
          </a:prstGeom>
          <a:solidFill>
            <a:srgbClr val="DCFCE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0" name="Shape 17">
            <a:extLst>
              <a:ext uri="{FF2B5EF4-FFF2-40B4-BE49-F238E27FC236}">
                <a16:creationId xmlns:a16="http://schemas.microsoft.com/office/drawing/2014/main" id="{1ED1754F-81F8-39E3-01BE-AD21028DC472}"/>
              </a:ext>
            </a:extLst>
          </p:cNvPr>
          <p:cNvSpPr/>
          <p:nvPr/>
        </p:nvSpPr>
        <p:spPr>
          <a:xfrm>
            <a:off x="557445" y="4013663"/>
            <a:ext cx="28575" cy="885825"/>
          </a:xfrm>
          <a:prstGeom prst="rect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31" name="Image 6" descr="preencoded.png">
            <a:extLst>
              <a:ext uri="{FF2B5EF4-FFF2-40B4-BE49-F238E27FC236}">
                <a16:creationId xmlns:a16="http://schemas.microsoft.com/office/drawing/2014/main" id="{63FE1586-C62B-B74B-04D2-915398B80E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745" y="4156538"/>
            <a:ext cx="85725" cy="114300"/>
          </a:xfrm>
          <a:prstGeom prst="rect">
            <a:avLst/>
          </a:prstGeom>
        </p:spPr>
      </p:pic>
      <p:sp>
        <p:nvSpPr>
          <p:cNvPr id="32" name="Text 18">
            <a:extLst>
              <a:ext uri="{FF2B5EF4-FFF2-40B4-BE49-F238E27FC236}">
                <a16:creationId xmlns:a16="http://schemas.microsoft.com/office/drawing/2014/main" id="{6DAF521A-9455-FFD9-6EA0-CF3E23EF634F}"/>
              </a:ext>
            </a:extLst>
          </p:cNvPr>
          <p:cNvSpPr/>
          <p:nvPr/>
        </p:nvSpPr>
        <p:spPr>
          <a:xfrm>
            <a:off x="814619" y="4144439"/>
            <a:ext cx="1812907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Оптимізація</a:t>
            </a: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продуктивності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Text 19">
            <a:extLst>
              <a:ext uri="{FF2B5EF4-FFF2-40B4-BE49-F238E27FC236}">
                <a16:creationId xmlns:a16="http://schemas.microsoft.com/office/drawing/2014/main" id="{C8F0E78F-A88A-B09F-5C3B-2B7A8CBD6A88}"/>
              </a:ext>
            </a:extLst>
          </p:cNvPr>
          <p:cNvSpPr/>
          <p:nvPr/>
        </p:nvSpPr>
        <p:spPr>
          <a:xfrm>
            <a:off x="671745" y="4386209"/>
            <a:ext cx="2247881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uk-UA" sz="800" noProof="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Досягнуто швидкодію</a:t>
            </a:r>
            <a:r>
              <a:rPr lang="uk-UA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uk-UA" sz="800" noProof="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відгуку завдяки сховищу </a:t>
            </a:r>
            <a:r>
              <a:rPr lang="uk-UA" sz="800" noProof="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Redis</a:t>
            </a:r>
            <a:r>
              <a:rPr lang="uk-UA" sz="800" noProof="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оперативній пам'яті та оптимізованим структурам даних.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34" name="Image 7" descr="preencoded.png">
            <a:extLst>
              <a:ext uri="{FF2B5EF4-FFF2-40B4-BE49-F238E27FC236}">
                <a16:creationId xmlns:a16="http://schemas.microsoft.com/office/drawing/2014/main" id="{A6F1E85E-6A87-B5C4-3BFD-BD8ED19B06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5376" y="727538"/>
            <a:ext cx="142875" cy="142875"/>
          </a:xfrm>
          <a:prstGeom prst="rect">
            <a:avLst/>
          </a:prstGeom>
        </p:spPr>
      </p:pic>
      <p:sp>
        <p:nvSpPr>
          <p:cNvPr id="35" name="Text 20">
            <a:extLst>
              <a:ext uri="{FF2B5EF4-FFF2-40B4-BE49-F238E27FC236}">
                <a16:creationId xmlns:a16="http://schemas.microsoft.com/office/drawing/2014/main" id="{3B09AD31-778F-7FA1-EE7C-9C4986A95D3D}"/>
              </a:ext>
            </a:extLst>
          </p:cNvPr>
          <p:cNvSpPr/>
          <p:nvPr/>
        </p:nvSpPr>
        <p:spPr>
          <a:xfrm>
            <a:off x="3405401" y="712413"/>
            <a:ext cx="2073684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Можливості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використання</a:t>
            </a:r>
            <a:endParaRPr lang="en-US" sz="1125" dirty="0"/>
          </a:p>
        </p:txBody>
      </p:sp>
      <p:sp>
        <p:nvSpPr>
          <p:cNvPr id="36" name="Shape 21">
            <a:extLst>
              <a:ext uri="{FF2B5EF4-FFF2-40B4-BE49-F238E27FC236}">
                <a16:creationId xmlns:a16="http://schemas.microsoft.com/office/drawing/2014/main" id="{4727228B-A290-9D9F-A6E4-D73BB680BE2D}"/>
              </a:ext>
            </a:extLst>
          </p:cNvPr>
          <p:cNvSpPr/>
          <p:nvPr/>
        </p:nvSpPr>
        <p:spPr>
          <a:xfrm>
            <a:off x="3205376" y="1013288"/>
            <a:ext cx="2476509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37" name="Image 8" descr="preencoded.png">
            <a:extLst>
              <a:ext uri="{FF2B5EF4-FFF2-40B4-BE49-F238E27FC236}">
                <a16:creationId xmlns:a16="http://schemas.microsoft.com/office/drawing/2014/main" id="{9CEF4EC9-99EA-1E5B-93FC-52583FCE9A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9676" y="1156163"/>
            <a:ext cx="142875" cy="114300"/>
          </a:xfrm>
          <a:prstGeom prst="rect">
            <a:avLst/>
          </a:prstGeom>
        </p:spPr>
      </p:pic>
      <p:sp>
        <p:nvSpPr>
          <p:cNvPr id="38" name="Text 22">
            <a:extLst>
              <a:ext uri="{FF2B5EF4-FFF2-40B4-BE49-F238E27FC236}">
                <a16:creationId xmlns:a16="http://schemas.microsoft.com/office/drawing/2014/main" id="{11B4DE24-A384-DDDF-86D5-CA3DB79ED129}"/>
              </a:ext>
            </a:extLst>
          </p:cNvPr>
          <p:cNvSpPr/>
          <p:nvPr/>
        </p:nvSpPr>
        <p:spPr>
          <a:xfrm>
            <a:off x="3519701" y="1144063"/>
            <a:ext cx="1088439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Ігрові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платформи</a:t>
            </a:r>
            <a:endParaRPr lang="en-US" sz="900" dirty="0"/>
          </a:p>
        </p:txBody>
      </p:sp>
      <p:sp>
        <p:nvSpPr>
          <p:cNvPr id="39" name="Text 23">
            <a:extLst>
              <a:ext uri="{FF2B5EF4-FFF2-40B4-BE49-F238E27FC236}">
                <a16:creationId xmlns:a16="http://schemas.microsoft.com/office/drawing/2014/main" id="{3C774FDE-6CD6-5579-3872-779D3390F873}"/>
              </a:ext>
            </a:extLst>
          </p:cNvPr>
          <p:cNvSpPr/>
          <p:nvPr/>
        </p:nvSpPr>
        <p:spPr>
          <a:xfrm>
            <a:off x="3319676" y="1314397"/>
            <a:ext cx="2086257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Інтеграція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з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існуючими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ігровими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платформами та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соціальними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мережами для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ентузіастів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настільних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ігор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Shape 24">
            <a:extLst>
              <a:ext uri="{FF2B5EF4-FFF2-40B4-BE49-F238E27FC236}">
                <a16:creationId xmlns:a16="http://schemas.microsoft.com/office/drawing/2014/main" id="{2D1BB7A4-285E-B607-7129-C428356294BB}"/>
              </a:ext>
            </a:extLst>
          </p:cNvPr>
          <p:cNvSpPr/>
          <p:nvPr/>
        </p:nvSpPr>
        <p:spPr>
          <a:xfrm>
            <a:off x="3205376" y="1870538"/>
            <a:ext cx="2476509" cy="885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41" name="Image 9" descr="preencoded.png">
            <a:extLst>
              <a:ext uri="{FF2B5EF4-FFF2-40B4-BE49-F238E27FC236}">
                <a16:creationId xmlns:a16="http://schemas.microsoft.com/office/drawing/2014/main" id="{00A1232C-36B4-FF44-2AD7-B8D8BBB423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19676" y="2013413"/>
            <a:ext cx="142875" cy="114300"/>
          </a:xfrm>
          <a:prstGeom prst="rect">
            <a:avLst/>
          </a:prstGeom>
        </p:spPr>
      </p:pic>
      <p:sp>
        <p:nvSpPr>
          <p:cNvPr id="42" name="Text 25">
            <a:extLst>
              <a:ext uri="{FF2B5EF4-FFF2-40B4-BE49-F238E27FC236}">
                <a16:creationId xmlns:a16="http://schemas.microsoft.com/office/drawing/2014/main" id="{38F52B8E-6FA8-85ED-2C75-246EF995FDEF}"/>
              </a:ext>
            </a:extLst>
          </p:cNvPr>
          <p:cNvSpPr/>
          <p:nvPr/>
        </p:nvSpPr>
        <p:spPr>
          <a:xfrm>
            <a:off x="3519701" y="2001313"/>
            <a:ext cx="1065997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Освітні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програми</a:t>
            </a:r>
            <a:endParaRPr lang="en-US" sz="900" dirty="0"/>
          </a:p>
        </p:txBody>
      </p:sp>
      <p:sp>
        <p:nvSpPr>
          <p:cNvPr id="43" name="Text 26">
            <a:extLst>
              <a:ext uri="{FF2B5EF4-FFF2-40B4-BE49-F238E27FC236}">
                <a16:creationId xmlns:a16="http://schemas.microsoft.com/office/drawing/2014/main" id="{70DEAAFD-B77D-A587-C354-4016CA295692}"/>
              </a:ext>
            </a:extLst>
          </p:cNvPr>
          <p:cNvSpPr/>
          <p:nvPr/>
        </p:nvSpPr>
        <p:spPr>
          <a:xfrm>
            <a:off x="3312362" y="2243084"/>
            <a:ext cx="1925321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Навчання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фінансовій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грамотності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плануванню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бюджету в школах і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університетах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4" name="Shape 27">
            <a:extLst>
              <a:ext uri="{FF2B5EF4-FFF2-40B4-BE49-F238E27FC236}">
                <a16:creationId xmlns:a16="http://schemas.microsoft.com/office/drawing/2014/main" id="{62C3203D-EFBD-9674-DF6D-93F32FA71D9D}"/>
              </a:ext>
            </a:extLst>
          </p:cNvPr>
          <p:cNvSpPr/>
          <p:nvPr/>
        </p:nvSpPr>
        <p:spPr>
          <a:xfrm>
            <a:off x="3205376" y="2870663"/>
            <a:ext cx="2476509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45" name="Image 10" descr="preencoded.png">
            <a:extLst>
              <a:ext uri="{FF2B5EF4-FFF2-40B4-BE49-F238E27FC236}">
                <a16:creationId xmlns:a16="http://schemas.microsoft.com/office/drawing/2014/main" id="{D7E89A43-4BF0-A140-0C76-64BB78B789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9676" y="3013538"/>
            <a:ext cx="85725" cy="114300"/>
          </a:xfrm>
          <a:prstGeom prst="rect">
            <a:avLst/>
          </a:prstGeom>
        </p:spPr>
      </p:pic>
      <p:sp>
        <p:nvSpPr>
          <p:cNvPr id="46" name="Text 28">
            <a:extLst>
              <a:ext uri="{FF2B5EF4-FFF2-40B4-BE49-F238E27FC236}">
                <a16:creationId xmlns:a16="http://schemas.microsoft.com/office/drawing/2014/main" id="{CED8ED08-C221-7E1E-CA57-95C2CE20F070}"/>
              </a:ext>
            </a:extLst>
          </p:cNvPr>
          <p:cNvSpPr/>
          <p:nvPr/>
        </p:nvSpPr>
        <p:spPr>
          <a:xfrm>
            <a:off x="3462551" y="3001438"/>
            <a:ext cx="1286684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Комерційні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рішення</a:t>
            </a:r>
            <a:endParaRPr lang="en-US" sz="900" dirty="0"/>
          </a:p>
        </p:txBody>
      </p:sp>
      <p:sp>
        <p:nvSpPr>
          <p:cNvPr id="47" name="Text 29">
            <a:extLst>
              <a:ext uri="{FF2B5EF4-FFF2-40B4-BE49-F238E27FC236}">
                <a16:creationId xmlns:a16="http://schemas.microsoft.com/office/drawing/2014/main" id="{768C9DA0-FAEA-D392-EA52-D2C61E179622}"/>
              </a:ext>
            </a:extLst>
          </p:cNvPr>
          <p:cNvSpPr/>
          <p:nvPr/>
        </p:nvSpPr>
        <p:spPr>
          <a:xfrm>
            <a:off x="3319677" y="3171773"/>
            <a:ext cx="2219306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Брендовані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онлайн‑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версії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класичних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настільних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ігор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</a:p>
          <a:p>
            <a:pPr marL="0" indent="0" algn="just">
              <a:buNone/>
            </a:pPr>
            <a:r>
              <a:rPr lang="ru-RU" sz="800" dirty="0" err="1"/>
              <a:t>Підпискова</a:t>
            </a:r>
            <a:r>
              <a:rPr lang="ru-RU" sz="800" dirty="0"/>
              <a:t> модель, </a:t>
            </a:r>
            <a:r>
              <a:rPr lang="ru-RU" sz="800" dirty="0" err="1"/>
              <a:t>мікротранзакції</a:t>
            </a:r>
            <a:r>
              <a:rPr lang="ru-RU" sz="800" dirty="0"/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" name="Shape 30">
            <a:extLst>
              <a:ext uri="{FF2B5EF4-FFF2-40B4-BE49-F238E27FC236}">
                <a16:creationId xmlns:a16="http://schemas.microsoft.com/office/drawing/2014/main" id="{B43EEFFE-BBA7-BC82-DFE8-F57205400025}"/>
              </a:ext>
            </a:extLst>
          </p:cNvPr>
          <p:cNvSpPr/>
          <p:nvPr/>
        </p:nvSpPr>
        <p:spPr>
          <a:xfrm>
            <a:off x="3205376" y="3727913"/>
            <a:ext cx="2476509" cy="7429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49" name="Image 11" descr="preencoded.png">
            <a:extLst>
              <a:ext uri="{FF2B5EF4-FFF2-40B4-BE49-F238E27FC236}">
                <a16:creationId xmlns:a16="http://schemas.microsoft.com/office/drawing/2014/main" id="{DC107469-96EC-09A9-BC88-1CC75D546A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19676" y="3870788"/>
            <a:ext cx="100013" cy="114300"/>
          </a:xfrm>
          <a:prstGeom prst="rect">
            <a:avLst/>
          </a:prstGeom>
        </p:spPr>
      </p:pic>
      <p:sp>
        <p:nvSpPr>
          <p:cNvPr id="50" name="Text 31">
            <a:extLst>
              <a:ext uri="{FF2B5EF4-FFF2-40B4-BE49-F238E27FC236}">
                <a16:creationId xmlns:a16="http://schemas.microsoft.com/office/drawing/2014/main" id="{DD0039C6-7031-6EDE-A294-EDA128E0BC24}"/>
              </a:ext>
            </a:extLst>
          </p:cNvPr>
          <p:cNvSpPr/>
          <p:nvPr/>
        </p:nvSpPr>
        <p:spPr>
          <a:xfrm>
            <a:off x="3476839" y="3858688"/>
            <a:ext cx="1277594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Соціальна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інтеграція</a:t>
            </a:r>
            <a:endParaRPr lang="en-US" sz="900" dirty="0"/>
          </a:p>
        </p:txBody>
      </p:sp>
      <p:sp>
        <p:nvSpPr>
          <p:cNvPr id="51" name="Text 32">
            <a:extLst>
              <a:ext uri="{FF2B5EF4-FFF2-40B4-BE49-F238E27FC236}">
                <a16:creationId xmlns:a16="http://schemas.microsoft.com/office/drawing/2014/main" id="{15062F08-16C9-D7DA-A96A-27E79B4FBC8B}"/>
              </a:ext>
            </a:extLst>
          </p:cNvPr>
          <p:cNvSpPr/>
          <p:nvPr/>
        </p:nvSpPr>
        <p:spPr>
          <a:xfrm>
            <a:off x="3319676" y="4029022"/>
            <a:ext cx="2319347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Інтеграція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з платформами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соціальних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мереж для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покращення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залучення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користувачів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зростання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вірусності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52" name="Image 12" descr="preencoded.png">
            <a:extLst>
              <a:ext uri="{FF2B5EF4-FFF2-40B4-BE49-F238E27FC236}">
                <a16:creationId xmlns:a16="http://schemas.microsoft.com/office/drawing/2014/main" id="{8E661786-3E27-23F1-6769-7C272F56DA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53336" y="727538"/>
            <a:ext cx="160734" cy="142875"/>
          </a:xfrm>
          <a:prstGeom prst="rect">
            <a:avLst/>
          </a:prstGeom>
        </p:spPr>
      </p:pic>
      <p:sp>
        <p:nvSpPr>
          <p:cNvPr id="53" name="Text 33">
            <a:extLst>
              <a:ext uri="{FF2B5EF4-FFF2-40B4-BE49-F238E27FC236}">
                <a16:creationId xmlns:a16="http://schemas.microsoft.com/office/drawing/2014/main" id="{C31FF756-B519-5673-B74F-441126C8BF7F}"/>
              </a:ext>
            </a:extLst>
          </p:cNvPr>
          <p:cNvSpPr/>
          <p:nvPr/>
        </p:nvSpPr>
        <p:spPr>
          <a:xfrm>
            <a:off x="6071220" y="712413"/>
            <a:ext cx="1634970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Майбутній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розвиток</a:t>
            </a:r>
            <a:endParaRPr lang="en-US" sz="1125" dirty="0"/>
          </a:p>
        </p:txBody>
      </p:sp>
      <p:sp>
        <p:nvSpPr>
          <p:cNvPr id="54" name="Shape 34">
            <a:extLst>
              <a:ext uri="{FF2B5EF4-FFF2-40B4-BE49-F238E27FC236}">
                <a16:creationId xmlns:a16="http://schemas.microsoft.com/office/drawing/2014/main" id="{52AE962B-4251-81E4-F4D7-B35759B98255}"/>
              </a:ext>
            </a:extLst>
          </p:cNvPr>
          <p:cNvSpPr/>
          <p:nvPr/>
        </p:nvSpPr>
        <p:spPr>
          <a:xfrm>
            <a:off x="5853336" y="1013288"/>
            <a:ext cx="2476481" cy="74295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5" name="Shape 35">
            <a:extLst>
              <a:ext uri="{FF2B5EF4-FFF2-40B4-BE49-F238E27FC236}">
                <a16:creationId xmlns:a16="http://schemas.microsoft.com/office/drawing/2014/main" id="{2529CEB3-0413-2091-D44B-BF2E732A22DD}"/>
              </a:ext>
            </a:extLst>
          </p:cNvPr>
          <p:cNvSpPr/>
          <p:nvPr/>
        </p:nvSpPr>
        <p:spPr>
          <a:xfrm>
            <a:off x="5853336" y="1013288"/>
            <a:ext cx="28575" cy="7429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56" name="Image 13" descr="preencoded.png">
            <a:extLst>
              <a:ext uri="{FF2B5EF4-FFF2-40B4-BE49-F238E27FC236}">
                <a16:creationId xmlns:a16="http://schemas.microsoft.com/office/drawing/2014/main" id="{654F2229-2757-D292-2239-4B42C7A57B7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67636" y="1156163"/>
            <a:ext cx="85725" cy="114300"/>
          </a:xfrm>
          <a:prstGeom prst="rect">
            <a:avLst/>
          </a:prstGeom>
        </p:spPr>
      </p:pic>
      <p:sp>
        <p:nvSpPr>
          <p:cNvPr id="57" name="Text 36">
            <a:extLst>
              <a:ext uri="{FF2B5EF4-FFF2-40B4-BE49-F238E27FC236}">
                <a16:creationId xmlns:a16="http://schemas.microsoft.com/office/drawing/2014/main" id="{3C396FB0-3BD8-58C4-3249-CE2B661AA712}"/>
              </a:ext>
            </a:extLst>
          </p:cNvPr>
          <p:cNvSpPr/>
          <p:nvPr/>
        </p:nvSpPr>
        <p:spPr>
          <a:xfrm>
            <a:off x="6110511" y="1144063"/>
            <a:ext cx="109004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Мобільні</a:t>
            </a:r>
            <a:r>
              <a:rPr lang="ru-RU" sz="90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додатки</a:t>
            </a:r>
            <a:endParaRPr lang="en-US" sz="900" dirty="0"/>
          </a:p>
        </p:txBody>
      </p:sp>
      <p:sp>
        <p:nvSpPr>
          <p:cNvPr id="58" name="Text 37">
            <a:extLst>
              <a:ext uri="{FF2B5EF4-FFF2-40B4-BE49-F238E27FC236}">
                <a16:creationId xmlns:a16="http://schemas.microsoft.com/office/drawing/2014/main" id="{03D75511-02C6-DB01-2384-BEDE22B2F4D1}"/>
              </a:ext>
            </a:extLst>
          </p:cNvPr>
          <p:cNvSpPr/>
          <p:nvPr/>
        </p:nvSpPr>
        <p:spPr>
          <a:xfrm>
            <a:off x="5967636" y="1314397"/>
            <a:ext cx="2319319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Нативні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додатки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для </a:t>
            </a:r>
            <a:r>
              <a:rPr lang="en-US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iOS 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та </a:t>
            </a:r>
            <a:r>
              <a:rPr lang="en-US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Android 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 офлайн-режимом та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кросплатформною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синхронізацією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Shape 38">
            <a:extLst>
              <a:ext uri="{FF2B5EF4-FFF2-40B4-BE49-F238E27FC236}">
                <a16:creationId xmlns:a16="http://schemas.microsoft.com/office/drawing/2014/main" id="{0D333263-FD51-E735-8BD1-7BE4D7157E07}"/>
              </a:ext>
            </a:extLst>
          </p:cNvPr>
          <p:cNvSpPr/>
          <p:nvPr/>
        </p:nvSpPr>
        <p:spPr>
          <a:xfrm>
            <a:off x="5853336" y="1870538"/>
            <a:ext cx="2476481" cy="74295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0" name="Shape 39">
            <a:extLst>
              <a:ext uri="{FF2B5EF4-FFF2-40B4-BE49-F238E27FC236}">
                <a16:creationId xmlns:a16="http://schemas.microsoft.com/office/drawing/2014/main" id="{8420729B-A46D-D146-B897-CFEBABF1A4BE}"/>
              </a:ext>
            </a:extLst>
          </p:cNvPr>
          <p:cNvSpPr/>
          <p:nvPr/>
        </p:nvSpPr>
        <p:spPr>
          <a:xfrm>
            <a:off x="5853336" y="1870538"/>
            <a:ext cx="28575" cy="7429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61" name="Image 14" descr="preencoded.png">
            <a:extLst>
              <a:ext uri="{FF2B5EF4-FFF2-40B4-BE49-F238E27FC236}">
                <a16:creationId xmlns:a16="http://schemas.microsoft.com/office/drawing/2014/main" id="{D8B218D8-3CA5-D3C2-426A-BBAC2354AB6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67636" y="2013413"/>
            <a:ext cx="142875" cy="114300"/>
          </a:xfrm>
          <a:prstGeom prst="rect">
            <a:avLst/>
          </a:prstGeom>
        </p:spPr>
      </p:pic>
      <p:sp>
        <p:nvSpPr>
          <p:cNvPr id="62" name="Text 40">
            <a:extLst>
              <a:ext uri="{FF2B5EF4-FFF2-40B4-BE49-F238E27FC236}">
                <a16:creationId xmlns:a16="http://schemas.microsoft.com/office/drawing/2014/main" id="{AD53FC0B-E29B-9323-A672-6F886EBD64E8}"/>
              </a:ext>
            </a:extLst>
          </p:cNvPr>
          <p:cNvSpPr/>
          <p:nvPr/>
        </p:nvSpPr>
        <p:spPr>
          <a:xfrm>
            <a:off x="6167661" y="2001313"/>
            <a:ext cx="1098058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Супротивники ШІ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3" name="Text 41">
            <a:extLst>
              <a:ext uri="{FF2B5EF4-FFF2-40B4-BE49-F238E27FC236}">
                <a16:creationId xmlns:a16="http://schemas.microsoft.com/office/drawing/2014/main" id="{4700BF31-5BDB-2A30-5A7A-6EB684519C71}"/>
              </a:ext>
            </a:extLst>
          </p:cNvPr>
          <p:cNvSpPr/>
          <p:nvPr/>
        </p:nvSpPr>
        <p:spPr>
          <a:xfrm>
            <a:off x="5967636" y="2171647"/>
            <a:ext cx="2232703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Гравці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штучним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інтелектом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основі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машинного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навчання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з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різними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рівнями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складності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стилями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Shape 42">
            <a:extLst>
              <a:ext uri="{FF2B5EF4-FFF2-40B4-BE49-F238E27FC236}">
                <a16:creationId xmlns:a16="http://schemas.microsoft.com/office/drawing/2014/main" id="{20AEEC10-1E29-A5BF-91E0-AC16BFADD04A}"/>
              </a:ext>
            </a:extLst>
          </p:cNvPr>
          <p:cNvSpPr/>
          <p:nvPr/>
        </p:nvSpPr>
        <p:spPr>
          <a:xfrm>
            <a:off x="5853336" y="2727788"/>
            <a:ext cx="2476481" cy="885825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5" name="Shape 43">
            <a:extLst>
              <a:ext uri="{FF2B5EF4-FFF2-40B4-BE49-F238E27FC236}">
                <a16:creationId xmlns:a16="http://schemas.microsoft.com/office/drawing/2014/main" id="{4C6FC113-59FC-9772-DB58-ADB18D9EB15A}"/>
              </a:ext>
            </a:extLst>
          </p:cNvPr>
          <p:cNvSpPr/>
          <p:nvPr/>
        </p:nvSpPr>
        <p:spPr>
          <a:xfrm>
            <a:off x="5853336" y="2727788"/>
            <a:ext cx="28575" cy="88582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66" name="Image 15" descr="preencoded.png">
            <a:extLst>
              <a:ext uri="{FF2B5EF4-FFF2-40B4-BE49-F238E27FC236}">
                <a16:creationId xmlns:a16="http://schemas.microsoft.com/office/drawing/2014/main" id="{79892E1C-549B-15A7-2A9E-769F094361A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67636" y="2870663"/>
            <a:ext cx="114300" cy="114300"/>
          </a:xfrm>
          <a:prstGeom prst="rect">
            <a:avLst/>
          </a:prstGeom>
        </p:spPr>
      </p:pic>
      <p:sp>
        <p:nvSpPr>
          <p:cNvPr id="67" name="Text 44">
            <a:extLst>
              <a:ext uri="{FF2B5EF4-FFF2-40B4-BE49-F238E27FC236}">
                <a16:creationId xmlns:a16="http://schemas.microsoft.com/office/drawing/2014/main" id="{32CC3186-9095-9EF6-C5FB-A4BB241B2B08}"/>
              </a:ext>
            </a:extLst>
          </p:cNvPr>
          <p:cNvSpPr/>
          <p:nvPr/>
        </p:nvSpPr>
        <p:spPr>
          <a:xfrm>
            <a:off x="6139085" y="2858564"/>
            <a:ext cx="1873739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Особливості</a:t>
            </a: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налаштування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8" name="Text 45">
            <a:extLst>
              <a:ext uri="{FF2B5EF4-FFF2-40B4-BE49-F238E27FC236}">
                <a16:creationId xmlns:a16="http://schemas.microsoft.com/office/drawing/2014/main" id="{66E9465F-0BD0-416B-D3B9-949FEB8FD9C4}"/>
              </a:ext>
            </a:extLst>
          </p:cNvPr>
          <p:cNvSpPr/>
          <p:nvPr/>
        </p:nvSpPr>
        <p:spPr>
          <a:xfrm>
            <a:off x="5967637" y="2967342"/>
            <a:ext cx="2232702" cy="49244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endParaRPr lang="ru-RU" sz="800" dirty="0">
              <a:solidFill>
                <a:schemeClr val="tx1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 algn="just">
              <a:buNone/>
            </a:pPr>
            <a:r>
              <a:rPr lang="uk-UA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Вибір зовнішнього вигляду і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грових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дошок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uk-UA" sz="800" noProof="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налаштування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правил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тематичні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варіації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класичної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«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Монополія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».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Shape 46">
            <a:extLst>
              <a:ext uri="{FF2B5EF4-FFF2-40B4-BE49-F238E27FC236}">
                <a16:creationId xmlns:a16="http://schemas.microsoft.com/office/drawing/2014/main" id="{794CE5A2-D7FF-DBB5-9075-FA88FE67D436}"/>
              </a:ext>
            </a:extLst>
          </p:cNvPr>
          <p:cNvSpPr/>
          <p:nvPr/>
        </p:nvSpPr>
        <p:spPr>
          <a:xfrm>
            <a:off x="5853335" y="3736189"/>
            <a:ext cx="2476481" cy="74295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0" name="Shape 47">
            <a:extLst>
              <a:ext uri="{FF2B5EF4-FFF2-40B4-BE49-F238E27FC236}">
                <a16:creationId xmlns:a16="http://schemas.microsoft.com/office/drawing/2014/main" id="{094A8C8B-ECF6-96D0-2001-C325FEE57C23}"/>
              </a:ext>
            </a:extLst>
          </p:cNvPr>
          <p:cNvSpPr/>
          <p:nvPr/>
        </p:nvSpPr>
        <p:spPr>
          <a:xfrm>
            <a:off x="5853335" y="3736189"/>
            <a:ext cx="28575" cy="7429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71" name="Image 16" descr="preencoded.png">
            <a:extLst>
              <a:ext uri="{FF2B5EF4-FFF2-40B4-BE49-F238E27FC236}">
                <a16:creationId xmlns:a16="http://schemas.microsoft.com/office/drawing/2014/main" id="{1E02E3A3-57F6-BAF3-42B8-2C648064DD8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67635" y="3842213"/>
            <a:ext cx="114300" cy="114300"/>
          </a:xfrm>
          <a:prstGeom prst="rect">
            <a:avLst/>
          </a:prstGeom>
        </p:spPr>
      </p:pic>
      <p:sp>
        <p:nvSpPr>
          <p:cNvPr id="72" name="Text 48">
            <a:extLst>
              <a:ext uri="{FF2B5EF4-FFF2-40B4-BE49-F238E27FC236}">
                <a16:creationId xmlns:a16="http://schemas.microsoft.com/office/drawing/2014/main" id="{E736EAD9-8B46-15A3-E160-CD1FA636D4A4}"/>
              </a:ext>
            </a:extLst>
          </p:cNvPr>
          <p:cNvSpPr/>
          <p:nvPr/>
        </p:nvSpPr>
        <p:spPr>
          <a:xfrm>
            <a:off x="6139085" y="3830113"/>
            <a:ext cx="1368965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Інформаційна</a:t>
            </a:r>
            <a:r>
              <a:rPr lang="ru-RU" sz="90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панель </a:t>
            </a:r>
            <a:endParaRPr lang="en-US" sz="900" dirty="0"/>
          </a:p>
        </p:txBody>
      </p:sp>
      <p:sp>
        <p:nvSpPr>
          <p:cNvPr id="73" name="Text 49">
            <a:extLst>
              <a:ext uri="{FF2B5EF4-FFF2-40B4-BE49-F238E27FC236}">
                <a16:creationId xmlns:a16="http://schemas.microsoft.com/office/drawing/2014/main" id="{D3848A05-C0FA-0239-25B9-564B5670E039}"/>
              </a:ext>
            </a:extLst>
          </p:cNvPr>
          <p:cNvSpPr/>
          <p:nvPr/>
        </p:nvSpPr>
        <p:spPr>
          <a:xfrm>
            <a:off x="5981922" y="4029022"/>
            <a:ext cx="2305033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Розширена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статистика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гравців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аналітика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показники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продуктивності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для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змагальної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8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/>
          </a:p>
        </p:txBody>
      </p:sp>
      <p:sp>
        <p:nvSpPr>
          <p:cNvPr id="3" name="Shape 4">
            <a:extLst>
              <a:ext uri="{FF2B5EF4-FFF2-40B4-BE49-F238E27FC236}">
                <a16:creationId xmlns:a16="http://schemas.microsoft.com/office/drawing/2014/main" id="{0E20E890-1E46-94A7-A7E4-15EBB02131CE}"/>
              </a:ext>
            </a:extLst>
          </p:cNvPr>
          <p:cNvSpPr/>
          <p:nvPr/>
        </p:nvSpPr>
        <p:spPr>
          <a:xfrm>
            <a:off x="268925" y="1222672"/>
            <a:ext cx="3609989" cy="1968046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uk-UA" dirty="0"/>
              <a:t>    </a:t>
            </a:r>
            <a:r>
              <a:rPr lang="en-US" dirty="0"/>
              <a:t>  </a:t>
            </a: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проекту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dirty="0"/>
              <a:t>Розробка та впровадження </a:t>
            </a:r>
            <a:r>
              <a:rPr lang="uk-UA" dirty="0" err="1"/>
              <a:t>WebSocket</a:t>
            </a:r>
            <a:r>
              <a:rPr lang="uk-UA" dirty="0"/>
              <a:t>-орієнтованого серверного ядра для онлайн-версії </a:t>
            </a:r>
            <a:r>
              <a:rPr lang="uk-UA" dirty="0" err="1"/>
              <a:t>Monopoly</a:t>
            </a:r>
            <a:r>
              <a:rPr lang="uk-UA" dirty="0"/>
              <a:t> з використанням </a:t>
            </a:r>
            <a:r>
              <a:rPr lang="uk-UA" dirty="0" err="1"/>
              <a:t>Django</a:t>
            </a:r>
            <a:r>
              <a:rPr lang="uk-UA" dirty="0"/>
              <a:t> </a:t>
            </a:r>
            <a:r>
              <a:rPr lang="uk-UA" dirty="0" err="1"/>
              <a:t>Channels</a:t>
            </a:r>
            <a:r>
              <a:rPr lang="uk-UA" dirty="0"/>
              <a:t> та </a:t>
            </a:r>
            <a:r>
              <a:rPr lang="uk-UA" dirty="0" err="1"/>
              <a:t>Redis</a:t>
            </a:r>
            <a:r>
              <a:rPr lang="uk-UA" dirty="0"/>
              <a:t>, що забезпечує високу продуктивність, узгодженість ігрового процесу та одночасний ігровий процес для чотирьох учасників.</a:t>
            </a:r>
            <a:endParaRPr lang="ru-RU" dirty="0"/>
          </a:p>
          <a:p>
            <a:endParaRPr lang="ru-RU" dirty="0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B175C2EF-AAD2-3CF8-9B40-35B75140F392}"/>
              </a:ext>
            </a:extLst>
          </p:cNvPr>
          <p:cNvSpPr/>
          <p:nvPr/>
        </p:nvSpPr>
        <p:spPr>
          <a:xfrm>
            <a:off x="559675" y="278892"/>
            <a:ext cx="571500" cy="571500"/>
          </a:xfrm>
          <a:prstGeom prst="ellipse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416FBC09-1791-88D5-6ACE-54F3E89A4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25" y="450342"/>
            <a:ext cx="228600" cy="228600"/>
          </a:xfrm>
          <a:prstGeom prst="rect">
            <a:avLst/>
          </a:prstGeom>
        </p:spPr>
      </p:pic>
      <p:sp>
        <p:nvSpPr>
          <p:cNvPr id="15" name="Text 2">
            <a:extLst>
              <a:ext uri="{FF2B5EF4-FFF2-40B4-BE49-F238E27FC236}">
                <a16:creationId xmlns:a16="http://schemas.microsoft.com/office/drawing/2014/main" id="{707CA4E9-11D6-41B4-9123-63A9272F16D1}"/>
              </a:ext>
            </a:extLst>
          </p:cNvPr>
          <p:cNvSpPr/>
          <p:nvPr/>
        </p:nvSpPr>
        <p:spPr>
          <a:xfrm>
            <a:off x="1302625" y="312945"/>
            <a:ext cx="3963079" cy="2462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та актуальність проекту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10354899-F903-3CF2-0DE0-8202CF84862F}"/>
              </a:ext>
            </a:extLst>
          </p:cNvPr>
          <p:cNvSpPr/>
          <p:nvPr/>
        </p:nvSpPr>
        <p:spPr>
          <a:xfrm>
            <a:off x="1302625" y="649530"/>
            <a:ext cx="3963079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125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MonopolyUA</a:t>
            </a:r>
            <a:r>
              <a:rPr lang="ru-RU" sz="112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Веб-</a:t>
            </a:r>
            <a:r>
              <a:rPr lang="ru-RU" sz="1125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додаток</a:t>
            </a:r>
            <a:r>
              <a:rPr lang="ru-RU" sz="112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для онлайн-</a:t>
            </a:r>
            <a:r>
              <a:rPr lang="ru-RU" sz="1125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гри</a:t>
            </a:r>
            <a:r>
              <a:rPr lang="ru-RU" sz="112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«</a:t>
            </a:r>
            <a:r>
              <a:rPr lang="ru-RU" sz="1125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Монополія</a:t>
            </a:r>
            <a:r>
              <a:rPr lang="ru-RU" sz="112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»</a:t>
            </a:r>
            <a:endParaRPr lang="en-US" sz="1125" dirty="0"/>
          </a:p>
        </p:txBody>
      </p:sp>
      <p:sp>
        <p:nvSpPr>
          <p:cNvPr id="23" name="Shape 5">
            <a:extLst>
              <a:ext uri="{FF2B5EF4-FFF2-40B4-BE49-F238E27FC236}">
                <a16:creationId xmlns:a16="http://schemas.microsoft.com/office/drawing/2014/main" id="{E4A4CCE8-123D-C228-99FB-CFF26688A949}"/>
              </a:ext>
            </a:extLst>
          </p:cNvPr>
          <p:cNvSpPr/>
          <p:nvPr/>
        </p:nvSpPr>
        <p:spPr>
          <a:xfrm>
            <a:off x="268925" y="1212156"/>
            <a:ext cx="28575" cy="1969200"/>
          </a:xfrm>
          <a:prstGeom prst="rect">
            <a:avLst/>
          </a:prstGeom>
          <a:solidFill>
            <a:srgbClr val="4F46E5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4" name="Shape 4">
            <a:extLst>
              <a:ext uri="{FF2B5EF4-FFF2-40B4-BE49-F238E27FC236}">
                <a16:creationId xmlns:a16="http://schemas.microsoft.com/office/drawing/2014/main" id="{C6581D17-32AC-A9F6-1A96-894627A3DC0F}"/>
              </a:ext>
            </a:extLst>
          </p:cNvPr>
          <p:cNvSpPr/>
          <p:nvPr/>
        </p:nvSpPr>
        <p:spPr>
          <a:xfrm>
            <a:off x="4328641" y="1011326"/>
            <a:ext cx="4546434" cy="2916936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uk-UA" dirty="0"/>
              <a:t>    </a:t>
            </a:r>
            <a:r>
              <a:rPr lang="en-US" dirty="0"/>
              <a:t>  </a:t>
            </a:r>
            <a:r>
              <a:rPr lang="uk-U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проекту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dirty="0"/>
              <a:t>Зростаючий попит на інтерактивні онлайн-ігри, що дозволяють взаємодіяти багатокористувацьким користувачам у режимі реального часу, постійно зростає в сучасному цифровому середовищі.</a:t>
            </a:r>
            <a:endParaRPr lang="ru-RU" dirty="0"/>
          </a:p>
          <a:p>
            <a:pPr algn="just"/>
            <a:r>
              <a:rPr lang="uk-UA" dirty="0"/>
              <a:t> </a:t>
            </a:r>
            <a:endParaRPr lang="ru-RU" dirty="0"/>
          </a:p>
          <a:p>
            <a:pPr algn="just"/>
            <a:r>
              <a:rPr lang="uk-UA" dirty="0"/>
              <a:t>Класичні настільні ігри, такі як «Монополія», залишаються популярними завдяки своїм стратегічним правилам та соціальній складовій, тоді як сучасні веб-технології відкривають нові можливості для стабільних та масштабованих багатокористувацьких платформ.</a:t>
            </a:r>
            <a:endParaRPr lang="ru-RU" dirty="0"/>
          </a:p>
          <a:p>
            <a:endParaRPr lang="ru-RU" dirty="0"/>
          </a:p>
        </p:txBody>
      </p:sp>
      <p:sp>
        <p:nvSpPr>
          <p:cNvPr id="25" name="Shape 5">
            <a:extLst>
              <a:ext uri="{FF2B5EF4-FFF2-40B4-BE49-F238E27FC236}">
                <a16:creationId xmlns:a16="http://schemas.microsoft.com/office/drawing/2014/main" id="{7C75B205-7D4D-8F90-C526-6229ECB7CF4A}"/>
              </a:ext>
            </a:extLst>
          </p:cNvPr>
          <p:cNvSpPr/>
          <p:nvPr/>
        </p:nvSpPr>
        <p:spPr>
          <a:xfrm>
            <a:off x="4328642" y="1010172"/>
            <a:ext cx="45719" cy="2918646"/>
          </a:xfrm>
          <a:prstGeom prst="rect">
            <a:avLst/>
          </a:prstGeom>
          <a:solidFill>
            <a:srgbClr val="4F46E5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26" name="Image 7" descr="preencoded.png">
            <a:extLst>
              <a:ext uri="{FF2B5EF4-FFF2-40B4-BE49-F238E27FC236}">
                <a16:creationId xmlns:a16="http://schemas.microsoft.com/office/drawing/2014/main" id="{0A4C99AE-F2D8-B23D-97EF-327864EA8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540" y="1117113"/>
            <a:ext cx="178974" cy="171450"/>
          </a:xfrm>
          <a:prstGeom prst="rect">
            <a:avLst/>
          </a:prstGeom>
        </p:spPr>
      </p:pic>
      <p:sp>
        <p:nvSpPr>
          <p:cNvPr id="54" name="Shape 10">
            <a:extLst>
              <a:ext uri="{FF2B5EF4-FFF2-40B4-BE49-F238E27FC236}">
                <a16:creationId xmlns:a16="http://schemas.microsoft.com/office/drawing/2014/main" id="{62C84209-D64B-C54C-D75C-EFA844A05F57}"/>
              </a:ext>
            </a:extLst>
          </p:cNvPr>
          <p:cNvSpPr/>
          <p:nvPr/>
        </p:nvSpPr>
        <p:spPr>
          <a:xfrm>
            <a:off x="1389378" y="4054104"/>
            <a:ext cx="1643063" cy="610791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8" name="Text 29">
            <a:extLst>
              <a:ext uri="{FF2B5EF4-FFF2-40B4-BE49-F238E27FC236}">
                <a16:creationId xmlns:a16="http://schemas.microsoft.com/office/drawing/2014/main" id="{63E0E0DF-34C9-775A-37E3-AAB488EBB133}"/>
              </a:ext>
            </a:extLst>
          </p:cNvPr>
          <p:cNvSpPr/>
          <p:nvPr/>
        </p:nvSpPr>
        <p:spPr>
          <a:xfrm>
            <a:off x="1389379" y="4128229"/>
            <a:ext cx="164306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4F46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688" dirty="0"/>
          </a:p>
        </p:txBody>
      </p:sp>
      <p:sp>
        <p:nvSpPr>
          <p:cNvPr id="29" name="Text 30">
            <a:extLst>
              <a:ext uri="{FF2B5EF4-FFF2-40B4-BE49-F238E27FC236}">
                <a16:creationId xmlns:a16="http://schemas.microsoft.com/office/drawing/2014/main" id="{97922513-5137-77AE-032E-9250DF6C73D3}"/>
              </a:ext>
            </a:extLst>
          </p:cNvPr>
          <p:cNvSpPr/>
          <p:nvPr/>
        </p:nvSpPr>
        <p:spPr>
          <a:xfrm>
            <a:off x="1389379" y="4385404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 Players</a:t>
            </a:r>
            <a:endParaRPr lang="en-US" sz="788" dirty="0"/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FC5C1568-23FF-91AC-C234-3BC0D855A3C2}"/>
              </a:ext>
            </a:extLst>
          </p:cNvPr>
          <p:cNvSpPr/>
          <p:nvPr/>
        </p:nvSpPr>
        <p:spPr>
          <a:xfrm>
            <a:off x="3182543" y="4054103"/>
            <a:ext cx="1643063" cy="610791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31" name="Shape 10">
            <a:extLst>
              <a:ext uri="{FF2B5EF4-FFF2-40B4-BE49-F238E27FC236}">
                <a16:creationId xmlns:a16="http://schemas.microsoft.com/office/drawing/2014/main" id="{5EE8D9B8-B93A-F369-C60A-8282F9612DDD}"/>
              </a:ext>
            </a:extLst>
          </p:cNvPr>
          <p:cNvSpPr/>
          <p:nvPr/>
        </p:nvSpPr>
        <p:spPr>
          <a:xfrm>
            <a:off x="4975707" y="4054103"/>
            <a:ext cx="1643063" cy="610791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32" name="Shape 10">
            <a:extLst>
              <a:ext uri="{FF2B5EF4-FFF2-40B4-BE49-F238E27FC236}">
                <a16:creationId xmlns:a16="http://schemas.microsoft.com/office/drawing/2014/main" id="{281A0F30-68CB-6208-F734-E2E78062F34A}"/>
              </a:ext>
            </a:extLst>
          </p:cNvPr>
          <p:cNvSpPr/>
          <p:nvPr/>
        </p:nvSpPr>
        <p:spPr>
          <a:xfrm>
            <a:off x="6768871" y="4054103"/>
            <a:ext cx="1643063" cy="610791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1BF7A754-A3BB-A0D0-AA14-0513825698CF}"/>
              </a:ext>
            </a:extLst>
          </p:cNvPr>
          <p:cNvSpPr/>
          <p:nvPr/>
        </p:nvSpPr>
        <p:spPr>
          <a:xfrm>
            <a:off x="3182542" y="4133763"/>
            <a:ext cx="164306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</a:t>
            </a:r>
            <a:endParaRPr lang="en-US" sz="1688" dirty="0"/>
          </a:p>
        </p:txBody>
      </p:sp>
      <p:sp>
        <p:nvSpPr>
          <p:cNvPr id="36" name="Text 33">
            <a:extLst>
              <a:ext uri="{FF2B5EF4-FFF2-40B4-BE49-F238E27FC236}">
                <a16:creationId xmlns:a16="http://schemas.microsoft.com/office/drawing/2014/main" id="{D1F42287-4424-E734-ACDB-EC1633677198}"/>
              </a:ext>
            </a:extLst>
          </p:cNvPr>
          <p:cNvSpPr/>
          <p:nvPr/>
        </p:nvSpPr>
        <p:spPr>
          <a:xfrm>
            <a:off x="3182542" y="4390938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Synchronization</a:t>
            </a:r>
            <a:endParaRPr lang="en-US" sz="788" dirty="0"/>
          </a:p>
        </p:txBody>
      </p:sp>
      <p:sp>
        <p:nvSpPr>
          <p:cNvPr id="37" name="Text 35">
            <a:extLst>
              <a:ext uri="{FF2B5EF4-FFF2-40B4-BE49-F238E27FC236}">
                <a16:creationId xmlns:a16="http://schemas.microsoft.com/office/drawing/2014/main" id="{1BDEDD0B-1180-291D-2A35-63D68F6DAF93}"/>
              </a:ext>
            </a:extLst>
          </p:cNvPr>
          <p:cNvSpPr/>
          <p:nvPr/>
        </p:nvSpPr>
        <p:spPr>
          <a:xfrm>
            <a:off x="4975707" y="4127848"/>
            <a:ext cx="164306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WebSocket</a:t>
            </a:r>
            <a:endParaRPr lang="en-US" sz="1688" dirty="0"/>
          </a:p>
        </p:txBody>
      </p:sp>
      <p:sp>
        <p:nvSpPr>
          <p:cNvPr id="38" name="Text 36">
            <a:extLst>
              <a:ext uri="{FF2B5EF4-FFF2-40B4-BE49-F238E27FC236}">
                <a16:creationId xmlns:a16="http://schemas.microsoft.com/office/drawing/2014/main" id="{BE487E0F-5727-5DF2-FBCD-A9A67D0990BB}"/>
              </a:ext>
            </a:extLst>
          </p:cNvPr>
          <p:cNvSpPr/>
          <p:nvPr/>
        </p:nvSpPr>
        <p:spPr>
          <a:xfrm>
            <a:off x="4975707" y="4385023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</a:t>
            </a:r>
            <a:endParaRPr lang="en-US" sz="788" dirty="0"/>
          </a:p>
        </p:txBody>
      </p:sp>
      <p:sp>
        <p:nvSpPr>
          <p:cNvPr id="39" name="Text 38">
            <a:extLst>
              <a:ext uri="{FF2B5EF4-FFF2-40B4-BE49-F238E27FC236}">
                <a16:creationId xmlns:a16="http://schemas.microsoft.com/office/drawing/2014/main" id="{22D5782C-7D31-A828-F057-FB37B8B66827}"/>
              </a:ext>
            </a:extLst>
          </p:cNvPr>
          <p:cNvSpPr/>
          <p:nvPr/>
        </p:nvSpPr>
        <p:spPr>
          <a:xfrm>
            <a:off x="6768871" y="4133763"/>
            <a:ext cx="164306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Django</a:t>
            </a:r>
            <a:endParaRPr lang="en-US" sz="1688" dirty="0"/>
          </a:p>
        </p:txBody>
      </p:sp>
      <p:sp>
        <p:nvSpPr>
          <p:cNvPr id="40" name="Text 39">
            <a:extLst>
              <a:ext uri="{FF2B5EF4-FFF2-40B4-BE49-F238E27FC236}">
                <a16:creationId xmlns:a16="http://schemas.microsoft.com/office/drawing/2014/main" id="{A5671B31-563D-44E0-B488-0D18E7AA2727}"/>
              </a:ext>
            </a:extLst>
          </p:cNvPr>
          <p:cNvSpPr/>
          <p:nvPr/>
        </p:nvSpPr>
        <p:spPr>
          <a:xfrm>
            <a:off x="6768871" y="4390938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</a:t>
            </a:r>
            <a:endParaRPr lang="en-US" sz="78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77DC772F-E677-4AE5-52D5-A12A63046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68F44-7894-6E86-754F-EAF1F5A49B8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/>
          </a:p>
        </p:txBody>
      </p:sp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B0C012EC-684D-A268-9931-5BB33807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25" y="450342"/>
            <a:ext cx="228600" cy="228600"/>
          </a:xfrm>
          <a:prstGeom prst="rect">
            <a:avLst/>
          </a:prstGeom>
        </p:spPr>
      </p:pic>
      <p:sp>
        <p:nvSpPr>
          <p:cNvPr id="4" name="Shape 1">
            <a:extLst>
              <a:ext uri="{FF2B5EF4-FFF2-40B4-BE49-F238E27FC236}">
                <a16:creationId xmlns:a16="http://schemas.microsoft.com/office/drawing/2014/main" id="{313C1468-1D13-3AA3-E991-80E253C900FE}"/>
              </a:ext>
            </a:extLst>
          </p:cNvPr>
          <p:cNvSpPr/>
          <p:nvPr/>
        </p:nvSpPr>
        <p:spPr>
          <a:xfrm>
            <a:off x="502525" y="247802"/>
            <a:ext cx="457200" cy="457200"/>
          </a:xfrm>
          <a:prstGeom prst="ellipse">
            <a:avLst/>
          </a:prstGeom>
          <a:solidFill>
            <a:srgbClr val="DB277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E0CBA5C-138F-D100-E288-35BC9CD047F3}"/>
              </a:ext>
            </a:extLst>
          </p:cNvPr>
          <p:cNvSpPr/>
          <p:nvPr/>
        </p:nvSpPr>
        <p:spPr>
          <a:xfrm>
            <a:off x="1074025" y="246514"/>
            <a:ext cx="4328331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uk-UA" sz="1688" b="1" noProof="0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Аналіз проблеми та існуючі рішення</a:t>
            </a:r>
            <a:endParaRPr lang="uk-UA" sz="1688" noProof="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CC12695-739D-F3FE-43BC-366F4E71BC1D}"/>
              </a:ext>
            </a:extLst>
          </p:cNvPr>
          <p:cNvSpPr/>
          <p:nvPr/>
        </p:nvSpPr>
        <p:spPr>
          <a:xfrm>
            <a:off x="1074025" y="527051"/>
            <a:ext cx="432833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uk-UA" sz="1013" noProof="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Конкурентний аналіз та прогалини на ринку</a:t>
            </a:r>
            <a:endParaRPr lang="uk-UA" sz="1013" noProof="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A7A47A87-8CED-DE3B-DE69-CA3D16202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00" y="393192"/>
            <a:ext cx="171450" cy="171450"/>
          </a:xfrm>
          <a:prstGeom prst="rect">
            <a:avLst/>
          </a:prstGeom>
        </p:spPr>
      </p:pic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74AEC1B5-C209-E42C-259D-7FC45E951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00" y="896607"/>
            <a:ext cx="178594" cy="142875"/>
          </a:xfrm>
          <a:prstGeom prst="rect">
            <a:avLst/>
          </a:prstGeom>
        </p:spPr>
      </p:pic>
      <p:sp>
        <p:nvSpPr>
          <p:cNvPr id="9" name="Text 4">
            <a:extLst>
              <a:ext uri="{FF2B5EF4-FFF2-40B4-BE49-F238E27FC236}">
                <a16:creationId xmlns:a16="http://schemas.microsoft.com/office/drawing/2014/main" id="{9574403C-4472-2BBD-6BFD-FBE1931543ED}"/>
              </a:ext>
            </a:extLst>
          </p:cNvPr>
          <p:cNvSpPr/>
          <p:nvPr/>
        </p:nvSpPr>
        <p:spPr>
          <a:xfrm>
            <a:off x="881144" y="881482"/>
            <a:ext cx="2180182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uk-UA" sz="1125" b="1" noProof="0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Проаналізовані конкуренти</a:t>
            </a:r>
            <a:endParaRPr lang="uk-UA" sz="1125" noProof="0" dirty="0"/>
          </a:p>
        </p:txBody>
      </p:sp>
      <p:sp>
        <p:nvSpPr>
          <p:cNvPr id="11" name="Shape 10">
            <a:extLst>
              <a:ext uri="{FF2B5EF4-FFF2-40B4-BE49-F238E27FC236}">
                <a16:creationId xmlns:a16="http://schemas.microsoft.com/office/drawing/2014/main" id="{96052062-5F27-2478-E076-750B9034D966}"/>
              </a:ext>
            </a:extLst>
          </p:cNvPr>
          <p:cNvSpPr/>
          <p:nvPr/>
        </p:nvSpPr>
        <p:spPr>
          <a:xfrm>
            <a:off x="645401" y="1090395"/>
            <a:ext cx="2997568" cy="572887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8AE346BD-FA5F-701C-A55B-633159630278}"/>
              </a:ext>
            </a:extLst>
          </p:cNvPr>
          <p:cNvSpPr/>
          <p:nvPr/>
        </p:nvSpPr>
        <p:spPr>
          <a:xfrm>
            <a:off x="651687" y="1752145"/>
            <a:ext cx="2997570" cy="572887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7" name="Shape 10">
            <a:extLst>
              <a:ext uri="{FF2B5EF4-FFF2-40B4-BE49-F238E27FC236}">
                <a16:creationId xmlns:a16="http://schemas.microsoft.com/office/drawing/2014/main" id="{CA1C9591-C1E5-B97A-DCBB-628F8C6B8533}"/>
              </a:ext>
            </a:extLst>
          </p:cNvPr>
          <p:cNvSpPr/>
          <p:nvPr/>
        </p:nvSpPr>
        <p:spPr>
          <a:xfrm>
            <a:off x="651687" y="2413234"/>
            <a:ext cx="2997571" cy="572887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8" name="Shape 10">
            <a:extLst>
              <a:ext uri="{FF2B5EF4-FFF2-40B4-BE49-F238E27FC236}">
                <a16:creationId xmlns:a16="http://schemas.microsoft.com/office/drawing/2014/main" id="{2EA172A4-4769-68E8-38AF-B48ED4525396}"/>
              </a:ext>
            </a:extLst>
          </p:cNvPr>
          <p:cNvSpPr/>
          <p:nvPr/>
        </p:nvSpPr>
        <p:spPr>
          <a:xfrm>
            <a:off x="651688" y="3095152"/>
            <a:ext cx="2997571" cy="600075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5" name="Image 3" descr="preencoded.png">
            <a:extLst>
              <a:ext uri="{FF2B5EF4-FFF2-40B4-BE49-F238E27FC236}">
                <a16:creationId xmlns:a16="http://schemas.microsoft.com/office/drawing/2014/main" id="{ECDCFB93-6FB7-47E3-B5A0-70DD3926E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125" y="1227452"/>
            <a:ext cx="142875" cy="114300"/>
          </a:xfrm>
          <a:prstGeom prst="rect">
            <a:avLst/>
          </a:prstGeom>
        </p:spPr>
      </p:pic>
      <p:sp>
        <p:nvSpPr>
          <p:cNvPr id="46" name="Text 6">
            <a:extLst>
              <a:ext uri="{FF2B5EF4-FFF2-40B4-BE49-F238E27FC236}">
                <a16:creationId xmlns:a16="http://schemas.microsoft.com/office/drawing/2014/main" id="{9A6D66BD-5A75-58B5-285D-3D458819D199}"/>
              </a:ext>
            </a:extLst>
          </p:cNvPr>
          <p:cNvSpPr/>
          <p:nvPr/>
        </p:nvSpPr>
        <p:spPr>
          <a:xfrm>
            <a:off x="931150" y="1215352"/>
            <a:ext cx="1086836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Board Game Arena</a:t>
            </a:r>
            <a:endParaRPr lang="en-US" sz="900" dirty="0"/>
          </a:p>
        </p:txBody>
      </p:sp>
      <p:sp>
        <p:nvSpPr>
          <p:cNvPr id="47" name="Text 7">
            <a:extLst>
              <a:ext uri="{FF2B5EF4-FFF2-40B4-BE49-F238E27FC236}">
                <a16:creationId xmlns:a16="http://schemas.microsoft.com/office/drawing/2014/main" id="{F8107B6A-D1C7-2682-6D25-A1ABEA0628D8}"/>
              </a:ext>
            </a:extLst>
          </p:cNvPr>
          <p:cNvSpPr/>
          <p:nvPr/>
        </p:nvSpPr>
        <p:spPr>
          <a:xfrm>
            <a:off x="731125" y="1446813"/>
            <a:ext cx="2597291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uk-UA" sz="788" noProof="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Універсальна платформа для безлічі настільних ігор</a:t>
            </a:r>
            <a:endParaRPr lang="uk-UA" sz="788" noProof="0" dirty="0"/>
          </a:p>
        </p:txBody>
      </p:sp>
      <p:sp>
        <p:nvSpPr>
          <p:cNvPr id="48" name="Shape 8">
            <a:extLst>
              <a:ext uri="{FF2B5EF4-FFF2-40B4-BE49-F238E27FC236}">
                <a16:creationId xmlns:a16="http://schemas.microsoft.com/office/drawing/2014/main" id="{030CA9D9-DD1C-FD3B-2F85-A3A388210919}"/>
              </a:ext>
            </a:extLst>
          </p:cNvPr>
          <p:cNvSpPr/>
          <p:nvPr/>
        </p:nvSpPr>
        <p:spPr>
          <a:xfrm>
            <a:off x="2518116" y="1186500"/>
            <a:ext cx="444001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9" name="Text 9">
            <a:extLst>
              <a:ext uri="{FF2B5EF4-FFF2-40B4-BE49-F238E27FC236}">
                <a16:creationId xmlns:a16="http://schemas.microsoft.com/office/drawing/2014/main" id="{AF568B1C-0414-331A-C81F-F6BA8E21887C}"/>
              </a:ext>
            </a:extLst>
          </p:cNvPr>
          <p:cNvSpPr/>
          <p:nvPr/>
        </p:nvSpPr>
        <p:spPr>
          <a:xfrm>
            <a:off x="2518116" y="1185920"/>
            <a:ext cx="469296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Scalable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50" name="Shape 10">
            <a:extLst>
              <a:ext uri="{FF2B5EF4-FFF2-40B4-BE49-F238E27FC236}">
                <a16:creationId xmlns:a16="http://schemas.microsoft.com/office/drawing/2014/main" id="{B6534A95-CD0A-583E-CF19-9B1A24C6B332}"/>
              </a:ext>
            </a:extLst>
          </p:cNvPr>
          <p:cNvSpPr/>
          <p:nvPr/>
        </p:nvSpPr>
        <p:spPr>
          <a:xfrm>
            <a:off x="3019267" y="1186500"/>
            <a:ext cx="558552" cy="17145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1" name="Text 11">
            <a:extLst>
              <a:ext uri="{FF2B5EF4-FFF2-40B4-BE49-F238E27FC236}">
                <a16:creationId xmlns:a16="http://schemas.microsoft.com/office/drawing/2014/main" id="{9F9BE50A-D6FC-0262-391F-C39FDD55F175}"/>
              </a:ext>
            </a:extLst>
          </p:cNvPr>
          <p:cNvSpPr/>
          <p:nvPr/>
        </p:nvSpPr>
        <p:spPr>
          <a:xfrm>
            <a:off x="3019267" y="1185920"/>
            <a:ext cx="586314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WebSocket</a:t>
            </a:r>
            <a:endParaRPr lang="en-US" sz="675" dirty="0">
              <a:solidFill>
                <a:schemeClr val="tx1"/>
              </a:solidFill>
            </a:endParaRPr>
          </a:p>
        </p:txBody>
      </p:sp>
      <p:pic>
        <p:nvPicPr>
          <p:cNvPr id="52" name="Image 4" descr="preencoded.png">
            <a:extLst>
              <a:ext uri="{FF2B5EF4-FFF2-40B4-BE49-F238E27FC236}">
                <a16:creationId xmlns:a16="http://schemas.microsoft.com/office/drawing/2014/main" id="{3FC28E65-15D1-8005-C398-0B754005C7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413" y="1866489"/>
            <a:ext cx="85725" cy="114300"/>
          </a:xfrm>
          <a:prstGeom prst="rect">
            <a:avLst/>
          </a:prstGeom>
        </p:spPr>
      </p:pic>
      <p:sp>
        <p:nvSpPr>
          <p:cNvPr id="53" name="Text 13">
            <a:extLst>
              <a:ext uri="{FF2B5EF4-FFF2-40B4-BE49-F238E27FC236}">
                <a16:creationId xmlns:a16="http://schemas.microsoft.com/office/drawing/2014/main" id="{7CF19136-BB74-A0A5-1602-B5E3CAFA3B38}"/>
              </a:ext>
            </a:extLst>
          </p:cNvPr>
          <p:cNvSpPr/>
          <p:nvPr/>
        </p:nvSpPr>
        <p:spPr>
          <a:xfrm>
            <a:off x="880288" y="1837914"/>
            <a:ext cx="4016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Rento</a:t>
            </a:r>
            <a:endParaRPr lang="en-US" sz="900" dirty="0"/>
          </a:p>
        </p:txBody>
      </p:sp>
      <p:sp>
        <p:nvSpPr>
          <p:cNvPr id="55" name="Text 14">
            <a:extLst>
              <a:ext uri="{FF2B5EF4-FFF2-40B4-BE49-F238E27FC236}">
                <a16:creationId xmlns:a16="http://schemas.microsoft.com/office/drawing/2014/main" id="{61A4D184-27B5-4907-1124-9B988C049890}"/>
              </a:ext>
            </a:extLst>
          </p:cNvPr>
          <p:cNvSpPr/>
          <p:nvPr/>
        </p:nvSpPr>
        <p:spPr>
          <a:xfrm>
            <a:off x="737414" y="2097019"/>
            <a:ext cx="2758224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uk-UA" sz="788" noProof="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Спеціалізований мобільний/веб-додаток «Монополія»</a:t>
            </a:r>
            <a:endParaRPr lang="uk-UA" sz="788" noProof="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DCC60BFC-4245-BD6C-8A4D-0E9BC5149CFE}"/>
              </a:ext>
            </a:extLst>
          </p:cNvPr>
          <p:cNvSpPr/>
          <p:nvPr/>
        </p:nvSpPr>
        <p:spPr>
          <a:xfrm>
            <a:off x="2236050" y="1841677"/>
            <a:ext cx="698609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7" name="Text 16">
            <a:extLst>
              <a:ext uri="{FF2B5EF4-FFF2-40B4-BE49-F238E27FC236}">
                <a16:creationId xmlns:a16="http://schemas.microsoft.com/office/drawing/2014/main" id="{4CCCF791-4C9A-5792-EA64-3B7392BBB98B}"/>
              </a:ext>
            </a:extLst>
          </p:cNvPr>
          <p:cNvSpPr/>
          <p:nvPr/>
        </p:nvSpPr>
        <p:spPr>
          <a:xfrm>
            <a:off x="2236050" y="1841097"/>
            <a:ext cx="725776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Multi-platform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58" name="Shape 17">
            <a:extLst>
              <a:ext uri="{FF2B5EF4-FFF2-40B4-BE49-F238E27FC236}">
                <a16:creationId xmlns:a16="http://schemas.microsoft.com/office/drawing/2014/main" id="{D874BF6C-B236-0F6D-9165-986AA43EE64D}"/>
              </a:ext>
            </a:extLst>
          </p:cNvPr>
          <p:cNvSpPr/>
          <p:nvPr/>
        </p:nvSpPr>
        <p:spPr>
          <a:xfrm>
            <a:off x="2991809" y="1841677"/>
            <a:ext cx="587015" cy="171450"/>
          </a:xfrm>
          <a:prstGeom prst="rect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9" name="Text 18">
            <a:extLst>
              <a:ext uri="{FF2B5EF4-FFF2-40B4-BE49-F238E27FC236}">
                <a16:creationId xmlns:a16="http://schemas.microsoft.com/office/drawing/2014/main" id="{B66E9FE3-D0DC-8EDE-3916-7A27D019A7D3}"/>
              </a:ext>
            </a:extLst>
          </p:cNvPr>
          <p:cNvSpPr/>
          <p:nvPr/>
        </p:nvSpPr>
        <p:spPr>
          <a:xfrm>
            <a:off x="2991809" y="1841097"/>
            <a:ext cx="615168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Offline sync</a:t>
            </a:r>
            <a:endParaRPr lang="en-US" sz="675" dirty="0">
              <a:solidFill>
                <a:schemeClr val="tx1"/>
              </a:solidFill>
            </a:endParaRPr>
          </a:p>
        </p:txBody>
      </p:sp>
      <p:pic>
        <p:nvPicPr>
          <p:cNvPr id="60" name="Image 5" descr="preencoded.png">
            <a:extLst>
              <a:ext uri="{FF2B5EF4-FFF2-40B4-BE49-F238E27FC236}">
                <a16:creationId xmlns:a16="http://schemas.microsoft.com/office/drawing/2014/main" id="{262F2DA3-6781-A79A-CFC1-F827BDE13C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414" y="2554106"/>
            <a:ext cx="114300" cy="114300"/>
          </a:xfrm>
          <a:prstGeom prst="rect">
            <a:avLst/>
          </a:prstGeom>
        </p:spPr>
      </p:pic>
      <p:sp>
        <p:nvSpPr>
          <p:cNvPr id="61" name="Text 20">
            <a:extLst>
              <a:ext uri="{FF2B5EF4-FFF2-40B4-BE49-F238E27FC236}">
                <a16:creationId xmlns:a16="http://schemas.microsoft.com/office/drawing/2014/main" id="{18AD821B-ADCD-C6E6-F820-AE627C337ED4}"/>
              </a:ext>
            </a:extLst>
          </p:cNvPr>
          <p:cNvSpPr/>
          <p:nvPr/>
        </p:nvSpPr>
        <p:spPr>
          <a:xfrm>
            <a:off x="908864" y="2525531"/>
            <a:ext cx="112929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Tabletop Simulator</a:t>
            </a:r>
            <a:endParaRPr lang="en-US" sz="900" dirty="0"/>
          </a:p>
        </p:txBody>
      </p:sp>
      <p:sp>
        <p:nvSpPr>
          <p:cNvPr id="62" name="Text 21">
            <a:extLst>
              <a:ext uri="{FF2B5EF4-FFF2-40B4-BE49-F238E27FC236}">
                <a16:creationId xmlns:a16="http://schemas.microsoft.com/office/drawing/2014/main" id="{A9B7A221-7F86-2286-E1BC-0C28813C5A93}"/>
              </a:ext>
            </a:extLst>
          </p:cNvPr>
          <p:cNvSpPr/>
          <p:nvPr/>
        </p:nvSpPr>
        <p:spPr>
          <a:xfrm>
            <a:off x="737415" y="2770348"/>
            <a:ext cx="2758223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uk-UA" sz="788" noProof="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3D універсальний симулятор настільної гри</a:t>
            </a:r>
            <a:endParaRPr lang="uk-UA" sz="788" noProof="0" dirty="0"/>
          </a:p>
        </p:txBody>
      </p:sp>
      <p:sp>
        <p:nvSpPr>
          <p:cNvPr id="63" name="Shape 22">
            <a:extLst>
              <a:ext uri="{FF2B5EF4-FFF2-40B4-BE49-F238E27FC236}">
                <a16:creationId xmlns:a16="http://schemas.microsoft.com/office/drawing/2014/main" id="{2BCDACBB-92A0-92D4-B4CA-B50537C1CEE4}"/>
              </a:ext>
            </a:extLst>
          </p:cNvPr>
          <p:cNvSpPr/>
          <p:nvPr/>
        </p:nvSpPr>
        <p:spPr>
          <a:xfrm>
            <a:off x="2163636" y="2525531"/>
            <a:ext cx="602447" cy="171450"/>
          </a:xfrm>
          <a:prstGeom prst="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4" name="Text 23">
            <a:extLst>
              <a:ext uri="{FF2B5EF4-FFF2-40B4-BE49-F238E27FC236}">
                <a16:creationId xmlns:a16="http://schemas.microsoft.com/office/drawing/2014/main" id="{52FC91E8-5347-A007-6D52-9F5AC49F8E4B}"/>
              </a:ext>
            </a:extLst>
          </p:cNvPr>
          <p:cNvSpPr/>
          <p:nvPr/>
        </p:nvSpPr>
        <p:spPr>
          <a:xfrm>
            <a:off x="2163636" y="2524951"/>
            <a:ext cx="627992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3D Graphics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65" name="Shape 24">
            <a:extLst>
              <a:ext uri="{FF2B5EF4-FFF2-40B4-BE49-F238E27FC236}">
                <a16:creationId xmlns:a16="http://schemas.microsoft.com/office/drawing/2014/main" id="{3302EEBF-1905-3E6D-FF67-6931E93DDE06}"/>
              </a:ext>
            </a:extLst>
          </p:cNvPr>
          <p:cNvSpPr/>
          <p:nvPr/>
        </p:nvSpPr>
        <p:spPr>
          <a:xfrm>
            <a:off x="2823233" y="2525531"/>
            <a:ext cx="754586" cy="171450"/>
          </a:xfrm>
          <a:prstGeom prst="rect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6" name="Text 25">
            <a:extLst>
              <a:ext uri="{FF2B5EF4-FFF2-40B4-BE49-F238E27FC236}">
                <a16:creationId xmlns:a16="http://schemas.microsoft.com/office/drawing/2014/main" id="{6E9C118F-8945-FBCB-ABA6-452E2943BDAC}"/>
              </a:ext>
            </a:extLst>
          </p:cNvPr>
          <p:cNvSpPr/>
          <p:nvPr/>
        </p:nvSpPr>
        <p:spPr>
          <a:xfrm>
            <a:off x="2823233" y="2524951"/>
            <a:ext cx="783484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 Heavy</a:t>
            </a:r>
            <a:endParaRPr lang="en-US" sz="675" dirty="0">
              <a:solidFill>
                <a:schemeClr val="tx1"/>
              </a:solidFill>
            </a:endParaRPr>
          </a:p>
        </p:txBody>
      </p:sp>
      <p:pic>
        <p:nvPicPr>
          <p:cNvPr id="67" name="Image 6" descr="preencoded.png">
            <a:extLst>
              <a:ext uri="{FF2B5EF4-FFF2-40B4-BE49-F238E27FC236}">
                <a16:creationId xmlns:a16="http://schemas.microsoft.com/office/drawing/2014/main" id="{73F86A72-0A29-96A0-7D1F-8F78ECDA75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415" y="3244731"/>
            <a:ext cx="142875" cy="114300"/>
          </a:xfrm>
          <a:prstGeom prst="rect">
            <a:avLst/>
          </a:prstGeom>
        </p:spPr>
      </p:pic>
      <p:sp>
        <p:nvSpPr>
          <p:cNvPr id="68" name="Text 27">
            <a:extLst>
              <a:ext uri="{FF2B5EF4-FFF2-40B4-BE49-F238E27FC236}">
                <a16:creationId xmlns:a16="http://schemas.microsoft.com/office/drawing/2014/main" id="{DBD9B8C4-2F02-93A2-A7F0-597F5277F626}"/>
              </a:ext>
            </a:extLst>
          </p:cNvPr>
          <p:cNvSpPr/>
          <p:nvPr/>
        </p:nvSpPr>
        <p:spPr>
          <a:xfrm>
            <a:off x="937440" y="3216156"/>
            <a:ext cx="132005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Hasbro Monopoly Plus</a:t>
            </a:r>
            <a:endParaRPr lang="en-US" sz="900" dirty="0"/>
          </a:p>
        </p:txBody>
      </p:sp>
      <p:sp>
        <p:nvSpPr>
          <p:cNvPr id="69" name="Text 28">
            <a:extLst>
              <a:ext uri="{FF2B5EF4-FFF2-40B4-BE49-F238E27FC236}">
                <a16:creationId xmlns:a16="http://schemas.microsoft.com/office/drawing/2014/main" id="{03AE4EBF-5BDD-CDE2-E0F0-B67EB29A4FD1}"/>
              </a:ext>
            </a:extLst>
          </p:cNvPr>
          <p:cNvSpPr/>
          <p:nvPr/>
        </p:nvSpPr>
        <p:spPr>
          <a:xfrm>
            <a:off x="737416" y="3455567"/>
            <a:ext cx="2758224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uk-UA" sz="788" noProof="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Офіційні </a:t>
            </a:r>
            <a:r>
              <a:rPr lang="uk-UA" sz="788" noProof="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брендовані</a:t>
            </a:r>
            <a:r>
              <a:rPr lang="uk-UA" sz="788" noProof="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ігри </a:t>
            </a: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Monopoly</a:t>
            </a:r>
            <a:endParaRPr lang="en-US" sz="788" dirty="0"/>
          </a:p>
        </p:txBody>
      </p:sp>
      <p:sp>
        <p:nvSpPr>
          <p:cNvPr id="70" name="Shape 29">
            <a:extLst>
              <a:ext uri="{FF2B5EF4-FFF2-40B4-BE49-F238E27FC236}">
                <a16:creationId xmlns:a16="http://schemas.microsoft.com/office/drawing/2014/main" id="{E6140C84-3F0F-D122-B210-9A330BA036AD}"/>
              </a:ext>
            </a:extLst>
          </p:cNvPr>
          <p:cNvSpPr/>
          <p:nvPr/>
        </p:nvSpPr>
        <p:spPr>
          <a:xfrm>
            <a:off x="2582243" y="3189635"/>
            <a:ext cx="395836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1" name="Text 30">
            <a:extLst>
              <a:ext uri="{FF2B5EF4-FFF2-40B4-BE49-F238E27FC236}">
                <a16:creationId xmlns:a16="http://schemas.microsoft.com/office/drawing/2014/main" id="{B11FAF63-72FD-1D8B-C4B7-5E6955052792}"/>
              </a:ext>
            </a:extLst>
          </p:cNvPr>
          <p:cNvSpPr/>
          <p:nvPr/>
        </p:nvSpPr>
        <p:spPr>
          <a:xfrm>
            <a:off x="2582243" y="3189055"/>
            <a:ext cx="422808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Official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72" name="Shape 31">
            <a:extLst>
              <a:ext uri="{FF2B5EF4-FFF2-40B4-BE49-F238E27FC236}">
                <a16:creationId xmlns:a16="http://schemas.microsoft.com/office/drawing/2014/main" id="{9B145BA1-4B01-0696-7D89-FD3D9FBB8986}"/>
              </a:ext>
            </a:extLst>
          </p:cNvPr>
          <p:cNvSpPr/>
          <p:nvPr/>
        </p:nvSpPr>
        <p:spPr>
          <a:xfrm>
            <a:off x="3035229" y="3189635"/>
            <a:ext cx="542590" cy="171450"/>
          </a:xfrm>
          <a:prstGeom prst="rect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4" name="Text 32">
            <a:extLst>
              <a:ext uri="{FF2B5EF4-FFF2-40B4-BE49-F238E27FC236}">
                <a16:creationId xmlns:a16="http://schemas.microsoft.com/office/drawing/2014/main" id="{6C60CD4F-0F91-7ED5-54BD-35906E0559B6}"/>
              </a:ext>
            </a:extLst>
          </p:cNvPr>
          <p:cNvSpPr/>
          <p:nvPr/>
        </p:nvSpPr>
        <p:spPr>
          <a:xfrm>
            <a:off x="3035229" y="3189055"/>
            <a:ext cx="570284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Closed API</a:t>
            </a:r>
            <a:endParaRPr lang="en-US" sz="675" dirty="0">
              <a:solidFill>
                <a:schemeClr val="tx1"/>
              </a:solidFill>
            </a:endParaRPr>
          </a:p>
        </p:txBody>
      </p:sp>
      <p:pic>
        <p:nvPicPr>
          <p:cNvPr id="75" name="Image 7" descr="preencoded.png">
            <a:extLst>
              <a:ext uri="{FF2B5EF4-FFF2-40B4-BE49-F238E27FC236}">
                <a16:creationId xmlns:a16="http://schemas.microsoft.com/office/drawing/2014/main" id="{ECC4DF69-A756-EEE6-303E-9A9140050B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0501" y="738608"/>
            <a:ext cx="142875" cy="142875"/>
          </a:xfrm>
          <a:prstGeom prst="rect">
            <a:avLst/>
          </a:prstGeom>
        </p:spPr>
      </p:pic>
      <p:sp>
        <p:nvSpPr>
          <p:cNvPr id="76" name="Text 33">
            <a:extLst>
              <a:ext uri="{FF2B5EF4-FFF2-40B4-BE49-F238E27FC236}">
                <a16:creationId xmlns:a16="http://schemas.microsoft.com/office/drawing/2014/main" id="{DA4E7C4E-8A93-7CC3-CD52-70BA64104302}"/>
              </a:ext>
            </a:extLst>
          </p:cNvPr>
          <p:cNvSpPr/>
          <p:nvPr/>
        </p:nvSpPr>
        <p:spPr>
          <a:xfrm>
            <a:off x="4890526" y="723483"/>
            <a:ext cx="2384299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Виявлені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прогалини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на ринку</a:t>
            </a:r>
            <a:endParaRPr lang="en-US" sz="1125" dirty="0"/>
          </a:p>
        </p:txBody>
      </p:sp>
      <p:sp>
        <p:nvSpPr>
          <p:cNvPr id="77" name="Shape 34">
            <a:extLst>
              <a:ext uri="{FF2B5EF4-FFF2-40B4-BE49-F238E27FC236}">
                <a16:creationId xmlns:a16="http://schemas.microsoft.com/office/drawing/2014/main" id="{99D625F1-59AB-3167-4121-56E0D3AD9D8E}"/>
              </a:ext>
            </a:extLst>
          </p:cNvPr>
          <p:cNvSpPr/>
          <p:nvPr/>
        </p:nvSpPr>
        <p:spPr>
          <a:xfrm>
            <a:off x="4698124" y="957223"/>
            <a:ext cx="3800475" cy="742950"/>
          </a:xfrm>
          <a:prstGeom prst="rect">
            <a:avLst/>
          </a:prstGeom>
          <a:solidFill>
            <a:srgbClr val="FBBF24">
              <a:alpha val="60000"/>
            </a:srgb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78" name="Image 8" descr="preencoded.png">
            <a:extLst>
              <a:ext uri="{FF2B5EF4-FFF2-40B4-BE49-F238E27FC236}">
                <a16:creationId xmlns:a16="http://schemas.microsoft.com/office/drawing/2014/main" id="{684E42C1-8452-52C5-9DC3-50BA6B29B4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2424" y="1100098"/>
            <a:ext cx="114300" cy="114300"/>
          </a:xfrm>
          <a:prstGeom prst="rect">
            <a:avLst/>
          </a:prstGeom>
        </p:spPr>
      </p:pic>
      <p:sp>
        <p:nvSpPr>
          <p:cNvPr id="79" name="Text 36">
            <a:extLst>
              <a:ext uri="{FF2B5EF4-FFF2-40B4-BE49-F238E27FC236}">
                <a16:creationId xmlns:a16="http://schemas.microsoft.com/office/drawing/2014/main" id="{B50A8B76-8B06-08E6-D810-A3AB7ECF981C}"/>
              </a:ext>
            </a:extLst>
          </p:cNvPr>
          <p:cNvSpPr/>
          <p:nvPr/>
        </p:nvSpPr>
        <p:spPr>
          <a:xfrm>
            <a:off x="4983874" y="1087998"/>
            <a:ext cx="2441054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Обмеження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логіки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на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стороні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сервера</a:t>
            </a:r>
            <a:endParaRPr lang="en-US" sz="900" dirty="0"/>
          </a:p>
        </p:txBody>
      </p:sp>
      <p:sp>
        <p:nvSpPr>
          <p:cNvPr id="80" name="Text 37">
            <a:extLst>
              <a:ext uri="{FF2B5EF4-FFF2-40B4-BE49-F238E27FC236}">
                <a16:creationId xmlns:a16="http://schemas.microsoft.com/office/drawing/2014/main" id="{62B281D4-57B9-9106-D861-18D186D90B49}"/>
              </a:ext>
            </a:extLst>
          </p:cNvPr>
          <p:cNvSpPr/>
          <p:nvPr/>
        </p:nvSpPr>
        <p:spPr>
          <a:xfrm>
            <a:off x="4812424" y="1321747"/>
            <a:ext cx="3643313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Більшість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платформ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покладаються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на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реалізацію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правил на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стороні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клієнта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що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створює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потенціал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для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шахрайства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невідповідностей</a:t>
            </a:r>
            <a:endParaRPr lang="en-US" sz="788" dirty="0"/>
          </a:p>
        </p:txBody>
      </p:sp>
      <p:sp>
        <p:nvSpPr>
          <p:cNvPr id="81" name="Shape 38">
            <a:extLst>
              <a:ext uri="{FF2B5EF4-FFF2-40B4-BE49-F238E27FC236}">
                <a16:creationId xmlns:a16="http://schemas.microsoft.com/office/drawing/2014/main" id="{8DBDB908-167D-C81E-047F-A80206ACAC9C}"/>
              </a:ext>
            </a:extLst>
          </p:cNvPr>
          <p:cNvSpPr/>
          <p:nvPr/>
        </p:nvSpPr>
        <p:spPr>
          <a:xfrm>
            <a:off x="4698124" y="1746511"/>
            <a:ext cx="3800475" cy="742950"/>
          </a:xfrm>
          <a:prstGeom prst="rect">
            <a:avLst/>
          </a:prstGeom>
          <a:solidFill>
            <a:srgbClr val="FBBF24">
              <a:alpha val="60000"/>
            </a:srgb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82" name="Image 9" descr="preencoded.png">
            <a:extLst>
              <a:ext uri="{FF2B5EF4-FFF2-40B4-BE49-F238E27FC236}">
                <a16:creationId xmlns:a16="http://schemas.microsoft.com/office/drawing/2014/main" id="{99295322-15EB-688F-F557-6F268785F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2424" y="1889386"/>
            <a:ext cx="114300" cy="114300"/>
          </a:xfrm>
          <a:prstGeom prst="rect">
            <a:avLst/>
          </a:prstGeom>
        </p:spPr>
      </p:pic>
      <p:sp>
        <p:nvSpPr>
          <p:cNvPr id="83" name="Text 40">
            <a:extLst>
              <a:ext uri="{FF2B5EF4-FFF2-40B4-BE49-F238E27FC236}">
                <a16:creationId xmlns:a16="http://schemas.microsoft.com/office/drawing/2014/main" id="{C302E0C3-B968-8252-C974-9CFC9A92CB21}"/>
              </a:ext>
            </a:extLst>
          </p:cNvPr>
          <p:cNvSpPr/>
          <p:nvPr/>
        </p:nvSpPr>
        <p:spPr>
          <a:xfrm>
            <a:off x="4983873" y="1877286"/>
            <a:ext cx="2726347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Проблеми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синхронізації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реальному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часі</a:t>
            </a:r>
            <a:endParaRPr lang="en-US" sz="900" dirty="0"/>
          </a:p>
        </p:txBody>
      </p:sp>
      <p:sp>
        <p:nvSpPr>
          <p:cNvPr id="84" name="Text 41">
            <a:extLst>
              <a:ext uri="{FF2B5EF4-FFF2-40B4-BE49-F238E27FC236}">
                <a16:creationId xmlns:a16="http://schemas.microsoft.com/office/drawing/2014/main" id="{76BEB9A1-D1B4-5040-03B2-46A99B57B59D}"/>
              </a:ext>
            </a:extLst>
          </p:cNvPr>
          <p:cNvSpPr/>
          <p:nvPr/>
        </p:nvSpPr>
        <p:spPr>
          <a:xfrm>
            <a:off x="4812424" y="2111035"/>
            <a:ext cx="3643313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Неналежне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оброблення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тайм-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аутів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ходу та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механізмів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автоматичного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прогресу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грі</a:t>
            </a:r>
            <a:endParaRPr lang="en-US" sz="788" dirty="0"/>
          </a:p>
        </p:txBody>
      </p:sp>
      <p:sp>
        <p:nvSpPr>
          <p:cNvPr id="85" name="Shape 42">
            <a:extLst>
              <a:ext uri="{FF2B5EF4-FFF2-40B4-BE49-F238E27FC236}">
                <a16:creationId xmlns:a16="http://schemas.microsoft.com/office/drawing/2014/main" id="{938D86C2-974C-19C3-1528-A89A6A39BF76}"/>
              </a:ext>
            </a:extLst>
          </p:cNvPr>
          <p:cNvSpPr/>
          <p:nvPr/>
        </p:nvSpPr>
        <p:spPr>
          <a:xfrm>
            <a:off x="4698124" y="2532552"/>
            <a:ext cx="3800475" cy="742950"/>
          </a:xfrm>
          <a:prstGeom prst="rect">
            <a:avLst/>
          </a:prstGeom>
          <a:solidFill>
            <a:srgbClr val="FBBF24">
              <a:alpha val="60000"/>
            </a:srgb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86" name="Image 10" descr="preencoded.png">
            <a:extLst>
              <a:ext uri="{FF2B5EF4-FFF2-40B4-BE49-F238E27FC236}">
                <a16:creationId xmlns:a16="http://schemas.microsoft.com/office/drawing/2014/main" id="{6983CF67-0766-9474-4835-0B7CCA86CB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12424" y="2675427"/>
            <a:ext cx="142875" cy="114300"/>
          </a:xfrm>
          <a:prstGeom prst="rect">
            <a:avLst/>
          </a:prstGeom>
        </p:spPr>
      </p:pic>
      <p:sp>
        <p:nvSpPr>
          <p:cNvPr id="87" name="Text 44">
            <a:extLst>
              <a:ext uri="{FF2B5EF4-FFF2-40B4-BE49-F238E27FC236}">
                <a16:creationId xmlns:a16="http://schemas.microsoft.com/office/drawing/2014/main" id="{FABF4E62-D3D8-B897-3ED2-62A46ABA6F80}"/>
              </a:ext>
            </a:extLst>
          </p:cNvPr>
          <p:cNvSpPr/>
          <p:nvPr/>
        </p:nvSpPr>
        <p:spPr>
          <a:xfrm>
            <a:off x="5012448" y="2663328"/>
            <a:ext cx="2193023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Прогалини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у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застосуванні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правил</a:t>
            </a:r>
            <a:endParaRPr lang="en-US" sz="900" dirty="0"/>
          </a:p>
        </p:txBody>
      </p:sp>
      <p:sp>
        <p:nvSpPr>
          <p:cNvPr id="88" name="Text 45">
            <a:extLst>
              <a:ext uri="{FF2B5EF4-FFF2-40B4-BE49-F238E27FC236}">
                <a16:creationId xmlns:a16="http://schemas.microsoft.com/office/drawing/2014/main" id="{01788246-836B-30F2-2150-74164A92BC4D}"/>
              </a:ext>
            </a:extLst>
          </p:cNvPr>
          <p:cNvSpPr/>
          <p:nvPr/>
        </p:nvSpPr>
        <p:spPr>
          <a:xfrm>
            <a:off x="4812424" y="2897076"/>
            <a:ext cx="3643313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Відсутність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суворої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перевірки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на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стороні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сервера для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фінансових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транзакцій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управління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майном</a:t>
            </a:r>
            <a:endParaRPr lang="en-US" sz="788" dirty="0"/>
          </a:p>
        </p:txBody>
      </p:sp>
      <p:sp>
        <p:nvSpPr>
          <p:cNvPr id="89" name="Shape 46">
            <a:extLst>
              <a:ext uri="{FF2B5EF4-FFF2-40B4-BE49-F238E27FC236}">
                <a16:creationId xmlns:a16="http://schemas.microsoft.com/office/drawing/2014/main" id="{F196EA1A-E21A-09CB-E11C-FBCA89B4436D}"/>
              </a:ext>
            </a:extLst>
          </p:cNvPr>
          <p:cNvSpPr/>
          <p:nvPr/>
        </p:nvSpPr>
        <p:spPr>
          <a:xfrm>
            <a:off x="4698124" y="3316061"/>
            <a:ext cx="3800475" cy="600075"/>
          </a:xfrm>
          <a:prstGeom prst="rect">
            <a:avLst/>
          </a:prstGeom>
          <a:solidFill>
            <a:srgbClr val="FBBF24">
              <a:alpha val="60000"/>
            </a:srgb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90" name="Image 11" descr="preencoded.png">
            <a:extLst>
              <a:ext uri="{FF2B5EF4-FFF2-40B4-BE49-F238E27FC236}">
                <a16:creationId xmlns:a16="http://schemas.microsoft.com/office/drawing/2014/main" id="{5C07CDFE-15F4-6B9F-89B8-7DF246E854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2424" y="3458936"/>
            <a:ext cx="100013" cy="114300"/>
          </a:xfrm>
          <a:prstGeom prst="rect">
            <a:avLst/>
          </a:prstGeom>
        </p:spPr>
      </p:pic>
      <p:sp>
        <p:nvSpPr>
          <p:cNvPr id="91" name="Text 48">
            <a:extLst>
              <a:ext uri="{FF2B5EF4-FFF2-40B4-BE49-F238E27FC236}">
                <a16:creationId xmlns:a16="http://schemas.microsoft.com/office/drawing/2014/main" id="{91F3E34D-D850-BD9B-94C1-6971E980421C}"/>
              </a:ext>
            </a:extLst>
          </p:cNvPr>
          <p:cNvSpPr/>
          <p:nvPr/>
        </p:nvSpPr>
        <p:spPr>
          <a:xfrm>
            <a:off x="4969587" y="3446836"/>
            <a:ext cx="1848263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uk-UA" sz="900" b="1" noProof="0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Проблеми з масштабованістю</a:t>
            </a:r>
            <a:endParaRPr lang="en-US" sz="900" dirty="0"/>
          </a:p>
        </p:txBody>
      </p:sp>
      <p:sp>
        <p:nvSpPr>
          <p:cNvPr id="92" name="Text 49">
            <a:extLst>
              <a:ext uri="{FF2B5EF4-FFF2-40B4-BE49-F238E27FC236}">
                <a16:creationId xmlns:a16="http://schemas.microsoft.com/office/drawing/2014/main" id="{FF983C60-B047-D106-77CF-A50C440A3690}"/>
              </a:ext>
            </a:extLst>
          </p:cNvPr>
          <p:cNvSpPr/>
          <p:nvPr/>
        </p:nvSpPr>
        <p:spPr>
          <a:xfrm>
            <a:off x="4812424" y="3609148"/>
            <a:ext cx="3643313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Обмежена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підтримка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одночасних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ігрових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сесій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з оптимальною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продуктивністю</a:t>
            </a:r>
            <a:endParaRPr lang="en-US" sz="788" dirty="0"/>
          </a:p>
        </p:txBody>
      </p:sp>
      <p:sp>
        <p:nvSpPr>
          <p:cNvPr id="98" name="Shape 50">
            <a:extLst>
              <a:ext uri="{FF2B5EF4-FFF2-40B4-BE49-F238E27FC236}">
                <a16:creationId xmlns:a16="http://schemas.microsoft.com/office/drawing/2014/main" id="{10A40679-4606-C873-A572-B3B0BFC1ABAF}"/>
              </a:ext>
            </a:extLst>
          </p:cNvPr>
          <p:cNvSpPr/>
          <p:nvPr/>
        </p:nvSpPr>
        <p:spPr>
          <a:xfrm>
            <a:off x="645400" y="3984098"/>
            <a:ext cx="7772400" cy="845118"/>
          </a:xfrm>
          <a:prstGeom prst="rect">
            <a:avLst/>
          </a:prstGeom>
          <a:solidFill>
            <a:srgbClr val="EEF2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ru-RU" dirty="0"/>
          </a:p>
        </p:txBody>
      </p:sp>
      <p:pic>
        <p:nvPicPr>
          <p:cNvPr id="99" name="Image 12" descr="preencoded.png">
            <a:extLst>
              <a:ext uri="{FF2B5EF4-FFF2-40B4-BE49-F238E27FC236}">
                <a16:creationId xmlns:a16="http://schemas.microsoft.com/office/drawing/2014/main" id="{9AF94298-7B0B-84D7-C8EC-93E72F1C27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5273" y="4101195"/>
            <a:ext cx="96441" cy="128588"/>
          </a:xfrm>
          <a:prstGeom prst="rect">
            <a:avLst/>
          </a:prstGeom>
        </p:spPr>
      </p:pic>
      <p:sp>
        <p:nvSpPr>
          <p:cNvPr id="100" name="Text 51">
            <a:extLst>
              <a:ext uri="{FF2B5EF4-FFF2-40B4-BE49-F238E27FC236}">
                <a16:creationId xmlns:a16="http://schemas.microsoft.com/office/drawing/2014/main" id="{1CE188BF-2BFE-E725-9115-396CAC6C7773}"/>
              </a:ext>
            </a:extLst>
          </p:cNvPr>
          <p:cNvSpPr/>
          <p:nvPr/>
        </p:nvSpPr>
        <p:spPr>
          <a:xfrm>
            <a:off x="908864" y="4087549"/>
            <a:ext cx="1901472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013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Наш </a:t>
            </a:r>
            <a:r>
              <a:rPr lang="ru-RU" sz="1013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підхід</a:t>
            </a:r>
            <a:r>
              <a:rPr lang="ru-RU" sz="1013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до </a:t>
            </a:r>
            <a:r>
              <a:rPr lang="ru-RU" sz="1013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вирішення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02" name="Text 52">
            <a:extLst>
              <a:ext uri="{FF2B5EF4-FFF2-40B4-BE49-F238E27FC236}">
                <a16:creationId xmlns:a16="http://schemas.microsoft.com/office/drawing/2014/main" id="{EE627556-F803-4309-0558-9E3423374D53}"/>
              </a:ext>
            </a:extLst>
          </p:cNvPr>
          <p:cNvSpPr/>
          <p:nvPr/>
        </p:nvSpPr>
        <p:spPr>
          <a:xfrm>
            <a:off x="913601" y="4294812"/>
            <a:ext cx="65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788" dirty="0"/>
          </a:p>
        </p:txBody>
      </p:sp>
      <p:sp>
        <p:nvSpPr>
          <p:cNvPr id="103" name="Text 53">
            <a:extLst>
              <a:ext uri="{FF2B5EF4-FFF2-40B4-BE49-F238E27FC236}">
                <a16:creationId xmlns:a16="http://schemas.microsoft.com/office/drawing/2014/main" id="{40CD318D-B50D-E33D-1310-23F8EA899EC4}"/>
              </a:ext>
            </a:extLst>
          </p:cNvPr>
          <p:cNvSpPr/>
          <p:nvPr/>
        </p:nvSpPr>
        <p:spPr>
          <a:xfrm>
            <a:off x="802562" y="4312118"/>
            <a:ext cx="7518470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en-US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MonopolyUA</a:t>
            </a:r>
            <a:r>
              <a:rPr lang="uk-UA" sz="900" b="1" dirty="0">
                <a:solidFill>
                  <a:schemeClr val="tx1"/>
                </a:solidFill>
                <a:ea typeface="Noto Sans" pitchFamily="34" charset="-122"/>
              </a:rPr>
              <a:t> 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вирішує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ці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прогалини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шляхом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впровадження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виділеного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серверного компонента,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який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обробляє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всю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ігрову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логіку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ізольованому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середовищі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гарантує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узгодженість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станів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запобігає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шахрайству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забезпечує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оптимальну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синхронізацію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реальному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часі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за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допомогою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каналів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Django </a:t>
            </a:r>
            <a:r>
              <a:rPr lang="ru-RU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та </a:t>
            </a:r>
            <a:r>
              <a:rPr lang="en-US" sz="9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Redis.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04" name="Google Shape;80;p15">
            <a:extLst>
              <a:ext uri="{FF2B5EF4-FFF2-40B4-BE49-F238E27FC236}">
                <a16:creationId xmlns:a16="http://schemas.microsoft.com/office/drawing/2014/main" id="{873B0AFD-7F1E-89C1-2A39-89B6E2E9B4C5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012825" y="244012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49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5A869300-337B-49BD-4992-4EAD97FD1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4">
            <a:extLst>
              <a:ext uri="{FF2B5EF4-FFF2-40B4-BE49-F238E27FC236}">
                <a16:creationId xmlns:a16="http://schemas.microsoft.com/office/drawing/2014/main" id="{28A6DF84-3BA2-DFB8-3138-60A3B30D0C20}"/>
              </a:ext>
            </a:extLst>
          </p:cNvPr>
          <p:cNvSpPr/>
          <p:nvPr/>
        </p:nvSpPr>
        <p:spPr>
          <a:xfrm>
            <a:off x="6923993" y="3438519"/>
            <a:ext cx="1851118" cy="697668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D95CBE01-067C-8D1E-54A5-E41F226878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825" y="244012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A35417-53CF-F5BA-6B99-F098E96E8AA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ED2426BD-2CA6-522C-17D2-E9CCD828FFAC}"/>
              </a:ext>
            </a:extLst>
          </p:cNvPr>
          <p:cNvSpPr/>
          <p:nvPr/>
        </p:nvSpPr>
        <p:spPr>
          <a:xfrm>
            <a:off x="559675" y="278892"/>
            <a:ext cx="571500" cy="571500"/>
          </a:xfrm>
          <a:prstGeom prst="ellipse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053E8152-A39F-927D-0CD3-1387A9576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38" y="462686"/>
            <a:ext cx="171450" cy="171450"/>
          </a:xfrm>
          <a:prstGeom prst="rect">
            <a:avLst/>
          </a:prstGeom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9984C0F9-F9EC-1EE1-6E2A-DDCF45BCDABD}"/>
              </a:ext>
            </a:extLst>
          </p:cNvPr>
          <p:cNvSpPr/>
          <p:nvPr/>
        </p:nvSpPr>
        <p:spPr>
          <a:xfrm>
            <a:off x="1191462" y="332925"/>
            <a:ext cx="4953305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uk-UA" sz="1688" b="1" noProof="0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Постановка задачі та опис системи</a:t>
            </a:r>
            <a:endParaRPr lang="uk-UA" sz="1688" noProof="0" dirty="0"/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998F9B41-0A9A-38BE-F63E-6FD17539D5B6}"/>
              </a:ext>
            </a:extLst>
          </p:cNvPr>
          <p:cNvSpPr/>
          <p:nvPr/>
        </p:nvSpPr>
        <p:spPr>
          <a:xfrm>
            <a:off x="1191463" y="613462"/>
            <a:ext cx="4510274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Чітке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визначення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проблеми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очікувані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результати</a:t>
            </a:r>
            <a:endParaRPr lang="en-US" sz="1013" dirty="0"/>
          </a:p>
        </p:txBody>
      </p:sp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22FB2E64-553B-A6BA-CA68-FF340F517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055198"/>
            <a:ext cx="142875" cy="142875"/>
          </a:xfrm>
          <a:prstGeom prst="rect">
            <a:avLst/>
          </a:prstGeom>
        </p:spPr>
      </p:pic>
      <p:sp>
        <p:nvSpPr>
          <p:cNvPr id="18" name="Text 3">
            <a:extLst>
              <a:ext uri="{FF2B5EF4-FFF2-40B4-BE49-F238E27FC236}">
                <a16:creationId xmlns:a16="http://schemas.microsoft.com/office/drawing/2014/main" id="{B6CFB6FF-DB7E-4F38-4C41-10A4A059200B}"/>
              </a:ext>
            </a:extLst>
          </p:cNvPr>
          <p:cNvSpPr/>
          <p:nvPr/>
        </p:nvSpPr>
        <p:spPr>
          <a:xfrm>
            <a:off x="885825" y="1040073"/>
            <a:ext cx="2033320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Формулювання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проблеми</a:t>
            </a:r>
            <a:endParaRPr lang="en-US" sz="1125" dirty="0"/>
          </a:p>
        </p:txBody>
      </p:sp>
      <p:sp>
        <p:nvSpPr>
          <p:cNvPr id="19" name="Shape 4">
            <a:extLst>
              <a:ext uri="{FF2B5EF4-FFF2-40B4-BE49-F238E27FC236}">
                <a16:creationId xmlns:a16="http://schemas.microsoft.com/office/drawing/2014/main" id="{B1683299-F76E-C3F7-8010-E8BF43A21B82}"/>
              </a:ext>
            </a:extLst>
          </p:cNvPr>
          <p:cNvSpPr/>
          <p:nvPr/>
        </p:nvSpPr>
        <p:spPr>
          <a:xfrm>
            <a:off x="685800" y="1343025"/>
            <a:ext cx="3800475" cy="1030486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0" name="Shape 5">
            <a:extLst>
              <a:ext uri="{FF2B5EF4-FFF2-40B4-BE49-F238E27FC236}">
                <a16:creationId xmlns:a16="http://schemas.microsoft.com/office/drawing/2014/main" id="{3EFC8E5E-B6D2-C4F0-8503-8FDF8C1D3A72}"/>
              </a:ext>
            </a:extLst>
          </p:cNvPr>
          <p:cNvSpPr/>
          <p:nvPr/>
        </p:nvSpPr>
        <p:spPr>
          <a:xfrm>
            <a:off x="685800" y="1343025"/>
            <a:ext cx="28575" cy="1030486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21" name="Image 3" descr="preencoded.png">
            <a:extLst>
              <a:ext uri="{FF2B5EF4-FFF2-40B4-BE49-F238E27FC236}">
                <a16:creationId xmlns:a16="http://schemas.microsoft.com/office/drawing/2014/main" id="{0BEF045A-ACC2-747C-5644-0372AFF6B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75" y="1514475"/>
            <a:ext cx="28575" cy="114300"/>
          </a:xfrm>
          <a:prstGeom prst="rect">
            <a:avLst/>
          </a:prstGeom>
        </p:spPr>
      </p:pic>
      <p:sp>
        <p:nvSpPr>
          <p:cNvPr id="22" name="Text 6">
            <a:extLst>
              <a:ext uri="{FF2B5EF4-FFF2-40B4-BE49-F238E27FC236}">
                <a16:creationId xmlns:a16="http://schemas.microsoft.com/office/drawing/2014/main" id="{1892704A-0A79-3B97-EEDF-90303B971537}"/>
              </a:ext>
            </a:extLst>
          </p:cNvPr>
          <p:cNvSpPr/>
          <p:nvPr/>
        </p:nvSpPr>
        <p:spPr>
          <a:xfrm>
            <a:off x="914400" y="1502375"/>
            <a:ext cx="110607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Основний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виклик</a:t>
            </a:r>
            <a:endParaRPr lang="en-US" sz="900" dirty="0"/>
          </a:p>
        </p:txBody>
      </p:sp>
      <p:sp>
        <p:nvSpPr>
          <p:cNvPr id="23" name="Text 9">
            <a:extLst>
              <a:ext uri="{FF2B5EF4-FFF2-40B4-BE49-F238E27FC236}">
                <a16:creationId xmlns:a16="http://schemas.microsoft.com/office/drawing/2014/main" id="{F86DA77C-2C4A-A268-3A8D-773BBB10CD76}"/>
              </a:ext>
            </a:extLst>
          </p:cNvPr>
          <p:cNvSpPr/>
          <p:nvPr/>
        </p:nvSpPr>
        <p:spPr>
          <a:xfrm>
            <a:off x="828675" y="1925337"/>
            <a:ext cx="3563587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788" dirty="0"/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BEA0C53C-FB77-2205-063B-3B5626EBE682}"/>
              </a:ext>
            </a:extLst>
          </p:cNvPr>
          <p:cNvSpPr/>
          <p:nvPr/>
        </p:nvSpPr>
        <p:spPr>
          <a:xfrm>
            <a:off x="828675" y="1742906"/>
            <a:ext cx="3535011" cy="485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Потрібно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забезпечити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безперервний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послідовний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ігровий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процес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за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одночасної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присутності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десятків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і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сотень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гравців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гарантуючи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що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будь-яка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дія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одного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учасника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миттєво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відображатиметься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на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всіх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інших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клієнтських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інтерфейсах</a:t>
            </a:r>
            <a:r>
              <a:rPr lang="ru-RU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788" dirty="0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CAC399BB-23D7-C9C9-CD98-8830E152EB7A}"/>
              </a:ext>
            </a:extLst>
          </p:cNvPr>
          <p:cNvSpPr/>
          <p:nvPr/>
        </p:nvSpPr>
        <p:spPr>
          <a:xfrm>
            <a:off x="1577290" y="1646247"/>
            <a:ext cx="1913269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788" dirty="0"/>
          </a:p>
        </p:txBody>
      </p:sp>
      <p:sp>
        <p:nvSpPr>
          <p:cNvPr id="3" name="Shape 10">
            <a:extLst>
              <a:ext uri="{FF2B5EF4-FFF2-40B4-BE49-F238E27FC236}">
                <a16:creationId xmlns:a16="http://schemas.microsoft.com/office/drawing/2014/main" id="{75F16A08-F0DD-146B-C219-95DFEC1FCEB9}"/>
              </a:ext>
            </a:extLst>
          </p:cNvPr>
          <p:cNvSpPr/>
          <p:nvPr/>
        </p:nvSpPr>
        <p:spPr>
          <a:xfrm>
            <a:off x="685800" y="2526619"/>
            <a:ext cx="3800475" cy="585788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" name="Image 4" descr="preencoded.png">
            <a:extLst>
              <a:ext uri="{FF2B5EF4-FFF2-40B4-BE49-F238E27FC236}">
                <a16:creationId xmlns:a16="http://schemas.microsoft.com/office/drawing/2014/main" id="{64E4B265-DDE4-87DA-BA40-89CEA967C7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387" y="2698070"/>
            <a:ext cx="100013" cy="100013"/>
          </a:xfrm>
          <a:prstGeom prst="rect">
            <a:avLst/>
          </a:prstGeom>
        </p:spPr>
      </p:pic>
      <p:sp>
        <p:nvSpPr>
          <p:cNvPr id="5" name="Text 11">
            <a:extLst>
              <a:ext uri="{FF2B5EF4-FFF2-40B4-BE49-F238E27FC236}">
                <a16:creationId xmlns:a16="http://schemas.microsoft.com/office/drawing/2014/main" id="{9CA487C1-15D2-B4FE-B0C3-0FD28BE6640F}"/>
              </a:ext>
            </a:extLst>
          </p:cNvPr>
          <p:cNvSpPr/>
          <p:nvPr/>
        </p:nvSpPr>
        <p:spPr>
          <a:xfrm>
            <a:off x="971550" y="2678827"/>
            <a:ext cx="2519009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Синхронізація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режимі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реального часу</a:t>
            </a:r>
            <a:endParaRPr lang="en-US" sz="900" dirty="0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220D26D1-02A2-78C9-B179-AD73E608074F}"/>
              </a:ext>
            </a:extLst>
          </p:cNvPr>
          <p:cNvSpPr/>
          <p:nvPr/>
        </p:nvSpPr>
        <p:spPr>
          <a:xfrm>
            <a:off x="814387" y="2894239"/>
            <a:ext cx="3099245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Миттєві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оновлення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стану на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всіх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підключених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клієнтах</a:t>
            </a:r>
            <a:endParaRPr lang="en-US" sz="800" dirty="0"/>
          </a:p>
        </p:txBody>
      </p:sp>
      <p:sp>
        <p:nvSpPr>
          <p:cNvPr id="7" name="Shape 13">
            <a:extLst>
              <a:ext uri="{FF2B5EF4-FFF2-40B4-BE49-F238E27FC236}">
                <a16:creationId xmlns:a16="http://schemas.microsoft.com/office/drawing/2014/main" id="{40BF62F7-477D-AEAA-9B73-7BC14B9D7F9E}"/>
              </a:ext>
            </a:extLst>
          </p:cNvPr>
          <p:cNvSpPr/>
          <p:nvPr/>
        </p:nvSpPr>
        <p:spPr>
          <a:xfrm>
            <a:off x="688227" y="3248139"/>
            <a:ext cx="3800475" cy="585788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8" name="Image 5" descr="preencoded.png">
            <a:extLst>
              <a:ext uri="{FF2B5EF4-FFF2-40B4-BE49-F238E27FC236}">
                <a16:creationId xmlns:a16="http://schemas.microsoft.com/office/drawing/2014/main" id="{522FF285-3E7A-5915-73C9-22078A9B5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527" y="3398158"/>
            <a:ext cx="100013" cy="100013"/>
          </a:xfrm>
          <a:prstGeom prst="rect">
            <a:avLst/>
          </a:prstGeom>
        </p:spPr>
      </p:pic>
      <p:sp>
        <p:nvSpPr>
          <p:cNvPr id="9" name="Text 14">
            <a:extLst>
              <a:ext uri="{FF2B5EF4-FFF2-40B4-BE49-F238E27FC236}">
                <a16:creationId xmlns:a16="http://schemas.microsoft.com/office/drawing/2014/main" id="{1FF8E5B7-CA35-FED5-510E-AA58D680A7DF}"/>
              </a:ext>
            </a:extLst>
          </p:cNvPr>
          <p:cNvSpPr/>
          <p:nvPr/>
        </p:nvSpPr>
        <p:spPr>
          <a:xfrm>
            <a:off x="959690" y="3378914"/>
            <a:ext cx="120706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Цілісність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стану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гри</a:t>
            </a:r>
            <a:endParaRPr lang="en-US" sz="900" dirty="0"/>
          </a:p>
        </p:txBody>
      </p:sp>
      <p:sp>
        <p:nvSpPr>
          <p:cNvPr id="10" name="Text 15">
            <a:extLst>
              <a:ext uri="{FF2B5EF4-FFF2-40B4-BE49-F238E27FC236}">
                <a16:creationId xmlns:a16="http://schemas.microsoft.com/office/drawing/2014/main" id="{7CE6F02A-A2AF-5399-7ABE-9F0C945F79B7}"/>
              </a:ext>
            </a:extLst>
          </p:cNvPr>
          <p:cNvSpPr/>
          <p:nvPr/>
        </p:nvSpPr>
        <p:spPr>
          <a:xfrm>
            <a:off x="802527" y="3603945"/>
            <a:ext cx="3683748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Централізована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логіка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для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запобігання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шахрайству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невідповідностям</a:t>
            </a:r>
            <a:endParaRPr lang="en-US" sz="800" dirty="0"/>
          </a:p>
        </p:txBody>
      </p:sp>
      <p:sp>
        <p:nvSpPr>
          <p:cNvPr id="26" name="Shape 16">
            <a:extLst>
              <a:ext uri="{FF2B5EF4-FFF2-40B4-BE49-F238E27FC236}">
                <a16:creationId xmlns:a16="http://schemas.microsoft.com/office/drawing/2014/main" id="{BDB0FBE7-37E0-624C-B8F2-DA34F47F2765}"/>
              </a:ext>
            </a:extLst>
          </p:cNvPr>
          <p:cNvSpPr/>
          <p:nvPr/>
        </p:nvSpPr>
        <p:spPr>
          <a:xfrm>
            <a:off x="686896" y="3939601"/>
            <a:ext cx="3800475" cy="585788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27" name="Image 6" descr="preencoded.png">
            <a:extLst>
              <a:ext uri="{FF2B5EF4-FFF2-40B4-BE49-F238E27FC236}">
                <a16:creationId xmlns:a16="http://schemas.microsoft.com/office/drawing/2014/main" id="{33319FB1-0F82-F77C-877B-FCC69E70C8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196" y="4089620"/>
            <a:ext cx="100013" cy="100013"/>
          </a:xfrm>
          <a:prstGeom prst="rect">
            <a:avLst/>
          </a:prstGeom>
        </p:spPr>
      </p:pic>
      <p:sp>
        <p:nvSpPr>
          <p:cNvPr id="28" name="Text 17">
            <a:extLst>
              <a:ext uri="{FF2B5EF4-FFF2-40B4-BE49-F238E27FC236}">
                <a16:creationId xmlns:a16="http://schemas.microsoft.com/office/drawing/2014/main" id="{1E4B0A79-9605-FE81-C6C3-B8903A38590C}"/>
              </a:ext>
            </a:extLst>
          </p:cNvPr>
          <p:cNvSpPr/>
          <p:nvPr/>
        </p:nvSpPr>
        <p:spPr>
          <a:xfrm>
            <a:off x="958359" y="4070376"/>
            <a:ext cx="1176604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Управління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чергою</a:t>
            </a:r>
            <a:endParaRPr lang="en-US" sz="900" dirty="0"/>
          </a:p>
        </p:txBody>
      </p:sp>
      <p:sp>
        <p:nvSpPr>
          <p:cNvPr id="29" name="Text 18">
            <a:extLst>
              <a:ext uri="{FF2B5EF4-FFF2-40B4-BE49-F238E27FC236}">
                <a16:creationId xmlns:a16="http://schemas.microsoft.com/office/drawing/2014/main" id="{441785A0-562C-4E37-AC39-CF5A441A5349}"/>
              </a:ext>
            </a:extLst>
          </p:cNvPr>
          <p:cNvSpPr/>
          <p:nvPr/>
        </p:nvSpPr>
        <p:spPr>
          <a:xfrm>
            <a:off x="801196" y="4304781"/>
            <a:ext cx="3214849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Механізми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тайм-ауту та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автоматичний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перехід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до ходу</a:t>
            </a:r>
            <a:endParaRPr lang="en-US" sz="800" dirty="0"/>
          </a:p>
        </p:txBody>
      </p:sp>
      <p:sp>
        <p:nvSpPr>
          <p:cNvPr id="30" name="Shape 20">
            <a:extLst>
              <a:ext uri="{FF2B5EF4-FFF2-40B4-BE49-F238E27FC236}">
                <a16:creationId xmlns:a16="http://schemas.microsoft.com/office/drawing/2014/main" id="{60888EAB-B60B-AAF8-D633-DF98481E4769}"/>
              </a:ext>
            </a:extLst>
          </p:cNvPr>
          <p:cNvSpPr/>
          <p:nvPr/>
        </p:nvSpPr>
        <p:spPr>
          <a:xfrm>
            <a:off x="4977765" y="1343025"/>
            <a:ext cx="3800475" cy="1030486"/>
          </a:xfrm>
          <a:prstGeom prst="rect">
            <a:avLst/>
          </a:prstGeom>
          <a:solidFill>
            <a:srgbClr val="DCFCE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1" name="Shape 21">
            <a:extLst>
              <a:ext uri="{FF2B5EF4-FFF2-40B4-BE49-F238E27FC236}">
                <a16:creationId xmlns:a16="http://schemas.microsoft.com/office/drawing/2014/main" id="{F5A2F3BA-82D5-5071-A65D-BA6C403813C8}"/>
              </a:ext>
            </a:extLst>
          </p:cNvPr>
          <p:cNvSpPr/>
          <p:nvPr/>
        </p:nvSpPr>
        <p:spPr>
          <a:xfrm>
            <a:off x="4977765" y="1343025"/>
            <a:ext cx="28575" cy="1030486"/>
          </a:xfrm>
          <a:prstGeom prst="rect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32" name="Image 8" descr="preencoded.png">
            <a:extLst>
              <a:ext uri="{FF2B5EF4-FFF2-40B4-BE49-F238E27FC236}">
                <a16:creationId xmlns:a16="http://schemas.microsoft.com/office/drawing/2014/main" id="{F82D194D-75FD-9CB4-7260-E398FEF728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0640" y="1514475"/>
            <a:ext cx="128588" cy="114300"/>
          </a:xfrm>
          <a:prstGeom prst="rect">
            <a:avLst/>
          </a:prstGeom>
        </p:spPr>
      </p:pic>
      <p:sp>
        <p:nvSpPr>
          <p:cNvPr id="33" name="Text 22">
            <a:extLst>
              <a:ext uri="{FF2B5EF4-FFF2-40B4-BE49-F238E27FC236}">
                <a16:creationId xmlns:a16="http://schemas.microsoft.com/office/drawing/2014/main" id="{6E1ECFA9-D170-980C-EC30-C8FF414D8028}"/>
              </a:ext>
            </a:extLst>
          </p:cNvPr>
          <p:cNvSpPr/>
          <p:nvPr/>
        </p:nvSpPr>
        <p:spPr>
          <a:xfrm>
            <a:off x="5306378" y="1502375"/>
            <a:ext cx="1290418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Можливості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системи</a:t>
            </a:r>
            <a:endParaRPr lang="en-US" sz="900" dirty="0"/>
          </a:p>
        </p:txBody>
      </p:sp>
      <p:sp>
        <p:nvSpPr>
          <p:cNvPr id="34" name="Text 24">
            <a:extLst>
              <a:ext uri="{FF2B5EF4-FFF2-40B4-BE49-F238E27FC236}">
                <a16:creationId xmlns:a16="http://schemas.microsoft.com/office/drawing/2014/main" id="{5F1FC929-4AEA-F2F6-5413-6C586EC73F2B}"/>
              </a:ext>
            </a:extLst>
          </p:cNvPr>
          <p:cNvSpPr/>
          <p:nvPr/>
        </p:nvSpPr>
        <p:spPr>
          <a:xfrm>
            <a:off x="5222578" y="1652087"/>
            <a:ext cx="2069762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788" dirty="0"/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C1A0AD88-CC5A-7ACB-BDC8-5B8AE9A3EB84}"/>
              </a:ext>
            </a:extLst>
          </p:cNvPr>
          <p:cNvSpPr/>
          <p:nvPr/>
        </p:nvSpPr>
        <p:spPr>
          <a:xfrm>
            <a:off x="5120640" y="1708965"/>
            <a:ext cx="3416884" cy="5539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ru-RU" sz="900" b="1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Масштабований</a:t>
            </a:r>
            <a:r>
              <a:rPr lang="ru-RU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900" b="1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надійний</a:t>
            </a:r>
            <a:r>
              <a:rPr lang="ru-RU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бекенд</a:t>
            </a:r>
            <a:r>
              <a:rPr lang="en-US" sz="900" b="1" dirty="0">
                <a:ea typeface="Noto Sans" pitchFamily="34" charset="-122"/>
              </a:rPr>
              <a:t> 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для </a:t>
            </a:r>
            <a:r>
              <a:rPr lang="en-US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MonopolyUA</a:t>
            </a: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який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підтримує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повну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ігрову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логіку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синхронізацію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режимі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реального часу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між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учасниками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безпечні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транзакції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представлення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кінцевих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результатів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для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всіх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гравців</a:t>
            </a:r>
            <a:r>
              <a:rPr lang="ru-RU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900" dirty="0"/>
          </a:p>
        </p:txBody>
      </p:sp>
      <p:pic>
        <p:nvPicPr>
          <p:cNvPr id="36" name="Image 7" descr="preencoded.png">
            <a:extLst>
              <a:ext uri="{FF2B5EF4-FFF2-40B4-BE49-F238E27FC236}">
                <a16:creationId xmlns:a16="http://schemas.microsoft.com/office/drawing/2014/main" id="{E8BF607F-A1EB-A006-C918-CC3275987C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7765" y="1063841"/>
            <a:ext cx="142875" cy="142875"/>
          </a:xfrm>
          <a:prstGeom prst="rect">
            <a:avLst/>
          </a:prstGeom>
        </p:spPr>
      </p:pic>
      <p:sp>
        <p:nvSpPr>
          <p:cNvPr id="37" name="Text 19">
            <a:extLst>
              <a:ext uri="{FF2B5EF4-FFF2-40B4-BE49-F238E27FC236}">
                <a16:creationId xmlns:a16="http://schemas.microsoft.com/office/drawing/2014/main" id="{35D71882-6534-898B-2417-8430B99F3B46}"/>
              </a:ext>
            </a:extLst>
          </p:cNvPr>
          <p:cNvSpPr/>
          <p:nvPr/>
        </p:nvSpPr>
        <p:spPr>
          <a:xfrm>
            <a:off x="5177790" y="1048716"/>
            <a:ext cx="1651093" cy="1731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Очікувані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результати</a:t>
            </a:r>
            <a:endParaRPr lang="en-US" sz="1125" dirty="0"/>
          </a:p>
        </p:txBody>
      </p:sp>
      <p:sp>
        <p:nvSpPr>
          <p:cNvPr id="38" name="Shape 26">
            <a:extLst>
              <a:ext uri="{FF2B5EF4-FFF2-40B4-BE49-F238E27FC236}">
                <a16:creationId xmlns:a16="http://schemas.microsoft.com/office/drawing/2014/main" id="{10006F8B-59B2-1A37-AAB2-B4C64BDB99FC}"/>
              </a:ext>
            </a:extLst>
          </p:cNvPr>
          <p:cNvSpPr/>
          <p:nvPr/>
        </p:nvSpPr>
        <p:spPr>
          <a:xfrm>
            <a:off x="4977765" y="2644997"/>
            <a:ext cx="1857375" cy="703659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39" name="Image 9" descr="preencoded.png">
            <a:extLst>
              <a:ext uri="{FF2B5EF4-FFF2-40B4-BE49-F238E27FC236}">
                <a16:creationId xmlns:a16="http://schemas.microsoft.com/office/drawing/2014/main" id="{7DEF148F-10FE-C98E-A34B-4E62FFDDCA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7156" y="2734294"/>
            <a:ext cx="178594" cy="142875"/>
          </a:xfrm>
          <a:prstGeom prst="rect">
            <a:avLst/>
          </a:prstGeom>
        </p:spPr>
      </p:pic>
      <p:sp>
        <p:nvSpPr>
          <p:cNvPr id="40" name="Text 27">
            <a:extLst>
              <a:ext uri="{FF2B5EF4-FFF2-40B4-BE49-F238E27FC236}">
                <a16:creationId xmlns:a16="http://schemas.microsoft.com/office/drawing/2014/main" id="{C95CF6E4-568E-F018-AE40-398B0AC5FED6}"/>
              </a:ext>
            </a:extLst>
          </p:cNvPr>
          <p:cNvSpPr/>
          <p:nvPr/>
        </p:nvSpPr>
        <p:spPr>
          <a:xfrm>
            <a:off x="5063490" y="2956393"/>
            <a:ext cx="1757363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 Players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F849990-E62F-2DA6-8595-21EDC77EA0E6}"/>
              </a:ext>
            </a:extLst>
          </p:cNvPr>
          <p:cNvSpPr/>
          <p:nvPr/>
        </p:nvSpPr>
        <p:spPr>
          <a:xfrm>
            <a:off x="5063490" y="3129938"/>
            <a:ext cx="1757363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uk-UA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Одночасна підтримка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71F0ACAF-36DA-A927-B605-3BACBB997FE6}"/>
              </a:ext>
            </a:extLst>
          </p:cNvPr>
          <p:cNvSpPr/>
          <p:nvPr/>
        </p:nvSpPr>
        <p:spPr>
          <a:xfrm>
            <a:off x="6920865" y="2644997"/>
            <a:ext cx="1857375" cy="703659"/>
          </a:xfrm>
          <a:prstGeom prst="rect">
            <a:avLst/>
          </a:prstGeom>
          <a:solidFill>
            <a:srgbClr val="F5F3FF"/>
          </a:solidFill>
          <a:ln w="99">
            <a:solidFill>
              <a:srgbClr val="DDD6F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3" name="Image 10" descr="preencoded.png">
            <a:extLst>
              <a:ext uri="{FF2B5EF4-FFF2-40B4-BE49-F238E27FC236}">
                <a16:creationId xmlns:a16="http://schemas.microsoft.com/office/drawing/2014/main" id="{9D18695B-2EE8-5C95-9F67-6ADD414DA9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95974" y="2734294"/>
            <a:ext cx="107156" cy="142875"/>
          </a:xfrm>
          <a:prstGeom prst="rect">
            <a:avLst/>
          </a:prstGeom>
        </p:spPr>
      </p:pic>
      <p:sp>
        <p:nvSpPr>
          <p:cNvPr id="44" name="Text 30">
            <a:extLst>
              <a:ext uri="{FF2B5EF4-FFF2-40B4-BE49-F238E27FC236}">
                <a16:creationId xmlns:a16="http://schemas.microsoft.com/office/drawing/2014/main" id="{A37E755C-6292-8DAC-36EE-52E782839042}"/>
              </a:ext>
            </a:extLst>
          </p:cNvPr>
          <p:cNvSpPr/>
          <p:nvPr/>
        </p:nvSpPr>
        <p:spPr>
          <a:xfrm>
            <a:off x="7006590" y="2956393"/>
            <a:ext cx="1757363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F20F7302-0BBA-F58A-8C75-050D6110E62D}"/>
              </a:ext>
            </a:extLst>
          </p:cNvPr>
          <p:cNvSpPr/>
          <p:nvPr/>
        </p:nvSpPr>
        <p:spPr>
          <a:xfrm>
            <a:off x="7006590" y="3129938"/>
            <a:ext cx="1757363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uk-UA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Оновлення стану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6" name="Shape 32">
            <a:extLst>
              <a:ext uri="{FF2B5EF4-FFF2-40B4-BE49-F238E27FC236}">
                <a16:creationId xmlns:a16="http://schemas.microsoft.com/office/drawing/2014/main" id="{2157CB08-501D-3830-283E-56F7617CB943}"/>
              </a:ext>
            </a:extLst>
          </p:cNvPr>
          <p:cNvSpPr/>
          <p:nvPr/>
        </p:nvSpPr>
        <p:spPr>
          <a:xfrm>
            <a:off x="4977765" y="3420094"/>
            <a:ext cx="1857375" cy="703659"/>
          </a:xfrm>
          <a:prstGeom prst="rect">
            <a:avLst/>
          </a:prstGeom>
          <a:solidFill>
            <a:srgbClr val="ECFDF5"/>
          </a:solidFill>
          <a:ln w="99">
            <a:solidFill>
              <a:srgbClr val="A7F3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7" name="Image 11" descr="preencoded.png">
            <a:extLst>
              <a:ext uri="{FF2B5EF4-FFF2-40B4-BE49-F238E27FC236}">
                <a16:creationId xmlns:a16="http://schemas.microsoft.com/office/drawing/2014/main" id="{78EACAD9-1991-FF55-FD1A-9EF2D87248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17156" y="3509391"/>
            <a:ext cx="178594" cy="142875"/>
          </a:xfrm>
          <a:prstGeom prst="rect">
            <a:avLst/>
          </a:prstGeom>
        </p:spPr>
      </p:pic>
      <p:sp>
        <p:nvSpPr>
          <p:cNvPr id="48" name="Text 33">
            <a:extLst>
              <a:ext uri="{FF2B5EF4-FFF2-40B4-BE49-F238E27FC236}">
                <a16:creationId xmlns:a16="http://schemas.microsoft.com/office/drawing/2014/main" id="{502DC198-17F1-4E31-3009-60F96FD04338}"/>
              </a:ext>
            </a:extLst>
          </p:cNvPr>
          <p:cNvSpPr/>
          <p:nvPr/>
        </p:nvSpPr>
        <p:spPr>
          <a:xfrm>
            <a:off x="5063490" y="3731490"/>
            <a:ext cx="1757363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Chat</a:t>
            </a:r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49" name="Text 34">
            <a:extLst>
              <a:ext uri="{FF2B5EF4-FFF2-40B4-BE49-F238E27FC236}">
                <a16:creationId xmlns:a16="http://schemas.microsoft.com/office/drawing/2014/main" id="{0A237E35-10E5-E8E3-6C9C-93E67620F1B9}"/>
              </a:ext>
            </a:extLst>
          </p:cNvPr>
          <p:cNvSpPr/>
          <p:nvPr/>
        </p:nvSpPr>
        <p:spPr>
          <a:xfrm>
            <a:off x="5063490" y="3914653"/>
            <a:ext cx="1757363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uk-UA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Інтегрована частина</a:t>
            </a:r>
            <a:endParaRPr lang="en-US" sz="675" dirty="0">
              <a:solidFill>
                <a:schemeClr val="tx1"/>
              </a:solidFill>
            </a:endParaRPr>
          </a:p>
        </p:txBody>
      </p:sp>
      <p:pic>
        <p:nvPicPr>
          <p:cNvPr id="50" name="Image 12" descr="preencoded.png">
            <a:extLst>
              <a:ext uri="{FF2B5EF4-FFF2-40B4-BE49-F238E27FC236}">
                <a16:creationId xmlns:a16="http://schemas.microsoft.com/office/drawing/2014/main" id="{25F2C36A-3489-5E6A-88AF-A191D866F2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8115" y="3516534"/>
            <a:ext cx="142875" cy="142875"/>
          </a:xfrm>
          <a:prstGeom prst="rect">
            <a:avLst/>
          </a:prstGeom>
        </p:spPr>
      </p:pic>
      <p:sp>
        <p:nvSpPr>
          <p:cNvPr id="51" name="Text 35">
            <a:extLst>
              <a:ext uri="{FF2B5EF4-FFF2-40B4-BE49-F238E27FC236}">
                <a16:creationId xmlns:a16="http://schemas.microsoft.com/office/drawing/2014/main" id="{02DA38A9-4193-7188-A4AE-78DC44974A23}"/>
              </a:ext>
            </a:extLst>
          </p:cNvPr>
          <p:cNvSpPr/>
          <p:nvPr/>
        </p:nvSpPr>
        <p:spPr>
          <a:xfrm>
            <a:off x="7013734" y="3738633"/>
            <a:ext cx="1743075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Logging</a:t>
            </a:r>
            <a:endParaRPr lang="en-US" sz="1013" dirty="0"/>
          </a:p>
        </p:txBody>
      </p:sp>
      <p:sp>
        <p:nvSpPr>
          <p:cNvPr id="52" name="Text 36">
            <a:extLst>
              <a:ext uri="{FF2B5EF4-FFF2-40B4-BE49-F238E27FC236}">
                <a16:creationId xmlns:a16="http://schemas.microsoft.com/office/drawing/2014/main" id="{0A8FC10B-64EF-9C10-C314-7DD4D8FB5CD8}"/>
              </a:ext>
            </a:extLst>
          </p:cNvPr>
          <p:cNvSpPr/>
          <p:nvPr/>
        </p:nvSpPr>
        <p:spPr>
          <a:xfrm>
            <a:off x="7013734" y="3921796"/>
            <a:ext cx="1743075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uk-UA" sz="675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Історія гри</a:t>
            </a:r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03388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9F97D1B4-732D-A926-3DE7-265FDC87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26DD42FE-5A7C-3A03-B687-03548DCE7A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825" y="244012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00B65D-05F2-40E1-36D0-B294FB31432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BDB6E1DE-7C32-625F-FD18-9E0EC5EEE0B8}"/>
              </a:ext>
            </a:extLst>
          </p:cNvPr>
          <p:cNvSpPr/>
          <p:nvPr/>
        </p:nvSpPr>
        <p:spPr>
          <a:xfrm>
            <a:off x="559675" y="278892"/>
            <a:ext cx="571500" cy="571500"/>
          </a:xfrm>
          <a:prstGeom prst="ellipse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54" name="Image 1" descr="preencoded.png">
            <a:extLst>
              <a:ext uri="{FF2B5EF4-FFF2-40B4-BE49-F238E27FC236}">
                <a16:creationId xmlns:a16="http://schemas.microsoft.com/office/drawing/2014/main" id="{DD232FC5-4F6F-3450-A47D-979DEC1E7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68" y="478917"/>
            <a:ext cx="214313" cy="171450"/>
          </a:xfrm>
          <a:prstGeom prst="rect">
            <a:avLst/>
          </a:prstGeom>
        </p:spPr>
      </p:pic>
      <p:sp>
        <p:nvSpPr>
          <p:cNvPr id="55" name="Text 1">
            <a:extLst>
              <a:ext uri="{FF2B5EF4-FFF2-40B4-BE49-F238E27FC236}">
                <a16:creationId xmlns:a16="http://schemas.microsoft.com/office/drawing/2014/main" id="{2DDDEAE9-2576-34A0-8CC8-296F0B60EF54}"/>
              </a:ext>
            </a:extLst>
          </p:cNvPr>
          <p:cNvSpPr/>
          <p:nvPr/>
        </p:nvSpPr>
        <p:spPr>
          <a:xfrm>
            <a:off x="1214242" y="306179"/>
            <a:ext cx="3130987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Вибір</a:t>
            </a:r>
            <a:r>
              <a:rPr lang="ru-RU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технології</a:t>
            </a:r>
            <a:r>
              <a:rPr lang="ru-RU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розробки</a:t>
            </a:r>
            <a:endParaRPr lang="en-US" sz="1688" dirty="0"/>
          </a:p>
        </p:txBody>
      </p:sp>
      <p:sp>
        <p:nvSpPr>
          <p:cNvPr id="56" name="Text 2">
            <a:extLst>
              <a:ext uri="{FF2B5EF4-FFF2-40B4-BE49-F238E27FC236}">
                <a16:creationId xmlns:a16="http://schemas.microsoft.com/office/drawing/2014/main" id="{79B3688C-058B-5528-6C2B-A84F87FCD550}"/>
              </a:ext>
            </a:extLst>
          </p:cNvPr>
          <p:cNvSpPr/>
          <p:nvPr/>
        </p:nvSpPr>
        <p:spPr>
          <a:xfrm>
            <a:off x="1214242" y="586716"/>
            <a:ext cx="4155115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Інструменти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технології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що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використовуються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MonopolyUA</a:t>
            </a:r>
            <a:endParaRPr lang="en-US" sz="1013" dirty="0"/>
          </a:p>
        </p:txBody>
      </p:sp>
      <p:pic>
        <p:nvPicPr>
          <p:cNvPr id="57" name="Image 2" descr="preencoded.png">
            <a:extLst>
              <a:ext uri="{FF2B5EF4-FFF2-40B4-BE49-F238E27FC236}">
                <a16:creationId xmlns:a16="http://schemas.microsoft.com/office/drawing/2014/main" id="{4F17EA09-8491-84F2-E86C-0B19B91EF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27" y="1036129"/>
            <a:ext cx="142875" cy="142875"/>
          </a:xfrm>
          <a:prstGeom prst="rect">
            <a:avLst/>
          </a:prstGeom>
        </p:spPr>
      </p:pic>
      <p:sp>
        <p:nvSpPr>
          <p:cNvPr id="58" name="Text 3">
            <a:extLst>
              <a:ext uri="{FF2B5EF4-FFF2-40B4-BE49-F238E27FC236}">
                <a16:creationId xmlns:a16="http://schemas.microsoft.com/office/drawing/2014/main" id="{ACE4EF7E-0F57-66F4-3476-D2FDAA1BCE84}"/>
              </a:ext>
            </a:extLst>
          </p:cNvPr>
          <p:cNvSpPr/>
          <p:nvPr/>
        </p:nvSpPr>
        <p:spPr>
          <a:xfrm>
            <a:off x="835452" y="1021004"/>
            <a:ext cx="1616636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Бекенд-технології</a:t>
            </a:r>
            <a:endParaRPr lang="en-US" sz="1125" dirty="0"/>
          </a:p>
        </p:txBody>
      </p:sp>
      <p:pic>
        <p:nvPicPr>
          <p:cNvPr id="59" name="Image 6" descr="preencoded.png">
            <a:extLst>
              <a:ext uri="{FF2B5EF4-FFF2-40B4-BE49-F238E27FC236}">
                <a16:creationId xmlns:a16="http://schemas.microsoft.com/office/drawing/2014/main" id="{D1991BFF-0BE1-AF58-A370-75A9CC6B5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3358" y="1036129"/>
            <a:ext cx="125016" cy="142875"/>
          </a:xfrm>
          <a:prstGeom prst="rect">
            <a:avLst/>
          </a:prstGeom>
        </p:spPr>
      </p:pic>
      <p:sp>
        <p:nvSpPr>
          <p:cNvPr id="60" name="Text 26">
            <a:extLst>
              <a:ext uri="{FF2B5EF4-FFF2-40B4-BE49-F238E27FC236}">
                <a16:creationId xmlns:a16="http://schemas.microsoft.com/office/drawing/2014/main" id="{3214D0A4-0952-F71B-D607-F8AAECD013F3}"/>
              </a:ext>
            </a:extLst>
          </p:cNvPr>
          <p:cNvSpPr/>
          <p:nvPr/>
        </p:nvSpPr>
        <p:spPr>
          <a:xfrm>
            <a:off x="3465524" y="1021004"/>
            <a:ext cx="1338508" cy="1731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Зберігання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даних</a:t>
            </a:r>
            <a:endParaRPr lang="en-US" sz="1125" dirty="0"/>
          </a:p>
        </p:txBody>
      </p:sp>
      <p:pic>
        <p:nvPicPr>
          <p:cNvPr id="61" name="Image 9" descr="preencoded.png">
            <a:extLst>
              <a:ext uri="{FF2B5EF4-FFF2-40B4-BE49-F238E27FC236}">
                <a16:creationId xmlns:a16="http://schemas.microsoft.com/office/drawing/2014/main" id="{58100417-1442-A340-3EA3-2461B9AE7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318" y="1036129"/>
            <a:ext cx="178594" cy="142875"/>
          </a:xfrm>
          <a:prstGeom prst="rect">
            <a:avLst/>
          </a:prstGeom>
        </p:spPr>
      </p:pic>
      <p:sp>
        <p:nvSpPr>
          <p:cNvPr id="62" name="Text 48">
            <a:extLst>
              <a:ext uri="{FF2B5EF4-FFF2-40B4-BE49-F238E27FC236}">
                <a16:creationId xmlns:a16="http://schemas.microsoft.com/office/drawing/2014/main" id="{6E6E5F63-622F-02F4-0810-8F62B909891B}"/>
              </a:ext>
            </a:extLst>
          </p:cNvPr>
          <p:cNvSpPr/>
          <p:nvPr/>
        </p:nvSpPr>
        <p:spPr>
          <a:xfrm>
            <a:off x="6167061" y="1021004"/>
            <a:ext cx="578685" cy="1731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uk-UA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Зв'язок</a:t>
            </a:r>
            <a:endParaRPr lang="en-US" sz="1125" dirty="0"/>
          </a:p>
        </p:txBody>
      </p:sp>
      <p:sp>
        <p:nvSpPr>
          <p:cNvPr id="69" name="Shape 4">
            <a:extLst>
              <a:ext uri="{FF2B5EF4-FFF2-40B4-BE49-F238E27FC236}">
                <a16:creationId xmlns:a16="http://schemas.microsoft.com/office/drawing/2014/main" id="{DC066F20-D131-44CB-C396-23480405E2CB}"/>
              </a:ext>
            </a:extLst>
          </p:cNvPr>
          <p:cNvSpPr/>
          <p:nvPr/>
        </p:nvSpPr>
        <p:spPr>
          <a:xfrm>
            <a:off x="559675" y="1364740"/>
            <a:ext cx="2476481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0" name="Shape 5">
            <a:extLst>
              <a:ext uri="{FF2B5EF4-FFF2-40B4-BE49-F238E27FC236}">
                <a16:creationId xmlns:a16="http://schemas.microsoft.com/office/drawing/2014/main" id="{79EA9BB9-3A6B-3F0F-EB6D-BE46E1906294}"/>
              </a:ext>
            </a:extLst>
          </p:cNvPr>
          <p:cNvSpPr/>
          <p:nvPr/>
        </p:nvSpPr>
        <p:spPr>
          <a:xfrm>
            <a:off x="673975" y="1479040"/>
            <a:ext cx="428625" cy="428625"/>
          </a:xfrm>
          <a:prstGeom prst="rect">
            <a:avLst/>
          </a:prstGeom>
          <a:solidFill>
            <a:srgbClr val="047857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71" name="Image 3" descr="preencoded.png">
            <a:extLst>
              <a:ext uri="{FF2B5EF4-FFF2-40B4-BE49-F238E27FC236}">
                <a16:creationId xmlns:a16="http://schemas.microsoft.com/office/drawing/2014/main" id="{BBA5FFCF-B060-DABD-6AED-6D528B1157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278" y="1607628"/>
            <a:ext cx="150019" cy="171450"/>
          </a:xfrm>
          <a:prstGeom prst="rect">
            <a:avLst/>
          </a:prstGeom>
        </p:spPr>
      </p:pic>
      <p:sp>
        <p:nvSpPr>
          <p:cNvPr id="72" name="Text 6">
            <a:extLst>
              <a:ext uri="{FF2B5EF4-FFF2-40B4-BE49-F238E27FC236}">
                <a16:creationId xmlns:a16="http://schemas.microsoft.com/office/drawing/2014/main" id="{C527EF20-F2BC-BD48-1266-62309CDB13DE}"/>
              </a:ext>
            </a:extLst>
          </p:cNvPr>
          <p:cNvSpPr/>
          <p:nvPr/>
        </p:nvSpPr>
        <p:spPr>
          <a:xfrm>
            <a:off x="1188325" y="1536190"/>
            <a:ext cx="143832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3.11</a:t>
            </a:r>
            <a:endParaRPr lang="en-US" sz="900" dirty="0"/>
          </a:p>
        </p:txBody>
      </p:sp>
      <p:sp>
        <p:nvSpPr>
          <p:cNvPr id="73" name="Text 7">
            <a:extLst>
              <a:ext uri="{FF2B5EF4-FFF2-40B4-BE49-F238E27FC236}">
                <a16:creationId xmlns:a16="http://schemas.microsoft.com/office/drawing/2014/main" id="{066C99EE-1622-FB0B-85B9-02989286016C}"/>
              </a:ext>
            </a:extLst>
          </p:cNvPr>
          <p:cNvSpPr/>
          <p:nvPr/>
        </p:nvSpPr>
        <p:spPr>
          <a:xfrm>
            <a:off x="1188324" y="1709829"/>
            <a:ext cx="1776155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Основна</a:t>
            </a:r>
            <a:r>
              <a:rPr lang="ru-RU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мова </a:t>
            </a: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програмування</a:t>
            </a:r>
            <a:endParaRPr lang="en-US" sz="900" dirty="0"/>
          </a:p>
        </p:txBody>
      </p:sp>
      <p:sp>
        <p:nvSpPr>
          <p:cNvPr id="74" name="Text 9">
            <a:extLst>
              <a:ext uri="{FF2B5EF4-FFF2-40B4-BE49-F238E27FC236}">
                <a16:creationId xmlns:a16="http://schemas.microsoft.com/office/drawing/2014/main" id="{CCCDB7BC-0E3D-FB76-EFC8-5224F88552C1}"/>
              </a:ext>
            </a:extLst>
          </p:cNvPr>
          <p:cNvSpPr/>
          <p:nvPr/>
        </p:nvSpPr>
        <p:spPr>
          <a:xfrm>
            <a:off x="673975" y="1992810"/>
            <a:ext cx="137538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endParaRPr lang="en-US" sz="675" dirty="0"/>
          </a:p>
        </p:txBody>
      </p:sp>
      <p:sp>
        <p:nvSpPr>
          <p:cNvPr id="75" name="Text 11">
            <a:extLst>
              <a:ext uri="{FF2B5EF4-FFF2-40B4-BE49-F238E27FC236}">
                <a16:creationId xmlns:a16="http://schemas.microsoft.com/office/drawing/2014/main" id="{FD8FBCD6-99E8-0980-8A17-AEF5704DE69B}"/>
              </a:ext>
            </a:extLst>
          </p:cNvPr>
          <p:cNvSpPr/>
          <p:nvPr/>
        </p:nvSpPr>
        <p:spPr>
          <a:xfrm>
            <a:off x="1247149" y="1992810"/>
            <a:ext cx="137538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endParaRPr lang="en-US" sz="675" dirty="0"/>
          </a:p>
        </p:txBody>
      </p:sp>
      <p:sp>
        <p:nvSpPr>
          <p:cNvPr id="76" name="Shape 8">
            <a:extLst>
              <a:ext uri="{FF2B5EF4-FFF2-40B4-BE49-F238E27FC236}">
                <a16:creationId xmlns:a16="http://schemas.microsoft.com/office/drawing/2014/main" id="{2C875E46-3F63-9CBF-279B-D1C583588C62}"/>
              </a:ext>
            </a:extLst>
          </p:cNvPr>
          <p:cNvSpPr/>
          <p:nvPr/>
        </p:nvSpPr>
        <p:spPr>
          <a:xfrm>
            <a:off x="677238" y="2021127"/>
            <a:ext cx="516024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7" name="Text 9">
            <a:extLst>
              <a:ext uri="{FF2B5EF4-FFF2-40B4-BE49-F238E27FC236}">
                <a16:creationId xmlns:a16="http://schemas.microsoft.com/office/drawing/2014/main" id="{15771B6A-A2E9-1DE7-4729-17CFEB791315}"/>
              </a:ext>
            </a:extLst>
          </p:cNvPr>
          <p:cNvSpPr/>
          <p:nvPr/>
        </p:nvSpPr>
        <p:spPr>
          <a:xfrm>
            <a:off x="677238" y="2020547"/>
            <a:ext cx="543034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High-level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78" name="Shape 10">
            <a:extLst>
              <a:ext uri="{FF2B5EF4-FFF2-40B4-BE49-F238E27FC236}">
                <a16:creationId xmlns:a16="http://schemas.microsoft.com/office/drawing/2014/main" id="{2E3B340E-1B49-C71C-BE91-849230922523}"/>
              </a:ext>
            </a:extLst>
          </p:cNvPr>
          <p:cNvSpPr/>
          <p:nvPr/>
        </p:nvSpPr>
        <p:spPr>
          <a:xfrm>
            <a:off x="1250412" y="2021127"/>
            <a:ext cx="488063" cy="17145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9" name="Text 11">
            <a:extLst>
              <a:ext uri="{FF2B5EF4-FFF2-40B4-BE49-F238E27FC236}">
                <a16:creationId xmlns:a16="http://schemas.microsoft.com/office/drawing/2014/main" id="{0245EE49-4F16-BB45-0D1A-6E597CC40D5E}"/>
              </a:ext>
            </a:extLst>
          </p:cNvPr>
          <p:cNvSpPr/>
          <p:nvPr/>
        </p:nvSpPr>
        <p:spPr>
          <a:xfrm>
            <a:off x="1250412" y="2020547"/>
            <a:ext cx="512576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Readable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81" name="Shape 12">
            <a:extLst>
              <a:ext uri="{FF2B5EF4-FFF2-40B4-BE49-F238E27FC236}">
                <a16:creationId xmlns:a16="http://schemas.microsoft.com/office/drawing/2014/main" id="{7B515F28-6FD0-687F-0AF7-8105BD2DBF89}"/>
              </a:ext>
            </a:extLst>
          </p:cNvPr>
          <p:cNvSpPr/>
          <p:nvPr/>
        </p:nvSpPr>
        <p:spPr>
          <a:xfrm>
            <a:off x="559675" y="2392602"/>
            <a:ext cx="2476481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82" name="Text 13">
            <a:extLst>
              <a:ext uri="{FF2B5EF4-FFF2-40B4-BE49-F238E27FC236}">
                <a16:creationId xmlns:a16="http://schemas.microsoft.com/office/drawing/2014/main" id="{AEED39EE-3B65-DFF7-FE85-9C5A36EF1F57}"/>
              </a:ext>
            </a:extLst>
          </p:cNvPr>
          <p:cNvSpPr/>
          <p:nvPr/>
        </p:nvSpPr>
        <p:spPr>
          <a:xfrm>
            <a:off x="1188325" y="2564052"/>
            <a:ext cx="141881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Django 5</a:t>
            </a:r>
            <a:endParaRPr lang="en-US" sz="900" dirty="0"/>
          </a:p>
        </p:txBody>
      </p:sp>
      <p:sp>
        <p:nvSpPr>
          <p:cNvPr id="83" name="Text 14">
            <a:extLst>
              <a:ext uri="{FF2B5EF4-FFF2-40B4-BE49-F238E27FC236}">
                <a16:creationId xmlns:a16="http://schemas.microsoft.com/office/drawing/2014/main" id="{FFE69200-5AB7-CF43-F522-A75FBE6C60DB}"/>
              </a:ext>
            </a:extLst>
          </p:cNvPr>
          <p:cNvSpPr/>
          <p:nvPr/>
        </p:nvSpPr>
        <p:spPr>
          <a:xfrm>
            <a:off x="1188324" y="2737690"/>
            <a:ext cx="1618095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Веб-фреймворк для </a:t>
            </a: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 API</a:t>
            </a:r>
            <a:endParaRPr lang="en-US" sz="900" dirty="0"/>
          </a:p>
        </p:txBody>
      </p:sp>
      <p:sp>
        <p:nvSpPr>
          <p:cNvPr id="84" name="Text 15">
            <a:extLst>
              <a:ext uri="{FF2B5EF4-FFF2-40B4-BE49-F238E27FC236}">
                <a16:creationId xmlns:a16="http://schemas.microsoft.com/office/drawing/2014/main" id="{BCE0E451-C552-130F-77D8-55D03BF4A432}"/>
              </a:ext>
            </a:extLst>
          </p:cNvPr>
          <p:cNvSpPr/>
          <p:nvPr/>
        </p:nvSpPr>
        <p:spPr>
          <a:xfrm>
            <a:off x="673975" y="3021252"/>
            <a:ext cx="368266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MVC</a:t>
            </a:r>
            <a:endParaRPr lang="en-US" sz="675" dirty="0"/>
          </a:p>
        </p:txBody>
      </p:sp>
      <p:sp>
        <p:nvSpPr>
          <p:cNvPr id="85" name="Shape 16">
            <a:extLst>
              <a:ext uri="{FF2B5EF4-FFF2-40B4-BE49-F238E27FC236}">
                <a16:creationId xmlns:a16="http://schemas.microsoft.com/office/drawing/2014/main" id="{6D35EFFF-3EE8-3462-40E6-3EF53F1F6A62}"/>
              </a:ext>
            </a:extLst>
          </p:cNvPr>
          <p:cNvSpPr/>
          <p:nvPr/>
        </p:nvSpPr>
        <p:spPr>
          <a:xfrm>
            <a:off x="1027953" y="3021252"/>
            <a:ext cx="444001" cy="17145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6" name="Text 17">
            <a:extLst>
              <a:ext uri="{FF2B5EF4-FFF2-40B4-BE49-F238E27FC236}">
                <a16:creationId xmlns:a16="http://schemas.microsoft.com/office/drawing/2014/main" id="{400657FD-1C02-9512-22D2-89D7271043FE}"/>
              </a:ext>
            </a:extLst>
          </p:cNvPr>
          <p:cNvSpPr/>
          <p:nvPr/>
        </p:nvSpPr>
        <p:spPr>
          <a:xfrm>
            <a:off x="1027953" y="3020672"/>
            <a:ext cx="469296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Scalable</a:t>
            </a:r>
            <a:endParaRPr lang="en-US" sz="675" dirty="0">
              <a:solidFill>
                <a:schemeClr val="tx1"/>
              </a:solidFill>
            </a:endParaRP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A4FE1EB3-62D9-37FC-3491-0EE51951B6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18" y="2503319"/>
            <a:ext cx="428625" cy="428625"/>
          </a:xfrm>
          <a:prstGeom prst="rect">
            <a:avLst/>
          </a:prstGeom>
        </p:spPr>
      </p:pic>
      <p:pic>
        <p:nvPicPr>
          <p:cNvPr id="92" name="Image 4" descr="preencoded.png">
            <a:extLst>
              <a:ext uri="{FF2B5EF4-FFF2-40B4-BE49-F238E27FC236}">
                <a16:creationId xmlns:a16="http://schemas.microsoft.com/office/drawing/2014/main" id="{4DB2EBCE-D14A-7F5B-260D-D165368D95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562" y="2631906"/>
            <a:ext cx="171450" cy="171450"/>
          </a:xfrm>
          <a:prstGeom prst="rect">
            <a:avLst/>
          </a:prstGeom>
        </p:spPr>
      </p:pic>
      <p:sp>
        <p:nvSpPr>
          <p:cNvPr id="93" name="Shape 18">
            <a:extLst>
              <a:ext uri="{FF2B5EF4-FFF2-40B4-BE49-F238E27FC236}">
                <a16:creationId xmlns:a16="http://schemas.microsoft.com/office/drawing/2014/main" id="{CF5EF4B3-CC42-9054-AC81-BB2EA85368AC}"/>
              </a:ext>
            </a:extLst>
          </p:cNvPr>
          <p:cNvSpPr/>
          <p:nvPr/>
        </p:nvSpPr>
        <p:spPr>
          <a:xfrm>
            <a:off x="559674" y="3417719"/>
            <a:ext cx="2476481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4" name="Shape 19">
            <a:extLst>
              <a:ext uri="{FF2B5EF4-FFF2-40B4-BE49-F238E27FC236}">
                <a16:creationId xmlns:a16="http://schemas.microsoft.com/office/drawing/2014/main" id="{66759458-53C8-BDF4-DB89-5F1F8728AFB0}"/>
              </a:ext>
            </a:extLst>
          </p:cNvPr>
          <p:cNvSpPr/>
          <p:nvPr/>
        </p:nvSpPr>
        <p:spPr>
          <a:xfrm>
            <a:off x="673974" y="3532019"/>
            <a:ext cx="428625" cy="428625"/>
          </a:xfrm>
          <a:prstGeom prst="rect">
            <a:avLst/>
          </a:prstGeom>
          <a:solidFill>
            <a:srgbClr val="6D28D9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95" name="Image 5" descr="preencoded.png">
            <a:extLst>
              <a:ext uri="{FF2B5EF4-FFF2-40B4-BE49-F238E27FC236}">
                <a16:creationId xmlns:a16="http://schemas.microsoft.com/office/drawing/2014/main" id="{6E2644F6-662F-C8AF-1A23-141544A7DC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846" y="3660607"/>
            <a:ext cx="192881" cy="171450"/>
          </a:xfrm>
          <a:prstGeom prst="rect">
            <a:avLst/>
          </a:prstGeom>
        </p:spPr>
      </p:pic>
      <p:sp>
        <p:nvSpPr>
          <p:cNvPr id="96" name="Text 20">
            <a:extLst>
              <a:ext uri="{FF2B5EF4-FFF2-40B4-BE49-F238E27FC236}">
                <a16:creationId xmlns:a16="http://schemas.microsoft.com/office/drawing/2014/main" id="{E5F40012-8B23-C30E-747D-D69EA2E7EA7D}"/>
              </a:ext>
            </a:extLst>
          </p:cNvPr>
          <p:cNvSpPr/>
          <p:nvPr/>
        </p:nvSpPr>
        <p:spPr>
          <a:xfrm>
            <a:off x="1188324" y="3589169"/>
            <a:ext cx="12379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Django Channels</a:t>
            </a:r>
            <a:endParaRPr lang="en-US" sz="900" dirty="0"/>
          </a:p>
        </p:txBody>
      </p:sp>
      <p:sp>
        <p:nvSpPr>
          <p:cNvPr id="97" name="Text 21">
            <a:extLst>
              <a:ext uri="{FF2B5EF4-FFF2-40B4-BE49-F238E27FC236}">
                <a16:creationId xmlns:a16="http://schemas.microsoft.com/office/drawing/2014/main" id="{18AEFDB4-E412-9F79-5900-9CFA9F300110}"/>
              </a:ext>
            </a:extLst>
          </p:cNvPr>
          <p:cNvSpPr/>
          <p:nvPr/>
        </p:nvSpPr>
        <p:spPr>
          <a:xfrm>
            <a:off x="1188324" y="3762807"/>
            <a:ext cx="1516441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Підтримка</a:t>
            </a:r>
            <a:r>
              <a:rPr lang="ru-RU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ASGI WebSocket</a:t>
            </a:r>
            <a:endParaRPr lang="en-US" sz="900" dirty="0"/>
          </a:p>
        </p:txBody>
      </p:sp>
      <p:sp>
        <p:nvSpPr>
          <p:cNvPr id="98" name="Shape 22">
            <a:extLst>
              <a:ext uri="{FF2B5EF4-FFF2-40B4-BE49-F238E27FC236}">
                <a16:creationId xmlns:a16="http://schemas.microsoft.com/office/drawing/2014/main" id="{EA226AAB-382F-C576-BC7A-5E995E4DA07F}"/>
              </a:ext>
            </a:extLst>
          </p:cNvPr>
          <p:cNvSpPr/>
          <p:nvPr/>
        </p:nvSpPr>
        <p:spPr>
          <a:xfrm>
            <a:off x="673974" y="4046369"/>
            <a:ext cx="495374" cy="171450"/>
          </a:xfrm>
          <a:prstGeom prst="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9" name="Text 23">
            <a:extLst>
              <a:ext uri="{FF2B5EF4-FFF2-40B4-BE49-F238E27FC236}">
                <a16:creationId xmlns:a16="http://schemas.microsoft.com/office/drawing/2014/main" id="{662771BD-2B49-E3CC-FC1F-86E7E978FD30}"/>
              </a:ext>
            </a:extLst>
          </p:cNvPr>
          <p:cNvSpPr/>
          <p:nvPr/>
        </p:nvSpPr>
        <p:spPr>
          <a:xfrm>
            <a:off x="673974" y="4045789"/>
            <a:ext cx="520592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00" name="Shape 24">
            <a:extLst>
              <a:ext uri="{FF2B5EF4-FFF2-40B4-BE49-F238E27FC236}">
                <a16:creationId xmlns:a16="http://schemas.microsoft.com/office/drawing/2014/main" id="{EDF2BA21-1FC6-1BCD-F44D-870FA7B768DC}"/>
              </a:ext>
            </a:extLst>
          </p:cNvPr>
          <p:cNvSpPr/>
          <p:nvPr/>
        </p:nvSpPr>
        <p:spPr>
          <a:xfrm>
            <a:off x="1226498" y="4046369"/>
            <a:ext cx="348007" cy="171450"/>
          </a:xfrm>
          <a:prstGeom prst="rect">
            <a:avLst/>
          </a:prstGeom>
          <a:solidFill>
            <a:srgbClr val="E0E7FF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01" name="Text 25">
            <a:extLst>
              <a:ext uri="{FF2B5EF4-FFF2-40B4-BE49-F238E27FC236}">
                <a16:creationId xmlns:a16="http://schemas.microsoft.com/office/drawing/2014/main" id="{98E5B675-47D9-C56A-E9E2-8ED19FB7A764}"/>
              </a:ext>
            </a:extLst>
          </p:cNvPr>
          <p:cNvSpPr/>
          <p:nvPr/>
        </p:nvSpPr>
        <p:spPr>
          <a:xfrm>
            <a:off x="1226498" y="4045789"/>
            <a:ext cx="374718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Async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02" name="Shape 27">
            <a:extLst>
              <a:ext uri="{FF2B5EF4-FFF2-40B4-BE49-F238E27FC236}">
                <a16:creationId xmlns:a16="http://schemas.microsoft.com/office/drawing/2014/main" id="{C4EBA412-E8C2-9434-916B-5CEEC12894C5}"/>
              </a:ext>
            </a:extLst>
          </p:cNvPr>
          <p:cNvSpPr/>
          <p:nvPr/>
        </p:nvSpPr>
        <p:spPr>
          <a:xfrm>
            <a:off x="3206281" y="1364740"/>
            <a:ext cx="2476509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03" name="Shape 28">
            <a:extLst>
              <a:ext uri="{FF2B5EF4-FFF2-40B4-BE49-F238E27FC236}">
                <a16:creationId xmlns:a16="http://schemas.microsoft.com/office/drawing/2014/main" id="{B7B18B82-4792-5669-3388-A797766E8AE4}"/>
              </a:ext>
            </a:extLst>
          </p:cNvPr>
          <p:cNvSpPr/>
          <p:nvPr/>
        </p:nvSpPr>
        <p:spPr>
          <a:xfrm>
            <a:off x="3320581" y="1479040"/>
            <a:ext cx="428625" cy="428625"/>
          </a:xfrm>
          <a:prstGeom prst="rect">
            <a:avLst/>
          </a:prstGeom>
          <a:solidFill>
            <a:srgbClr val="B91C1C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04" name="Image 7" descr="preencoded.png">
            <a:extLst>
              <a:ext uri="{FF2B5EF4-FFF2-40B4-BE49-F238E27FC236}">
                <a16:creationId xmlns:a16="http://schemas.microsoft.com/office/drawing/2014/main" id="{41F65DF2-77AF-2CA2-035F-1F57FCFB6A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38453" y="1607628"/>
            <a:ext cx="192881" cy="171450"/>
          </a:xfrm>
          <a:prstGeom prst="rect">
            <a:avLst/>
          </a:prstGeom>
        </p:spPr>
      </p:pic>
      <p:sp>
        <p:nvSpPr>
          <p:cNvPr id="105" name="Text 29">
            <a:extLst>
              <a:ext uri="{FF2B5EF4-FFF2-40B4-BE49-F238E27FC236}">
                <a16:creationId xmlns:a16="http://schemas.microsoft.com/office/drawing/2014/main" id="{412EE196-74F1-00F9-FAA9-70E56DE8BE6C}"/>
              </a:ext>
            </a:extLst>
          </p:cNvPr>
          <p:cNvSpPr/>
          <p:nvPr/>
        </p:nvSpPr>
        <p:spPr>
          <a:xfrm>
            <a:off x="3834931" y="1536190"/>
            <a:ext cx="10976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Redis</a:t>
            </a:r>
            <a:endParaRPr lang="en-US" sz="900" dirty="0"/>
          </a:p>
        </p:txBody>
      </p:sp>
      <p:sp>
        <p:nvSpPr>
          <p:cNvPr id="106" name="Text 30">
            <a:extLst>
              <a:ext uri="{FF2B5EF4-FFF2-40B4-BE49-F238E27FC236}">
                <a16:creationId xmlns:a16="http://schemas.microsoft.com/office/drawing/2014/main" id="{11BAC4F4-99BB-C3B4-BFE6-5907D64C84B7}"/>
              </a:ext>
            </a:extLst>
          </p:cNvPr>
          <p:cNvSpPr/>
          <p:nvPr/>
        </p:nvSpPr>
        <p:spPr>
          <a:xfrm>
            <a:off x="3834931" y="1709828"/>
            <a:ext cx="1412246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Сховище</a:t>
            </a:r>
            <a:r>
              <a:rPr lang="ru-RU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даних</a:t>
            </a:r>
            <a:r>
              <a:rPr lang="ru-RU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у </a:t>
            </a: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пам'яті</a:t>
            </a:r>
            <a:endParaRPr lang="en-US" sz="900" dirty="0"/>
          </a:p>
        </p:txBody>
      </p:sp>
      <p:sp>
        <p:nvSpPr>
          <p:cNvPr id="107" name="Shape 31">
            <a:extLst>
              <a:ext uri="{FF2B5EF4-FFF2-40B4-BE49-F238E27FC236}">
                <a16:creationId xmlns:a16="http://schemas.microsoft.com/office/drawing/2014/main" id="{589B11BD-0CB1-AE70-D8D5-C36A6C8F29D4}"/>
              </a:ext>
            </a:extLst>
          </p:cNvPr>
          <p:cNvSpPr/>
          <p:nvPr/>
        </p:nvSpPr>
        <p:spPr>
          <a:xfrm>
            <a:off x="3320581" y="1993390"/>
            <a:ext cx="278913" cy="171450"/>
          </a:xfrm>
          <a:prstGeom prst="rect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08" name="Text 32">
            <a:extLst>
              <a:ext uri="{FF2B5EF4-FFF2-40B4-BE49-F238E27FC236}">
                <a16:creationId xmlns:a16="http://schemas.microsoft.com/office/drawing/2014/main" id="{C6BBC117-F90E-6A45-66AA-49EF0C7A7C1F}"/>
              </a:ext>
            </a:extLst>
          </p:cNvPr>
          <p:cNvSpPr/>
          <p:nvPr/>
        </p:nvSpPr>
        <p:spPr>
          <a:xfrm>
            <a:off x="3320581" y="1992810"/>
            <a:ext cx="302583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09" name="Text 33">
            <a:extLst>
              <a:ext uri="{FF2B5EF4-FFF2-40B4-BE49-F238E27FC236}">
                <a16:creationId xmlns:a16="http://schemas.microsoft.com/office/drawing/2014/main" id="{BBA29E37-F190-FEF3-6B53-420DB236B673}"/>
              </a:ext>
            </a:extLst>
          </p:cNvPr>
          <p:cNvSpPr/>
          <p:nvPr/>
        </p:nvSpPr>
        <p:spPr>
          <a:xfrm>
            <a:off x="3656645" y="1993390"/>
            <a:ext cx="527968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Pub/Sub</a:t>
            </a:r>
            <a:endParaRPr lang="en-US" sz="675" dirty="0"/>
          </a:p>
        </p:txBody>
      </p:sp>
      <p:sp>
        <p:nvSpPr>
          <p:cNvPr id="110" name="Shape 34">
            <a:extLst>
              <a:ext uri="{FF2B5EF4-FFF2-40B4-BE49-F238E27FC236}">
                <a16:creationId xmlns:a16="http://schemas.microsoft.com/office/drawing/2014/main" id="{7252E368-97D7-AF66-2361-C0CC98606636}"/>
              </a:ext>
            </a:extLst>
          </p:cNvPr>
          <p:cNvSpPr/>
          <p:nvPr/>
        </p:nvSpPr>
        <p:spPr>
          <a:xfrm>
            <a:off x="3206281" y="2393440"/>
            <a:ext cx="2476509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1" name="Shape 35">
            <a:extLst>
              <a:ext uri="{FF2B5EF4-FFF2-40B4-BE49-F238E27FC236}">
                <a16:creationId xmlns:a16="http://schemas.microsoft.com/office/drawing/2014/main" id="{0CCF984A-42E4-0A02-BAF2-ED1261E93185}"/>
              </a:ext>
            </a:extLst>
          </p:cNvPr>
          <p:cNvSpPr/>
          <p:nvPr/>
        </p:nvSpPr>
        <p:spPr>
          <a:xfrm>
            <a:off x="3320581" y="2507740"/>
            <a:ext cx="428625" cy="428625"/>
          </a:xfrm>
          <a:prstGeom prst="rect">
            <a:avLst/>
          </a:prstGeom>
          <a:solidFill>
            <a:srgbClr val="1D4ED8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2" name="Text 36">
            <a:extLst>
              <a:ext uri="{FF2B5EF4-FFF2-40B4-BE49-F238E27FC236}">
                <a16:creationId xmlns:a16="http://schemas.microsoft.com/office/drawing/2014/main" id="{B5BD150C-C244-959E-4042-B17FFE5817AA}"/>
              </a:ext>
            </a:extLst>
          </p:cNvPr>
          <p:cNvSpPr/>
          <p:nvPr/>
        </p:nvSpPr>
        <p:spPr>
          <a:xfrm>
            <a:off x="3834931" y="2564890"/>
            <a:ext cx="116139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</a:t>
            </a:r>
            <a:endParaRPr lang="en-US" sz="900" dirty="0"/>
          </a:p>
        </p:txBody>
      </p:sp>
      <p:sp>
        <p:nvSpPr>
          <p:cNvPr id="113" name="Text 37">
            <a:extLst>
              <a:ext uri="{FF2B5EF4-FFF2-40B4-BE49-F238E27FC236}">
                <a16:creationId xmlns:a16="http://schemas.microsoft.com/office/drawing/2014/main" id="{5310E6EC-E229-D09A-7A4C-EAB6D5695092}"/>
              </a:ext>
            </a:extLst>
          </p:cNvPr>
          <p:cNvSpPr/>
          <p:nvPr/>
        </p:nvSpPr>
        <p:spPr>
          <a:xfrm>
            <a:off x="3834931" y="2738528"/>
            <a:ext cx="152766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Постійне</a:t>
            </a:r>
            <a:r>
              <a:rPr lang="ru-RU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зберігання</a:t>
            </a:r>
            <a:r>
              <a:rPr lang="ru-RU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даних</a:t>
            </a:r>
            <a:endParaRPr lang="en-US" sz="900" dirty="0"/>
          </a:p>
        </p:txBody>
      </p:sp>
      <p:sp>
        <p:nvSpPr>
          <p:cNvPr id="114" name="Shape 38">
            <a:extLst>
              <a:ext uri="{FF2B5EF4-FFF2-40B4-BE49-F238E27FC236}">
                <a16:creationId xmlns:a16="http://schemas.microsoft.com/office/drawing/2014/main" id="{DE43F9DB-2583-0C67-271C-FEDABBCE1455}"/>
              </a:ext>
            </a:extLst>
          </p:cNvPr>
          <p:cNvSpPr/>
          <p:nvPr/>
        </p:nvSpPr>
        <p:spPr>
          <a:xfrm>
            <a:off x="3320581" y="3022090"/>
            <a:ext cx="313209" cy="17145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5" name="Text 39">
            <a:extLst>
              <a:ext uri="{FF2B5EF4-FFF2-40B4-BE49-F238E27FC236}">
                <a16:creationId xmlns:a16="http://schemas.microsoft.com/office/drawing/2014/main" id="{CFE9A9FF-15FB-842B-882F-841437885EE7}"/>
              </a:ext>
            </a:extLst>
          </p:cNvPr>
          <p:cNvSpPr/>
          <p:nvPr/>
        </p:nvSpPr>
        <p:spPr>
          <a:xfrm>
            <a:off x="3320581" y="3021510"/>
            <a:ext cx="339452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ACID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16" name="Shape 40">
            <a:extLst>
              <a:ext uri="{FF2B5EF4-FFF2-40B4-BE49-F238E27FC236}">
                <a16:creationId xmlns:a16="http://schemas.microsoft.com/office/drawing/2014/main" id="{54EF9922-164B-45DE-FD7E-CBAD5C61E5B7}"/>
              </a:ext>
            </a:extLst>
          </p:cNvPr>
          <p:cNvSpPr/>
          <p:nvPr/>
        </p:nvSpPr>
        <p:spPr>
          <a:xfrm>
            <a:off x="3690940" y="3022090"/>
            <a:ext cx="431499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7" name="Text 41">
            <a:extLst>
              <a:ext uri="{FF2B5EF4-FFF2-40B4-BE49-F238E27FC236}">
                <a16:creationId xmlns:a16="http://schemas.microsoft.com/office/drawing/2014/main" id="{1D3BC798-ECFE-477E-28A6-5883E5986DF7}"/>
              </a:ext>
            </a:extLst>
          </p:cNvPr>
          <p:cNvSpPr/>
          <p:nvPr/>
        </p:nvSpPr>
        <p:spPr>
          <a:xfrm>
            <a:off x="3690940" y="3021510"/>
            <a:ext cx="456472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Reliable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18" name="Shape 42">
            <a:extLst>
              <a:ext uri="{FF2B5EF4-FFF2-40B4-BE49-F238E27FC236}">
                <a16:creationId xmlns:a16="http://schemas.microsoft.com/office/drawing/2014/main" id="{0036FD93-4094-1C03-49FA-38646920F049}"/>
              </a:ext>
            </a:extLst>
          </p:cNvPr>
          <p:cNvSpPr/>
          <p:nvPr/>
        </p:nvSpPr>
        <p:spPr>
          <a:xfrm>
            <a:off x="3206281" y="3422140"/>
            <a:ext cx="2476509" cy="1014413"/>
          </a:xfrm>
          <a:prstGeom prst="rect">
            <a:avLst/>
          </a:prstGeom>
          <a:solidFill>
            <a:srgbClr val="F9FAFB"/>
          </a:solidFill>
          <a:ln w="99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19" name="Image 8" descr="preencoded.png">
            <a:extLst>
              <a:ext uri="{FF2B5EF4-FFF2-40B4-BE49-F238E27FC236}">
                <a16:creationId xmlns:a16="http://schemas.microsoft.com/office/drawing/2014/main" id="{1D87FF67-A338-A32C-EEAD-110CE081A8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0581" y="3565015"/>
            <a:ext cx="114300" cy="114300"/>
          </a:xfrm>
          <a:prstGeom prst="rect">
            <a:avLst/>
          </a:prstGeom>
        </p:spPr>
      </p:pic>
      <p:sp>
        <p:nvSpPr>
          <p:cNvPr id="120" name="Text 43">
            <a:extLst>
              <a:ext uri="{FF2B5EF4-FFF2-40B4-BE49-F238E27FC236}">
                <a16:creationId xmlns:a16="http://schemas.microsoft.com/office/drawing/2014/main" id="{6955E82A-F61D-C011-D8A5-2FB0C2E152FB}"/>
              </a:ext>
            </a:extLst>
          </p:cNvPr>
          <p:cNvSpPr/>
          <p:nvPr/>
        </p:nvSpPr>
        <p:spPr>
          <a:xfrm>
            <a:off x="3492031" y="3536440"/>
            <a:ext cx="103271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Architecture</a:t>
            </a:r>
            <a:endParaRPr lang="en-US" sz="900" dirty="0"/>
          </a:p>
        </p:txBody>
      </p:sp>
      <p:sp>
        <p:nvSpPr>
          <p:cNvPr id="121" name="Text 44">
            <a:extLst>
              <a:ext uri="{FF2B5EF4-FFF2-40B4-BE49-F238E27FC236}">
                <a16:creationId xmlns:a16="http://schemas.microsoft.com/office/drawing/2014/main" id="{ACF1DCFB-ADF5-FF5E-C4D6-9FF892535CA1}"/>
              </a:ext>
            </a:extLst>
          </p:cNvPr>
          <p:cNvSpPr/>
          <p:nvPr/>
        </p:nvSpPr>
        <p:spPr>
          <a:xfrm>
            <a:off x="3299404" y="3751808"/>
            <a:ext cx="231934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Redis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Ігрові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сесії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черги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повідомлень</a:t>
            </a:r>
            <a:endParaRPr lang="en-US" sz="800" dirty="0"/>
          </a:p>
        </p:txBody>
      </p:sp>
      <p:sp>
        <p:nvSpPr>
          <p:cNvPr id="122" name="Text 45">
            <a:extLst>
              <a:ext uri="{FF2B5EF4-FFF2-40B4-BE49-F238E27FC236}">
                <a16:creationId xmlns:a16="http://schemas.microsoft.com/office/drawing/2014/main" id="{29AFD6AE-311E-9A0E-98A0-8276608434F8}"/>
              </a:ext>
            </a:extLst>
          </p:cNvPr>
          <p:cNvSpPr/>
          <p:nvPr/>
        </p:nvSpPr>
        <p:spPr>
          <a:xfrm>
            <a:off x="3305719" y="3917541"/>
            <a:ext cx="231934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Дані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статистика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користувачів</a:t>
            </a:r>
            <a:endParaRPr lang="en-US" sz="800" dirty="0"/>
          </a:p>
        </p:txBody>
      </p:sp>
      <p:sp>
        <p:nvSpPr>
          <p:cNvPr id="123" name="Text 46">
            <a:extLst>
              <a:ext uri="{FF2B5EF4-FFF2-40B4-BE49-F238E27FC236}">
                <a16:creationId xmlns:a16="http://schemas.microsoft.com/office/drawing/2014/main" id="{6F135FD9-ED99-1EE2-70CB-CA30014518F3}"/>
              </a:ext>
            </a:extLst>
          </p:cNvPr>
          <p:cNvSpPr/>
          <p:nvPr/>
        </p:nvSpPr>
        <p:spPr>
          <a:xfrm>
            <a:off x="3305068" y="4074449"/>
            <a:ext cx="231934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Хеш-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структури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для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даних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гравців</a:t>
            </a:r>
            <a:endParaRPr lang="en-US" sz="800" dirty="0"/>
          </a:p>
        </p:txBody>
      </p:sp>
      <p:sp>
        <p:nvSpPr>
          <p:cNvPr id="124" name="Text 47">
            <a:extLst>
              <a:ext uri="{FF2B5EF4-FFF2-40B4-BE49-F238E27FC236}">
                <a16:creationId xmlns:a16="http://schemas.microsoft.com/office/drawing/2014/main" id="{DFF0270F-6F6D-F56A-A352-EB123F8EF544}"/>
              </a:ext>
            </a:extLst>
          </p:cNvPr>
          <p:cNvSpPr/>
          <p:nvPr/>
        </p:nvSpPr>
        <p:spPr>
          <a:xfrm>
            <a:off x="3319283" y="4250304"/>
            <a:ext cx="231934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Упорядковані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списки для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управління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лобі</a:t>
            </a:r>
            <a:endParaRPr lang="en-US" sz="800" dirty="0"/>
          </a:p>
        </p:txBody>
      </p:sp>
      <p:sp>
        <p:nvSpPr>
          <p:cNvPr id="125" name="Shape 49">
            <a:extLst>
              <a:ext uri="{FF2B5EF4-FFF2-40B4-BE49-F238E27FC236}">
                <a16:creationId xmlns:a16="http://schemas.microsoft.com/office/drawing/2014/main" id="{47599CE9-8D2C-ABCE-F325-71CCDF8F3480}"/>
              </a:ext>
            </a:extLst>
          </p:cNvPr>
          <p:cNvSpPr/>
          <p:nvPr/>
        </p:nvSpPr>
        <p:spPr>
          <a:xfrm>
            <a:off x="5931318" y="1301492"/>
            <a:ext cx="2476481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6" name="Shape 50">
            <a:extLst>
              <a:ext uri="{FF2B5EF4-FFF2-40B4-BE49-F238E27FC236}">
                <a16:creationId xmlns:a16="http://schemas.microsoft.com/office/drawing/2014/main" id="{E4AC2EF9-E102-F013-F892-75DFC0E0AE5F}"/>
              </a:ext>
            </a:extLst>
          </p:cNvPr>
          <p:cNvSpPr/>
          <p:nvPr/>
        </p:nvSpPr>
        <p:spPr>
          <a:xfrm>
            <a:off x="5968541" y="1479040"/>
            <a:ext cx="428625" cy="428625"/>
          </a:xfrm>
          <a:prstGeom prst="rect">
            <a:avLst/>
          </a:prstGeom>
          <a:solidFill>
            <a:srgbClr val="4338CA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27" name="Image 10" descr="preencoded.png">
            <a:extLst>
              <a:ext uri="{FF2B5EF4-FFF2-40B4-BE49-F238E27FC236}">
                <a16:creationId xmlns:a16="http://schemas.microsoft.com/office/drawing/2014/main" id="{D616384A-5037-827E-9E29-BFAF22AC63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8559" y="1607628"/>
            <a:ext cx="128588" cy="171450"/>
          </a:xfrm>
          <a:prstGeom prst="rect">
            <a:avLst/>
          </a:prstGeom>
        </p:spPr>
      </p:pic>
      <p:sp>
        <p:nvSpPr>
          <p:cNvPr id="128" name="Text 51">
            <a:extLst>
              <a:ext uri="{FF2B5EF4-FFF2-40B4-BE49-F238E27FC236}">
                <a16:creationId xmlns:a16="http://schemas.microsoft.com/office/drawing/2014/main" id="{4B7DF2D3-1225-67B8-BAA2-41A6910988AF}"/>
              </a:ext>
            </a:extLst>
          </p:cNvPr>
          <p:cNvSpPr/>
          <p:nvPr/>
        </p:nvSpPr>
        <p:spPr>
          <a:xfrm>
            <a:off x="6482891" y="1536190"/>
            <a:ext cx="145093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WebSocket</a:t>
            </a:r>
            <a:endParaRPr lang="en-US" sz="900" dirty="0"/>
          </a:p>
        </p:txBody>
      </p:sp>
      <p:sp>
        <p:nvSpPr>
          <p:cNvPr id="129" name="Text 52">
            <a:extLst>
              <a:ext uri="{FF2B5EF4-FFF2-40B4-BE49-F238E27FC236}">
                <a16:creationId xmlns:a16="http://schemas.microsoft.com/office/drawing/2014/main" id="{99ED2B5F-1EC2-16EB-C8A4-6D63FE1BB569}"/>
              </a:ext>
            </a:extLst>
          </p:cNvPr>
          <p:cNvSpPr/>
          <p:nvPr/>
        </p:nvSpPr>
        <p:spPr>
          <a:xfrm>
            <a:off x="6482891" y="1709828"/>
            <a:ext cx="1450935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Двонаправлений</a:t>
            </a:r>
            <a:r>
              <a:rPr lang="ru-RU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зв'язок</a:t>
            </a:r>
            <a:endParaRPr lang="en-US" sz="900" dirty="0"/>
          </a:p>
        </p:txBody>
      </p:sp>
      <p:sp>
        <p:nvSpPr>
          <p:cNvPr id="130" name="Shape 53">
            <a:extLst>
              <a:ext uri="{FF2B5EF4-FFF2-40B4-BE49-F238E27FC236}">
                <a16:creationId xmlns:a16="http://schemas.microsoft.com/office/drawing/2014/main" id="{73720A0D-EB79-97CA-3AB2-451546C57402}"/>
              </a:ext>
            </a:extLst>
          </p:cNvPr>
          <p:cNvSpPr/>
          <p:nvPr/>
        </p:nvSpPr>
        <p:spPr>
          <a:xfrm>
            <a:off x="5968541" y="1993390"/>
            <a:ext cx="495374" cy="171450"/>
          </a:xfrm>
          <a:prstGeom prst="rect">
            <a:avLst/>
          </a:prstGeom>
          <a:solidFill>
            <a:srgbClr val="E0E7FF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1" name="Text 54">
            <a:extLst>
              <a:ext uri="{FF2B5EF4-FFF2-40B4-BE49-F238E27FC236}">
                <a16:creationId xmlns:a16="http://schemas.microsoft.com/office/drawing/2014/main" id="{1789D02C-44AD-AC71-2AF2-E2432B2FECAD}"/>
              </a:ext>
            </a:extLst>
          </p:cNvPr>
          <p:cNvSpPr/>
          <p:nvPr/>
        </p:nvSpPr>
        <p:spPr>
          <a:xfrm>
            <a:off x="5968541" y="1992810"/>
            <a:ext cx="520592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32" name="Shape 55">
            <a:extLst>
              <a:ext uri="{FF2B5EF4-FFF2-40B4-BE49-F238E27FC236}">
                <a16:creationId xmlns:a16="http://schemas.microsoft.com/office/drawing/2014/main" id="{F603A1A7-8FB9-8758-D34B-19BC7A50830E}"/>
              </a:ext>
            </a:extLst>
          </p:cNvPr>
          <p:cNvSpPr/>
          <p:nvPr/>
        </p:nvSpPr>
        <p:spPr>
          <a:xfrm>
            <a:off x="6521065" y="1993390"/>
            <a:ext cx="586401" cy="171450"/>
          </a:xfrm>
          <a:prstGeom prst="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3" name="Text 56">
            <a:extLst>
              <a:ext uri="{FF2B5EF4-FFF2-40B4-BE49-F238E27FC236}">
                <a16:creationId xmlns:a16="http://schemas.microsoft.com/office/drawing/2014/main" id="{6D09DDCB-55CE-CDEC-BB6D-C776A75D85BD}"/>
              </a:ext>
            </a:extLst>
          </p:cNvPr>
          <p:cNvSpPr/>
          <p:nvPr/>
        </p:nvSpPr>
        <p:spPr>
          <a:xfrm>
            <a:off x="6521065" y="1992810"/>
            <a:ext cx="613566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Low latency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34" name="Shape 57">
            <a:extLst>
              <a:ext uri="{FF2B5EF4-FFF2-40B4-BE49-F238E27FC236}">
                <a16:creationId xmlns:a16="http://schemas.microsoft.com/office/drawing/2014/main" id="{FE6B994C-3BB0-EE41-13F8-9D08F57583A6}"/>
              </a:ext>
            </a:extLst>
          </p:cNvPr>
          <p:cNvSpPr/>
          <p:nvPr/>
        </p:nvSpPr>
        <p:spPr>
          <a:xfrm>
            <a:off x="5854241" y="2393440"/>
            <a:ext cx="2476481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6" name="Text 58">
            <a:extLst>
              <a:ext uri="{FF2B5EF4-FFF2-40B4-BE49-F238E27FC236}">
                <a16:creationId xmlns:a16="http://schemas.microsoft.com/office/drawing/2014/main" id="{CFFC4DCD-19AA-7063-ACC4-3D4DA78DF155}"/>
              </a:ext>
            </a:extLst>
          </p:cNvPr>
          <p:cNvSpPr/>
          <p:nvPr/>
        </p:nvSpPr>
        <p:spPr>
          <a:xfrm>
            <a:off x="6482891" y="2564890"/>
            <a:ext cx="103548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 API</a:t>
            </a:r>
            <a:endParaRPr lang="en-US" sz="900" dirty="0"/>
          </a:p>
        </p:txBody>
      </p:sp>
      <p:sp>
        <p:nvSpPr>
          <p:cNvPr id="137" name="Text 59">
            <a:extLst>
              <a:ext uri="{FF2B5EF4-FFF2-40B4-BE49-F238E27FC236}">
                <a16:creationId xmlns:a16="http://schemas.microsoft.com/office/drawing/2014/main" id="{CA5B9B4F-3500-850D-E9A1-93EDE90DAC43}"/>
              </a:ext>
            </a:extLst>
          </p:cNvPr>
          <p:cNvSpPr/>
          <p:nvPr/>
        </p:nvSpPr>
        <p:spPr>
          <a:xfrm>
            <a:off x="6482891" y="2738528"/>
            <a:ext cx="131446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Сервіси</a:t>
            </a:r>
            <a:r>
              <a:rPr lang="ru-RU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на </a:t>
            </a: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основі</a:t>
            </a:r>
            <a:r>
              <a:rPr lang="ru-RU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</a:t>
            </a:r>
            <a:endParaRPr lang="en-US" sz="900" dirty="0"/>
          </a:p>
        </p:txBody>
      </p:sp>
      <p:sp>
        <p:nvSpPr>
          <p:cNvPr id="139" name="Shape 61">
            <a:extLst>
              <a:ext uri="{FF2B5EF4-FFF2-40B4-BE49-F238E27FC236}">
                <a16:creationId xmlns:a16="http://schemas.microsoft.com/office/drawing/2014/main" id="{59A8C805-8420-B9A2-7C04-73CB431EA02C}"/>
              </a:ext>
            </a:extLst>
          </p:cNvPr>
          <p:cNvSpPr/>
          <p:nvPr/>
        </p:nvSpPr>
        <p:spPr>
          <a:xfrm>
            <a:off x="6497987" y="3022090"/>
            <a:ext cx="480613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0" name="Text 62">
            <a:extLst>
              <a:ext uri="{FF2B5EF4-FFF2-40B4-BE49-F238E27FC236}">
                <a16:creationId xmlns:a16="http://schemas.microsoft.com/office/drawing/2014/main" id="{92440028-DDEA-937A-62F7-18BBED922027}"/>
              </a:ext>
            </a:extLst>
          </p:cNvPr>
          <p:cNvSpPr/>
          <p:nvPr/>
        </p:nvSpPr>
        <p:spPr>
          <a:xfrm>
            <a:off x="6497987" y="3021510"/>
            <a:ext cx="506164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Standard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41" name="Shape 63">
            <a:extLst>
              <a:ext uri="{FF2B5EF4-FFF2-40B4-BE49-F238E27FC236}">
                <a16:creationId xmlns:a16="http://schemas.microsoft.com/office/drawing/2014/main" id="{E0427BD9-345A-C61B-4C33-476ACE1CF281}"/>
              </a:ext>
            </a:extLst>
          </p:cNvPr>
          <p:cNvSpPr/>
          <p:nvPr/>
        </p:nvSpPr>
        <p:spPr>
          <a:xfrm>
            <a:off x="5854241" y="3422140"/>
            <a:ext cx="2476481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2" name="Shape 64">
            <a:extLst>
              <a:ext uri="{FF2B5EF4-FFF2-40B4-BE49-F238E27FC236}">
                <a16:creationId xmlns:a16="http://schemas.microsoft.com/office/drawing/2014/main" id="{1A5D92AE-D7EA-45E1-967A-104FBBFAD971}"/>
              </a:ext>
            </a:extLst>
          </p:cNvPr>
          <p:cNvSpPr/>
          <p:nvPr/>
        </p:nvSpPr>
        <p:spPr>
          <a:xfrm>
            <a:off x="5968541" y="3536440"/>
            <a:ext cx="428625" cy="428625"/>
          </a:xfrm>
          <a:prstGeom prst="rect">
            <a:avLst/>
          </a:prstGeom>
          <a:solidFill>
            <a:srgbClr val="B45309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43" name="Image 12" descr="preencoded.png">
            <a:extLst>
              <a:ext uri="{FF2B5EF4-FFF2-40B4-BE49-F238E27FC236}">
                <a16:creationId xmlns:a16="http://schemas.microsoft.com/office/drawing/2014/main" id="{C4D10C39-4652-46A6-32F4-FF88BD5DA6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75697" y="3665028"/>
            <a:ext cx="214313" cy="171450"/>
          </a:xfrm>
          <a:prstGeom prst="rect">
            <a:avLst/>
          </a:prstGeom>
        </p:spPr>
      </p:pic>
      <p:sp>
        <p:nvSpPr>
          <p:cNvPr id="144" name="Text 65">
            <a:extLst>
              <a:ext uri="{FF2B5EF4-FFF2-40B4-BE49-F238E27FC236}">
                <a16:creationId xmlns:a16="http://schemas.microsoft.com/office/drawing/2014/main" id="{B5140498-BBBD-011B-6A84-37CF284B2755}"/>
              </a:ext>
            </a:extLst>
          </p:cNvPr>
          <p:cNvSpPr/>
          <p:nvPr/>
        </p:nvSpPr>
        <p:spPr>
          <a:xfrm>
            <a:off x="6482891" y="3593590"/>
            <a:ext cx="123179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</a:t>
            </a:r>
            <a:endParaRPr lang="en-US" sz="900" dirty="0"/>
          </a:p>
        </p:txBody>
      </p:sp>
      <p:sp>
        <p:nvSpPr>
          <p:cNvPr id="145" name="Text 66">
            <a:extLst>
              <a:ext uri="{FF2B5EF4-FFF2-40B4-BE49-F238E27FC236}">
                <a16:creationId xmlns:a16="http://schemas.microsoft.com/office/drawing/2014/main" id="{6C1851CE-CB75-DD38-C908-5433DF370934}"/>
              </a:ext>
            </a:extLst>
          </p:cNvPr>
          <p:cNvSpPr/>
          <p:nvPr/>
        </p:nvSpPr>
        <p:spPr>
          <a:xfrm>
            <a:off x="6482891" y="3767228"/>
            <a:ext cx="1328890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Формат </a:t>
            </a: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обміну</a:t>
            </a:r>
            <a:r>
              <a:rPr lang="ru-RU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даними</a:t>
            </a:r>
            <a:endParaRPr lang="en-US" sz="900" dirty="0"/>
          </a:p>
        </p:txBody>
      </p:sp>
      <p:sp>
        <p:nvSpPr>
          <p:cNvPr id="146" name="Shape 67">
            <a:extLst>
              <a:ext uri="{FF2B5EF4-FFF2-40B4-BE49-F238E27FC236}">
                <a16:creationId xmlns:a16="http://schemas.microsoft.com/office/drawing/2014/main" id="{9B0C075F-9FDD-F0F1-84B4-09E613BE1321}"/>
              </a:ext>
            </a:extLst>
          </p:cNvPr>
          <p:cNvSpPr/>
          <p:nvPr/>
        </p:nvSpPr>
        <p:spPr>
          <a:xfrm>
            <a:off x="5968541" y="4050790"/>
            <a:ext cx="592485" cy="171450"/>
          </a:xfrm>
          <a:prstGeom prst="rect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7" name="Text 68">
            <a:extLst>
              <a:ext uri="{FF2B5EF4-FFF2-40B4-BE49-F238E27FC236}">
                <a16:creationId xmlns:a16="http://schemas.microsoft.com/office/drawing/2014/main" id="{0B5DA801-76D3-18E8-AD79-9278105C564C}"/>
              </a:ext>
            </a:extLst>
          </p:cNvPr>
          <p:cNvSpPr/>
          <p:nvPr/>
        </p:nvSpPr>
        <p:spPr>
          <a:xfrm>
            <a:off x="5968541" y="4050210"/>
            <a:ext cx="615168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Lightweight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49" name="Shape 20">
            <a:extLst>
              <a:ext uri="{FF2B5EF4-FFF2-40B4-BE49-F238E27FC236}">
                <a16:creationId xmlns:a16="http://schemas.microsoft.com/office/drawing/2014/main" id="{3C5FB485-93D6-F212-B770-98739D8BFBB7}"/>
              </a:ext>
            </a:extLst>
          </p:cNvPr>
          <p:cNvSpPr/>
          <p:nvPr/>
        </p:nvSpPr>
        <p:spPr>
          <a:xfrm>
            <a:off x="3324263" y="2512766"/>
            <a:ext cx="424944" cy="419178"/>
          </a:xfrm>
          <a:prstGeom prst="rect">
            <a:avLst/>
          </a:prstGeom>
          <a:solidFill>
            <a:srgbClr val="DCFCE7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18284482-29EF-26B2-01A6-57D1FEDA4C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0034" y="2508500"/>
            <a:ext cx="428625" cy="428625"/>
          </a:xfrm>
          <a:prstGeom prst="rect">
            <a:avLst/>
          </a:prstGeom>
        </p:spPr>
      </p:pic>
      <p:pic>
        <p:nvPicPr>
          <p:cNvPr id="135" name="Image 11" descr="preencoded.png">
            <a:extLst>
              <a:ext uri="{FF2B5EF4-FFF2-40B4-BE49-F238E27FC236}">
                <a16:creationId xmlns:a16="http://schemas.microsoft.com/office/drawing/2014/main" id="{1266AB52-27EE-8DB1-DC08-61793E788C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7128" y="2636328"/>
            <a:ext cx="171450" cy="171450"/>
          </a:xfrm>
          <a:prstGeom prst="rect">
            <a:avLst/>
          </a:prstGeom>
        </p:spPr>
      </p:pic>
      <p:pic>
        <p:nvPicPr>
          <p:cNvPr id="151" name="Image 8" descr="preencoded.png">
            <a:extLst>
              <a:ext uri="{FF2B5EF4-FFF2-40B4-BE49-F238E27FC236}">
                <a16:creationId xmlns:a16="http://schemas.microsoft.com/office/drawing/2014/main" id="{A764F19A-8F0B-704E-0515-7489C72A36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27513" y="2613307"/>
            <a:ext cx="208647" cy="208647"/>
          </a:xfrm>
          <a:prstGeom prst="rect">
            <a:avLst/>
          </a:prstGeom>
        </p:spPr>
      </p:pic>
      <p:sp>
        <p:nvSpPr>
          <p:cNvPr id="153" name="Shape 15">
            <a:extLst>
              <a:ext uri="{FF2B5EF4-FFF2-40B4-BE49-F238E27FC236}">
                <a16:creationId xmlns:a16="http://schemas.microsoft.com/office/drawing/2014/main" id="{81639FA4-7C87-9BAB-F2CA-D1A72626F012}"/>
              </a:ext>
            </a:extLst>
          </p:cNvPr>
          <p:cNvSpPr/>
          <p:nvPr/>
        </p:nvSpPr>
        <p:spPr>
          <a:xfrm>
            <a:off x="6651326" y="4047693"/>
            <a:ext cx="780917" cy="170126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8" name="Text 69">
            <a:extLst>
              <a:ext uri="{FF2B5EF4-FFF2-40B4-BE49-F238E27FC236}">
                <a16:creationId xmlns:a16="http://schemas.microsoft.com/office/drawing/2014/main" id="{756E7501-A4C8-C8E4-5A3B-81F3914B4880}"/>
              </a:ext>
            </a:extLst>
          </p:cNvPr>
          <p:cNvSpPr/>
          <p:nvPr/>
        </p:nvSpPr>
        <p:spPr>
          <a:xfrm>
            <a:off x="6618175" y="4050210"/>
            <a:ext cx="820353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Human-readable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55" name="Shape 10">
            <a:extLst>
              <a:ext uri="{FF2B5EF4-FFF2-40B4-BE49-F238E27FC236}">
                <a16:creationId xmlns:a16="http://schemas.microsoft.com/office/drawing/2014/main" id="{56F122A6-5A52-086B-19EB-8555731296BD}"/>
              </a:ext>
            </a:extLst>
          </p:cNvPr>
          <p:cNvSpPr/>
          <p:nvPr/>
        </p:nvSpPr>
        <p:spPr>
          <a:xfrm>
            <a:off x="5979535" y="3026584"/>
            <a:ext cx="488063" cy="17145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8" name="Text 60">
            <a:extLst>
              <a:ext uri="{FF2B5EF4-FFF2-40B4-BE49-F238E27FC236}">
                <a16:creationId xmlns:a16="http://schemas.microsoft.com/office/drawing/2014/main" id="{6F32C201-E6B3-110B-D48B-CC8278B46B4A}"/>
              </a:ext>
            </a:extLst>
          </p:cNvPr>
          <p:cNvSpPr/>
          <p:nvPr/>
        </p:nvSpPr>
        <p:spPr>
          <a:xfrm>
            <a:off x="5968541" y="3022090"/>
            <a:ext cx="54373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Stateless</a:t>
            </a:r>
            <a:endParaRPr lang="en-US" sz="675" dirty="0"/>
          </a:p>
        </p:txBody>
      </p:sp>
    </p:spTree>
    <p:extLst>
      <p:ext uri="{BB962C8B-B14F-4D97-AF65-F5344CB8AC3E}">
        <p14:creationId xmlns:p14="http://schemas.microsoft.com/office/powerpoint/2010/main" val="119276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212FB072-8ECD-3FDB-3953-886D4EBE0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85C7A4-9ED9-37D3-31D8-78E0388BD90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A58F35C8-4976-C8A2-F69D-358A2251E5CB}"/>
              </a:ext>
            </a:extLst>
          </p:cNvPr>
          <p:cNvSpPr/>
          <p:nvPr/>
        </p:nvSpPr>
        <p:spPr>
          <a:xfrm>
            <a:off x="552360" y="123271"/>
            <a:ext cx="472454" cy="479934"/>
          </a:xfrm>
          <a:prstGeom prst="ellipse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67E55D17-7D1C-39EA-7BE9-7EDD9C46F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52" y="244012"/>
            <a:ext cx="258070" cy="229396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651613D6-91F3-7707-5886-30A7B8EBA197}"/>
              </a:ext>
            </a:extLst>
          </p:cNvPr>
          <p:cNvSpPr/>
          <p:nvPr/>
        </p:nvSpPr>
        <p:spPr>
          <a:xfrm>
            <a:off x="1132007" y="134321"/>
            <a:ext cx="4544344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Архітектура</a:t>
            </a:r>
            <a:r>
              <a:rPr lang="ru-RU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програмного</a:t>
            </a:r>
            <a:r>
              <a:rPr lang="ru-RU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забезпечення</a:t>
            </a:r>
            <a:endParaRPr lang="en-US" sz="1688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863BBFA9-9CE5-F194-D745-8F9A90380F4C}"/>
              </a:ext>
            </a:extLst>
          </p:cNvPr>
          <p:cNvSpPr/>
          <p:nvPr/>
        </p:nvSpPr>
        <p:spPr>
          <a:xfrm>
            <a:off x="1132006" y="414858"/>
            <a:ext cx="354216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Схема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архітектури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системи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ключові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компоненти</a:t>
            </a:r>
            <a:endParaRPr lang="en-US" sz="1013" dirty="0"/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020A572B-A6A4-8984-EFD7-D7BCB146F10E}"/>
              </a:ext>
            </a:extLst>
          </p:cNvPr>
          <p:cNvSpPr/>
          <p:nvPr/>
        </p:nvSpPr>
        <p:spPr>
          <a:xfrm>
            <a:off x="659552" y="675098"/>
            <a:ext cx="7772400" cy="259751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0668E2F1-EE40-81F4-A01F-0485E0C9791D}"/>
              </a:ext>
            </a:extLst>
          </p:cNvPr>
          <p:cNvSpPr/>
          <p:nvPr/>
        </p:nvSpPr>
        <p:spPr>
          <a:xfrm>
            <a:off x="659552" y="675098"/>
            <a:ext cx="28575" cy="259751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CF994242-69FC-F972-D2C4-068B92A25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77" y="744967"/>
            <a:ext cx="128588" cy="114300"/>
          </a:xfrm>
          <a:prstGeom prst="rect">
            <a:avLst/>
          </a:prstGeom>
        </p:spPr>
      </p:pic>
      <p:sp>
        <p:nvSpPr>
          <p:cNvPr id="12" name="Text 6">
            <a:extLst>
              <a:ext uri="{FF2B5EF4-FFF2-40B4-BE49-F238E27FC236}">
                <a16:creationId xmlns:a16="http://schemas.microsoft.com/office/drawing/2014/main" id="{600EC3F1-447C-87FE-A30B-1834C1D001F3}"/>
              </a:ext>
            </a:extLst>
          </p:cNvPr>
          <p:cNvSpPr/>
          <p:nvPr/>
        </p:nvSpPr>
        <p:spPr>
          <a:xfrm>
            <a:off x="931015" y="732867"/>
            <a:ext cx="118622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Клієнтський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рівень</a:t>
            </a:r>
            <a:endParaRPr lang="en-US" sz="900" dirty="0"/>
          </a:p>
        </p:txBody>
      </p:sp>
      <p:sp>
        <p:nvSpPr>
          <p:cNvPr id="14" name="Shape 7">
            <a:extLst>
              <a:ext uri="{FF2B5EF4-FFF2-40B4-BE49-F238E27FC236}">
                <a16:creationId xmlns:a16="http://schemas.microsoft.com/office/drawing/2014/main" id="{5FD97C3C-718F-A7A0-F422-3263CFF530F8}"/>
              </a:ext>
            </a:extLst>
          </p:cNvPr>
          <p:cNvSpPr/>
          <p:nvPr/>
        </p:nvSpPr>
        <p:spPr>
          <a:xfrm>
            <a:off x="659552" y="1001821"/>
            <a:ext cx="1878806" cy="342900"/>
          </a:xfrm>
          <a:prstGeom prst="rect">
            <a:avLst/>
          </a:prstGeom>
          <a:solidFill>
            <a:srgbClr val="FFFFFF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5" name="Image 3" descr="preencoded.png">
            <a:extLst>
              <a:ext uri="{FF2B5EF4-FFF2-40B4-BE49-F238E27FC236}">
                <a16:creationId xmlns:a16="http://schemas.microsoft.com/office/drawing/2014/main" id="{23213C34-50A2-929D-BC4A-627078D2B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594" y="1027581"/>
            <a:ext cx="142875" cy="142875"/>
          </a:xfrm>
          <a:prstGeom prst="rect">
            <a:avLst/>
          </a:prstGeom>
        </p:spPr>
      </p:pic>
      <p:sp>
        <p:nvSpPr>
          <p:cNvPr id="17" name="Text 9">
            <a:extLst>
              <a:ext uri="{FF2B5EF4-FFF2-40B4-BE49-F238E27FC236}">
                <a16:creationId xmlns:a16="http://schemas.microsoft.com/office/drawing/2014/main" id="{10FAAE0F-7D00-956D-B683-3C724C255DCE}"/>
              </a:ext>
            </a:extLst>
          </p:cNvPr>
          <p:cNvSpPr/>
          <p:nvPr/>
        </p:nvSpPr>
        <p:spPr>
          <a:xfrm>
            <a:off x="712048" y="1193408"/>
            <a:ext cx="1778794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uk-UA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Гравець</a:t>
            </a: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</a:t>
            </a:r>
            <a:endParaRPr lang="en-US" sz="675" dirty="0"/>
          </a:p>
        </p:txBody>
      </p:sp>
      <p:sp>
        <p:nvSpPr>
          <p:cNvPr id="18" name="Shape 10">
            <a:extLst>
              <a:ext uri="{FF2B5EF4-FFF2-40B4-BE49-F238E27FC236}">
                <a16:creationId xmlns:a16="http://schemas.microsoft.com/office/drawing/2014/main" id="{80F60C62-1E48-57FB-F5C9-F7B3B113FA26}"/>
              </a:ext>
            </a:extLst>
          </p:cNvPr>
          <p:cNvSpPr/>
          <p:nvPr/>
        </p:nvSpPr>
        <p:spPr>
          <a:xfrm>
            <a:off x="2624083" y="1001821"/>
            <a:ext cx="1878806" cy="342900"/>
          </a:xfrm>
          <a:prstGeom prst="rect">
            <a:avLst/>
          </a:prstGeom>
          <a:solidFill>
            <a:srgbClr val="FFFFFF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9" name="Image 4" descr="preencoded.png">
            <a:extLst>
              <a:ext uri="{FF2B5EF4-FFF2-40B4-BE49-F238E27FC236}">
                <a16:creationId xmlns:a16="http://schemas.microsoft.com/office/drawing/2014/main" id="{E709D2C8-6EF1-F93E-0C6D-D8E0F4A71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9128" y="1045398"/>
            <a:ext cx="142875" cy="142875"/>
          </a:xfrm>
          <a:prstGeom prst="rect">
            <a:avLst/>
          </a:prstGeom>
        </p:spPr>
      </p:pic>
      <p:sp>
        <p:nvSpPr>
          <p:cNvPr id="21" name="Text 12">
            <a:extLst>
              <a:ext uri="{FF2B5EF4-FFF2-40B4-BE49-F238E27FC236}">
                <a16:creationId xmlns:a16="http://schemas.microsoft.com/office/drawing/2014/main" id="{CECF2BAA-38DD-15CF-DC2E-602CC5CE7D42}"/>
              </a:ext>
            </a:extLst>
          </p:cNvPr>
          <p:cNvSpPr/>
          <p:nvPr/>
        </p:nvSpPr>
        <p:spPr>
          <a:xfrm>
            <a:off x="2676579" y="1193408"/>
            <a:ext cx="1778794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uk-UA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Гравець</a:t>
            </a: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</a:t>
            </a:r>
            <a:endParaRPr lang="en-US" sz="675" dirty="0"/>
          </a:p>
        </p:txBody>
      </p:sp>
      <p:sp>
        <p:nvSpPr>
          <p:cNvPr id="22" name="Shape 13">
            <a:extLst>
              <a:ext uri="{FF2B5EF4-FFF2-40B4-BE49-F238E27FC236}">
                <a16:creationId xmlns:a16="http://schemas.microsoft.com/office/drawing/2014/main" id="{DEB11BEE-E900-39C8-B581-69AA3372DEFB}"/>
              </a:ext>
            </a:extLst>
          </p:cNvPr>
          <p:cNvSpPr/>
          <p:nvPr/>
        </p:nvSpPr>
        <p:spPr>
          <a:xfrm>
            <a:off x="4588615" y="1001821"/>
            <a:ext cx="1878806" cy="342900"/>
          </a:xfrm>
          <a:prstGeom prst="rect">
            <a:avLst/>
          </a:prstGeom>
          <a:solidFill>
            <a:srgbClr val="FFFFFF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23" name="Image 5" descr="preencoded.png">
            <a:extLst>
              <a:ext uri="{FF2B5EF4-FFF2-40B4-BE49-F238E27FC236}">
                <a16:creationId xmlns:a16="http://schemas.microsoft.com/office/drawing/2014/main" id="{8C7C78A9-7BA9-3831-DA27-6C6E5E279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993" y="1052626"/>
            <a:ext cx="142875" cy="142875"/>
          </a:xfrm>
          <a:prstGeom prst="rect">
            <a:avLst/>
          </a:prstGeom>
        </p:spPr>
      </p:pic>
      <p:sp>
        <p:nvSpPr>
          <p:cNvPr id="24" name="Text 14">
            <a:extLst>
              <a:ext uri="{FF2B5EF4-FFF2-40B4-BE49-F238E27FC236}">
                <a16:creationId xmlns:a16="http://schemas.microsoft.com/office/drawing/2014/main" id="{BB3DD4A0-EA5F-A57F-4914-18C4B0E661DE}"/>
              </a:ext>
            </a:extLst>
          </p:cNvPr>
          <p:cNvSpPr/>
          <p:nvPr/>
        </p:nvSpPr>
        <p:spPr>
          <a:xfrm>
            <a:off x="5210431" y="1072393"/>
            <a:ext cx="893239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 Browser</a:t>
            </a:r>
            <a:endParaRPr lang="en-US" sz="788" dirty="0"/>
          </a:p>
        </p:txBody>
      </p:sp>
      <p:sp>
        <p:nvSpPr>
          <p:cNvPr id="25" name="Text 15">
            <a:extLst>
              <a:ext uri="{FF2B5EF4-FFF2-40B4-BE49-F238E27FC236}">
                <a16:creationId xmlns:a16="http://schemas.microsoft.com/office/drawing/2014/main" id="{66AC7C0F-3ACE-1631-877A-9F6BCF657696}"/>
              </a:ext>
            </a:extLst>
          </p:cNvPr>
          <p:cNvSpPr/>
          <p:nvPr/>
        </p:nvSpPr>
        <p:spPr>
          <a:xfrm>
            <a:off x="4651977" y="1230342"/>
            <a:ext cx="1778794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uk-UA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Гравець</a:t>
            </a: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3</a:t>
            </a:r>
            <a:endParaRPr lang="en-US" sz="675" dirty="0"/>
          </a:p>
        </p:txBody>
      </p:sp>
      <p:sp>
        <p:nvSpPr>
          <p:cNvPr id="26" name="Shape 16">
            <a:extLst>
              <a:ext uri="{FF2B5EF4-FFF2-40B4-BE49-F238E27FC236}">
                <a16:creationId xmlns:a16="http://schemas.microsoft.com/office/drawing/2014/main" id="{CE13D542-DECB-8EFE-FF9C-DD93AA0034A2}"/>
              </a:ext>
            </a:extLst>
          </p:cNvPr>
          <p:cNvSpPr/>
          <p:nvPr/>
        </p:nvSpPr>
        <p:spPr>
          <a:xfrm>
            <a:off x="6553146" y="1001821"/>
            <a:ext cx="1878806" cy="342900"/>
          </a:xfrm>
          <a:prstGeom prst="rect">
            <a:avLst/>
          </a:prstGeom>
          <a:solidFill>
            <a:srgbClr val="FFFFFF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9" name="Text 18">
            <a:extLst>
              <a:ext uri="{FF2B5EF4-FFF2-40B4-BE49-F238E27FC236}">
                <a16:creationId xmlns:a16="http://schemas.microsoft.com/office/drawing/2014/main" id="{F45CEB46-6CFB-D5E2-1FDD-42FAFEABE0BD}"/>
              </a:ext>
            </a:extLst>
          </p:cNvPr>
          <p:cNvSpPr/>
          <p:nvPr/>
        </p:nvSpPr>
        <p:spPr>
          <a:xfrm>
            <a:off x="6605642" y="1193408"/>
            <a:ext cx="1778794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uk-UA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Гравець</a:t>
            </a: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4</a:t>
            </a:r>
            <a:endParaRPr lang="en-US" sz="675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6C993AE5-989E-1B06-2A79-CC05150A4C6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2825" y="244012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Image 7" descr="preencoded.png">
            <a:extLst>
              <a:ext uri="{FF2B5EF4-FFF2-40B4-BE49-F238E27FC236}">
                <a16:creationId xmlns:a16="http://schemas.microsoft.com/office/drawing/2014/main" id="{83CD771A-69F2-72B2-E209-BA5E131277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9932" y="1409813"/>
            <a:ext cx="128588" cy="171450"/>
          </a:xfrm>
          <a:prstGeom prst="rect">
            <a:avLst/>
          </a:prstGeom>
        </p:spPr>
      </p:pic>
      <p:sp>
        <p:nvSpPr>
          <p:cNvPr id="31" name="Shape 19">
            <a:extLst>
              <a:ext uri="{FF2B5EF4-FFF2-40B4-BE49-F238E27FC236}">
                <a16:creationId xmlns:a16="http://schemas.microsoft.com/office/drawing/2014/main" id="{C78BAD77-3970-5CCF-0612-198AFBC14E54}"/>
              </a:ext>
            </a:extLst>
          </p:cNvPr>
          <p:cNvSpPr/>
          <p:nvPr/>
        </p:nvSpPr>
        <p:spPr>
          <a:xfrm>
            <a:off x="3982819" y="1395526"/>
            <a:ext cx="1211591" cy="2000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2" name="Text 20">
            <a:extLst>
              <a:ext uri="{FF2B5EF4-FFF2-40B4-BE49-F238E27FC236}">
                <a16:creationId xmlns:a16="http://schemas.microsoft.com/office/drawing/2014/main" id="{424DAB61-B198-3D26-1EA7-ADBEEBCE2287}"/>
              </a:ext>
            </a:extLst>
          </p:cNvPr>
          <p:cNvSpPr/>
          <p:nvPr/>
        </p:nvSpPr>
        <p:spPr>
          <a:xfrm>
            <a:off x="3982819" y="1395526"/>
            <a:ext cx="1283029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WebSocket + REST API</a:t>
            </a:r>
            <a:endParaRPr lang="en-US" sz="788" dirty="0"/>
          </a:p>
        </p:txBody>
      </p:sp>
      <p:pic>
        <p:nvPicPr>
          <p:cNvPr id="33" name="Image 8" descr="preencoded.png">
            <a:extLst>
              <a:ext uri="{FF2B5EF4-FFF2-40B4-BE49-F238E27FC236}">
                <a16:creationId xmlns:a16="http://schemas.microsoft.com/office/drawing/2014/main" id="{103841EA-A000-0BF5-065E-A0F3862D36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8711" y="1409813"/>
            <a:ext cx="128588" cy="171450"/>
          </a:xfrm>
          <a:prstGeom prst="rect">
            <a:avLst/>
          </a:prstGeom>
        </p:spPr>
      </p:pic>
      <p:sp>
        <p:nvSpPr>
          <p:cNvPr id="34" name="Shape 21">
            <a:extLst>
              <a:ext uri="{FF2B5EF4-FFF2-40B4-BE49-F238E27FC236}">
                <a16:creationId xmlns:a16="http://schemas.microsoft.com/office/drawing/2014/main" id="{98AD36A7-2DA7-B955-BF4C-5F4C14B1F843}"/>
              </a:ext>
            </a:extLst>
          </p:cNvPr>
          <p:cNvSpPr/>
          <p:nvPr/>
        </p:nvSpPr>
        <p:spPr>
          <a:xfrm>
            <a:off x="659552" y="1646328"/>
            <a:ext cx="7772400" cy="268593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5" name="Shape 22">
            <a:extLst>
              <a:ext uri="{FF2B5EF4-FFF2-40B4-BE49-F238E27FC236}">
                <a16:creationId xmlns:a16="http://schemas.microsoft.com/office/drawing/2014/main" id="{2F6D66B5-BBBA-EB7A-12AC-62B74EA3E1B6}"/>
              </a:ext>
            </a:extLst>
          </p:cNvPr>
          <p:cNvSpPr/>
          <p:nvPr/>
        </p:nvSpPr>
        <p:spPr>
          <a:xfrm>
            <a:off x="659552" y="1646328"/>
            <a:ext cx="28575" cy="268593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36" name="Image 9" descr="preencoded.png">
            <a:extLst>
              <a:ext uri="{FF2B5EF4-FFF2-40B4-BE49-F238E27FC236}">
                <a16:creationId xmlns:a16="http://schemas.microsoft.com/office/drawing/2014/main" id="{CD66B26C-BDAF-13CE-668C-69597488AB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5277" y="1718081"/>
            <a:ext cx="114300" cy="114300"/>
          </a:xfrm>
          <a:prstGeom prst="rect">
            <a:avLst/>
          </a:prstGeom>
        </p:spPr>
      </p:pic>
      <p:sp>
        <p:nvSpPr>
          <p:cNvPr id="37" name="Text 23">
            <a:extLst>
              <a:ext uri="{FF2B5EF4-FFF2-40B4-BE49-F238E27FC236}">
                <a16:creationId xmlns:a16="http://schemas.microsoft.com/office/drawing/2014/main" id="{42DF254F-96DF-F6EB-34AD-1D6BF5C9E616}"/>
              </a:ext>
            </a:extLst>
          </p:cNvPr>
          <p:cNvSpPr/>
          <p:nvPr/>
        </p:nvSpPr>
        <p:spPr>
          <a:xfrm>
            <a:off x="916726" y="1705981"/>
            <a:ext cx="2476481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uk-UA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Програмний рівень </a:t>
            </a: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(Django + Channels)</a:t>
            </a:r>
            <a:endParaRPr lang="en-US" sz="900" dirty="0"/>
          </a:p>
        </p:txBody>
      </p:sp>
      <p:sp>
        <p:nvSpPr>
          <p:cNvPr id="38" name="Shape 24">
            <a:extLst>
              <a:ext uri="{FF2B5EF4-FFF2-40B4-BE49-F238E27FC236}">
                <a16:creationId xmlns:a16="http://schemas.microsoft.com/office/drawing/2014/main" id="{997140A6-D75E-86A3-A3AA-77C846D3B4BC}"/>
              </a:ext>
            </a:extLst>
          </p:cNvPr>
          <p:cNvSpPr/>
          <p:nvPr/>
        </p:nvSpPr>
        <p:spPr>
          <a:xfrm>
            <a:off x="659552" y="1974575"/>
            <a:ext cx="2533631" cy="717420"/>
          </a:xfrm>
          <a:prstGeom prst="rect">
            <a:avLst/>
          </a:prstGeom>
          <a:solidFill>
            <a:srgbClr val="FFFFFF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39" name="Image 10" descr="preencoded.png">
            <a:extLst>
              <a:ext uri="{FF2B5EF4-FFF2-40B4-BE49-F238E27FC236}">
                <a16:creationId xmlns:a16="http://schemas.microsoft.com/office/drawing/2014/main" id="{7AB79B1A-D401-6438-303D-1BE1BD4431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2447" y="2068157"/>
            <a:ext cx="85725" cy="114300"/>
          </a:xfrm>
          <a:prstGeom prst="rect">
            <a:avLst/>
          </a:prstGeom>
        </p:spPr>
      </p:pic>
      <p:sp>
        <p:nvSpPr>
          <p:cNvPr id="40" name="Text 25">
            <a:extLst>
              <a:ext uri="{FF2B5EF4-FFF2-40B4-BE49-F238E27FC236}">
                <a16:creationId xmlns:a16="http://schemas.microsoft.com/office/drawing/2014/main" id="{972E90C6-24E4-C8A7-34D7-5817E73B7029}"/>
              </a:ext>
            </a:extLst>
          </p:cNvPr>
          <p:cNvSpPr/>
          <p:nvPr/>
        </p:nvSpPr>
        <p:spPr>
          <a:xfrm>
            <a:off x="925322" y="2039582"/>
            <a:ext cx="132326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WebSocket Consumers</a:t>
            </a:r>
            <a:endParaRPr lang="en-US" sz="900" dirty="0"/>
          </a:p>
        </p:txBody>
      </p:sp>
      <p:sp>
        <p:nvSpPr>
          <p:cNvPr id="41" name="Text 26">
            <a:extLst>
              <a:ext uri="{FF2B5EF4-FFF2-40B4-BE49-F238E27FC236}">
                <a16:creationId xmlns:a16="http://schemas.microsoft.com/office/drawing/2014/main" id="{B1E4F0EB-EB56-1FE6-2ABE-66076EA444CD}"/>
              </a:ext>
            </a:extLst>
          </p:cNvPr>
          <p:cNvSpPr/>
          <p:nvPr/>
        </p:nvSpPr>
        <p:spPr>
          <a:xfrm>
            <a:off x="790076" y="2217539"/>
            <a:ext cx="2376469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Трансляція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стану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гри</a:t>
            </a:r>
            <a:endParaRPr lang="en-US" sz="800" dirty="0"/>
          </a:p>
        </p:txBody>
      </p:sp>
      <p:sp>
        <p:nvSpPr>
          <p:cNvPr id="42" name="Text 27">
            <a:extLst>
              <a:ext uri="{FF2B5EF4-FFF2-40B4-BE49-F238E27FC236}">
                <a16:creationId xmlns:a16="http://schemas.microsoft.com/office/drawing/2014/main" id="{D087D324-B61A-BCD9-68E7-9A229F318AD0}"/>
              </a:ext>
            </a:extLst>
          </p:cNvPr>
          <p:cNvSpPr/>
          <p:nvPr/>
        </p:nvSpPr>
        <p:spPr>
          <a:xfrm>
            <a:off x="790076" y="2360414"/>
            <a:ext cx="2376469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Дії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гравця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реальному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часі</a:t>
            </a:r>
            <a:endParaRPr lang="en-US" sz="800" dirty="0"/>
          </a:p>
        </p:txBody>
      </p:sp>
      <p:sp>
        <p:nvSpPr>
          <p:cNvPr id="43" name="Text 28">
            <a:extLst>
              <a:ext uri="{FF2B5EF4-FFF2-40B4-BE49-F238E27FC236}">
                <a16:creationId xmlns:a16="http://schemas.microsoft.com/office/drawing/2014/main" id="{8DBF9E36-6CAC-6D90-6A13-0216E21EB47F}"/>
              </a:ext>
            </a:extLst>
          </p:cNvPr>
          <p:cNvSpPr/>
          <p:nvPr/>
        </p:nvSpPr>
        <p:spPr>
          <a:xfrm>
            <a:off x="790076" y="2503289"/>
            <a:ext cx="2376469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Обробка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повідомлень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чату</a:t>
            </a:r>
            <a:endParaRPr lang="en-US" sz="800" dirty="0"/>
          </a:p>
        </p:txBody>
      </p:sp>
      <p:sp>
        <p:nvSpPr>
          <p:cNvPr id="44" name="Shape 29">
            <a:extLst>
              <a:ext uri="{FF2B5EF4-FFF2-40B4-BE49-F238E27FC236}">
                <a16:creationId xmlns:a16="http://schemas.microsoft.com/office/drawing/2014/main" id="{4904FFE2-EB6C-AA23-54B1-5119E4FC76A8}"/>
              </a:ext>
            </a:extLst>
          </p:cNvPr>
          <p:cNvSpPr/>
          <p:nvPr/>
        </p:nvSpPr>
        <p:spPr>
          <a:xfrm>
            <a:off x="3278908" y="1974575"/>
            <a:ext cx="2533659" cy="717420"/>
          </a:xfrm>
          <a:prstGeom prst="rect">
            <a:avLst/>
          </a:prstGeom>
          <a:solidFill>
            <a:srgbClr val="FFFFFF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45" name="Image 11" descr="preencoded.png">
            <a:extLst>
              <a:ext uri="{FF2B5EF4-FFF2-40B4-BE49-F238E27FC236}">
                <a16:creationId xmlns:a16="http://schemas.microsoft.com/office/drawing/2014/main" id="{64565037-40C7-657A-7364-326E8FCBD6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1803" y="2068157"/>
            <a:ext cx="142875" cy="114300"/>
          </a:xfrm>
          <a:prstGeom prst="rect">
            <a:avLst/>
          </a:prstGeom>
        </p:spPr>
      </p:pic>
      <p:sp>
        <p:nvSpPr>
          <p:cNvPr id="46" name="Text 30">
            <a:extLst>
              <a:ext uri="{FF2B5EF4-FFF2-40B4-BE49-F238E27FC236}">
                <a16:creationId xmlns:a16="http://schemas.microsoft.com/office/drawing/2014/main" id="{B2BBFD15-C4B6-0505-D59E-32C11258BDD8}"/>
              </a:ext>
            </a:extLst>
          </p:cNvPr>
          <p:cNvSpPr/>
          <p:nvPr/>
        </p:nvSpPr>
        <p:spPr>
          <a:xfrm>
            <a:off x="3601828" y="2039582"/>
            <a:ext cx="111729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Game Logic Engine</a:t>
            </a:r>
            <a:endParaRPr lang="en-US" sz="900" dirty="0"/>
          </a:p>
        </p:txBody>
      </p:sp>
      <p:sp>
        <p:nvSpPr>
          <p:cNvPr id="47" name="Text 31">
            <a:extLst>
              <a:ext uri="{FF2B5EF4-FFF2-40B4-BE49-F238E27FC236}">
                <a16:creationId xmlns:a16="http://schemas.microsoft.com/office/drawing/2014/main" id="{54163162-54CD-5C21-E1C6-0E11E134CBD1}"/>
              </a:ext>
            </a:extLst>
          </p:cNvPr>
          <p:cNvSpPr/>
          <p:nvPr/>
        </p:nvSpPr>
        <p:spPr>
          <a:xfrm>
            <a:off x="3409432" y="2217539"/>
            <a:ext cx="237649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Керування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ігровою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чергрою</a:t>
            </a:r>
            <a:endParaRPr lang="en-US" sz="800" dirty="0"/>
          </a:p>
        </p:txBody>
      </p:sp>
      <p:sp>
        <p:nvSpPr>
          <p:cNvPr id="48" name="Text 32">
            <a:extLst>
              <a:ext uri="{FF2B5EF4-FFF2-40B4-BE49-F238E27FC236}">
                <a16:creationId xmlns:a16="http://schemas.microsoft.com/office/drawing/2014/main" id="{4A9DAF5C-305E-B534-CD63-B28F876D3C90}"/>
              </a:ext>
            </a:extLst>
          </p:cNvPr>
          <p:cNvSpPr/>
          <p:nvPr/>
        </p:nvSpPr>
        <p:spPr>
          <a:xfrm>
            <a:off x="3409432" y="2360414"/>
            <a:ext cx="237649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Виконання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правил</a:t>
            </a:r>
            <a:endParaRPr lang="en-US" sz="800" dirty="0"/>
          </a:p>
        </p:txBody>
      </p:sp>
      <p:sp>
        <p:nvSpPr>
          <p:cNvPr id="49" name="Text 33">
            <a:extLst>
              <a:ext uri="{FF2B5EF4-FFF2-40B4-BE49-F238E27FC236}">
                <a16:creationId xmlns:a16="http://schemas.microsoft.com/office/drawing/2014/main" id="{295230B6-AC28-61D4-6C0F-364EB773A3A7}"/>
              </a:ext>
            </a:extLst>
          </p:cNvPr>
          <p:cNvSpPr/>
          <p:nvPr/>
        </p:nvSpPr>
        <p:spPr>
          <a:xfrm>
            <a:off x="3409432" y="2503289"/>
            <a:ext cx="237649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Операції</a:t>
            </a:r>
            <a:r>
              <a:rPr lang="ru-RU" sz="8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з </a:t>
            </a:r>
            <a:r>
              <a:rPr lang="ru-RU" sz="800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власністю</a:t>
            </a:r>
            <a:endParaRPr lang="en-US" sz="800" dirty="0"/>
          </a:p>
        </p:txBody>
      </p:sp>
      <p:sp>
        <p:nvSpPr>
          <p:cNvPr id="50" name="Shape 34">
            <a:extLst>
              <a:ext uri="{FF2B5EF4-FFF2-40B4-BE49-F238E27FC236}">
                <a16:creationId xmlns:a16="http://schemas.microsoft.com/office/drawing/2014/main" id="{A809EE51-41E5-670C-F3AB-5C3568BB9802}"/>
              </a:ext>
            </a:extLst>
          </p:cNvPr>
          <p:cNvSpPr/>
          <p:nvPr/>
        </p:nvSpPr>
        <p:spPr>
          <a:xfrm>
            <a:off x="5898293" y="1974575"/>
            <a:ext cx="2533631" cy="717420"/>
          </a:xfrm>
          <a:prstGeom prst="rect">
            <a:avLst/>
          </a:prstGeom>
          <a:solidFill>
            <a:srgbClr val="FFFFFF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51" name="Image 12" descr="preencoded.png">
            <a:extLst>
              <a:ext uri="{FF2B5EF4-FFF2-40B4-BE49-F238E27FC236}">
                <a16:creationId xmlns:a16="http://schemas.microsoft.com/office/drawing/2014/main" id="{57E1771C-4216-DE72-027A-54CEEC0157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21188" y="2068157"/>
            <a:ext cx="114300" cy="114300"/>
          </a:xfrm>
          <a:prstGeom prst="rect">
            <a:avLst/>
          </a:prstGeom>
        </p:spPr>
      </p:pic>
      <p:sp>
        <p:nvSpPr>
          <p:cNvPr id="52" name="Text 35">
            <a:extLst>
              <a:ext uri="{FF2B5EF4-FFF2-40B4-BE49-F238E27FC236}">
                <a16:creationId xmlns:a16="http://schemas.microsoft.com/office/drawing/2014/main" id="{9E6AAA85-1DA3-459D-583E-2E73FBBF75B1}"/>
              </a:ext>
            </a:extLst>
          </p:cNvPr>
          <p:cNvSpPr/>
          <p:nvPr/>
        </p:nvSpPr>
        <p:spPr>
          <a:xfrm>
            <a:off x="6192638" y="2039582"/>
            <a:ext cx="54956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 API</a:t>
            </a:r>
            <a:endParaRPr lang="en-US" sz="900" dirty="0"/>
          </a:p>
        </p:txBody>
      </p:sp>
      <p:sp>
        <p:nvSpPr>
          <p:cNvPr id="53" name="Text 36">
            <a:extLst>
              <a:ext uri="{FF2B5EF4-FFF2-40B4-BE49-F238E27FC236}">
                <a16:creationId xmlns:a16="http://schemas.microsoft.com/office/drawing/2014/main" id="{4DE82A2C-49D3-12B5-A44A-63CFCB7948C4}"/>
              </a:ext>
            </a:extLst>
          </p:cNvPr>
          <p:cNvSpPr/>
          <p:nvPr/>
        </p:nvSpPr>
        <p:spPr>
          <a:xfrm>
            <a:off x="6028817" y="2227157"/>
            <a:ext cx="2376469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675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Аутентифікація</a:t>
            </a:r>
            <a:r>
              <a:rPr lang="ru-RU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675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користувача</a:t>
            </a:r>
            <a:endParaRPr lang="en-US" sz="675" dirty="0"/>
          </a:p>
        </p:txBody>
      </p:sp>
      <p:sp>
        <p:nvSpPr>
          <p:cNvPr id="63" name="Text 37">
            <a:extLst>
              <a:ext uri="{FF2B5EF4-FFF2-40B4-BE49-F238E27FC236}">
                <a16:creationId xmlns:a16="http://schemas.microsoft.com/office/drawing/2014/main" id="{89470942-9633-FECF-E076-EE65B2C08B69}"/>
              </a:ext>
            </a:extLst>
          </p:cNvPr>
          <p:cNvSpPr/>
          <p:nvPr/>
        </p:nvSpPr>
        <p:spPr>
          <a:xfrm>
            <a:off x="6028817" y="2370032"/>
            <a:ext cx="2376469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675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Створення</a:t>
            </a:r>
            <a:r>
              <a:rPr lang="ru-RU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675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ігрового</a:t>
            </a:r>
            <a:r>
              <a:rPr lang="ru-RU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сеансу</a:t>
            </a:r>
            <a:endParaRPr lang="en-US" sz="675" dirty="0"/>
          </a:p>
        </p:txBody>
      </p:sp>
      <p:sp>
        <p:nvSpPr>
          <p:cNvPr id="64" name="Text 38">
            <a:extLst>
              <a:ext uri="{FF2B5EF4-FFF2-40B4-BE49-F238E27FC236}">
                <a16:creationId xmlns:a16="http://schemas.microsoft.com/office/drawing/2014/main" id="{CBD9E3E9-BDD6-F206-6F7A-3DD90C38A507}"/>
              </a:ext>
            </a:extLst>
          </p:cNvPr>
          <p:cNvSpPr/>
          <p:nvPr/>
        </p:nvSpPr>
        <p:spPr>
          <a:xfrm>
            <a:off x="6028817" y="2512907"/>
            <a:ext cx="2376469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675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Отримання</a:t>
            </a:r>
            <a:r>
              <a:rPr lang="ru-RU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статистики</a:t>
            </a:r>
            <a:endParaRPr lang="en-US" sz="675" dirty="0"/>
          </a:p>
        </p:txBody>
      </p:sp>
      <p:pic>
        <p:nvPicPr>
          <p:cNvPr id="66" name="Image 13" descr="preencoded.png">
            <a:extLst>
              <a:ext uri="{FF2B5EF4-FFF2-40B4-BE49-F238E27FC236}">
                <a16:creationId xmlns:a16="http://schemas.microsoft.com/office/drawing/2014/main" id="{5F25D48C-97AB-B429-9210-98D9B53C45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88273" y="2751649"/>
            <a:ext cx="128588" cy="171450"/>
          </a:xfrm>
          <a:prstGeom prst="rect">
            <a:avLst/>
          </a:prstGeom>
        </p:spPr>
      </p:pic>
      <p:sp>
        <p:nvSpPr>
          <p:cNvPr id="67" name="Shape 39">
            <a:extLst>
              <a:ext uri="{FF2B5EF4-FFF2-40B4-BE49-F238E27FC236}">
                <a16:creationId xmlns:a16="http://schemas.microsoft.com/office/drawing/2014/main" id="{EF7C7946-A5E4-4274-0B53-08AA2A1FA309}"/>
              </a:ext>
            </a:extLst>
          </p:cNvPr>
          <p:cNvSpPr/>
          <p:nvPr/>
        </p:nvSpPr>
        <p:spPr>
          <a:xfrm>
            <a:off x="3995858" y="2751649"/>
            <a:ext cx="1014161" cy="2000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8" name="Text 40">
            <a:extLst>
              <a:ext uri="{FF2B5EF4-FFF2-40B4-BE49-F238E27FC236}">
                <a16:creationId xmlns:a16="http://schemas.microsoft.com/office/drawing/2014/main" id="{46FD1CBD-CB6F-9586-6AC7-2A01A59E9A76}"/>
              </a:ext>
            </a:extLst>
          </p:cNvPr>
          <p:cNvSpPr/>
          <p:nvPr/>
        </p:nvSpPr>
        <p:spPr>
          <a:xfrm>
            <a:off x="3995858" y="2751649"/>
            <a:ext cx="1085599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Access Layer</a:t>
            </a:r>
            <a:endParaRPr lang="en-US" sz="788" dirty="0"/>
          </a:p>
        </p:txBody>
      </p:sp>
      <p:pic>
        <p:nvPicPr>
          <p:cNvPr id="87" name="Image 14" descr="preencoded.png">
            <a:extLst>
              <a:ext uri="{FF2B5EF4-FFF2-40B4-BE49-F238E27FC236}">
                <a16:creationId xmlns:a16="http://schemas.microsoft.com/office/drawing/2014/main" id="{7FAF08D6-4E2E-2A37-A893-A6EC38A5E1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59622" y="2751649"/>
            <a:ext cx="128588" cy="171450"/>
          </a:xfrm>
          <a:prstGeom prst="rect">
            <a:avLst/>
          </a:prstGeom>
        </p:spPr>
      </p:pic>
      <p:sp>
        <p:nvSpPr>
          <p:cNvPr id="180" name="Text 14">
            <a:extLst>
              <a:ext uri="{FF2B5EF4-FFF2-40B4-BE49-F238E27FC236}">
                <a16:creationId xmlns:a16="http://schemas.microsoft.com/office/drawing/2014/main" id="{7CF9BE39-5096-ACE4-081C-3F0FA8CA39F4}"/>
              </a:ext>
            </a:extLst>
          </p:cNvPr>
          <p:cNvSpPr/>
          <p:nvPr/>
        </p:nvSpPr>
        <p:spPr>
          <a:xfrm>
            <a:off x="3253679" y="1063437"/>
            <a:ext cx="893239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 Browser</a:t>
            </a:r>
            <a:endParaRPr lang="en-US" sz="788" dirty="0"/>
          </a:p>
        </p:txBody>
      </p:sp>
      <p:sp>
        <p:nvSpPr>
          <p:cNvPr id="181" name="Text 14">
            <a:extLst>
              <a:ext uri="{FF2B5EF4-FFF2-40B4-BE49-F238E27FC236}">
                <a16:creationId xmlns:a16="http://schemas.microsoft.com/office/drawing/2014/main" id="{AFECE7E7-4646-F24C-73DD-661899748E72}"/>
              </a:ext>
            </a:extLst>
          </p:cNvPr>
          <p:cNvSpPr/>
          <p:nvPr/>
        </p:nvSpPr>
        <p:spPr>
          <a:xfrm>
            <a:off x="1223998" y="1048179"/>
            <a:ext cx="893239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 Browser</a:t>
            </a:r>
            <a:endParaRPr lang="en-US" sz="788" dirty="0"/>
          </a:p>
        </p:txBody>
      </p:sp>
      <p:pic>
        <p:nvPicPr>
          <p:cNvPr id="182" name="Image 6" descr="preencoded.png">
            <a:extLst>
              <a:ext uri="{FF2B5EF4-FFF2-40B4-BE49-F238E27FC236}">
                <a16:creationId xmlns:a16="http://schemas.microsoft.com/office/drawing/2014/main" id="{3EE34234-55CD-F46D-2BB6-ECE7EE1ECF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94172" y="1042130"/>
            <a:ext cx="142875" cy="142875"/>
          </a:xfrm>
          <a:prstGeom prst="rect">
            <a:avLst/>
          </a:prstGeom>
        </p:spPr>
      </p:pic>
      <p:sp>
        <p:nvSpPr>
          <p:cNvPr id="183" name="Text 14">
            <a:extLst>
              <a:ext uri="{FF2B5EF4-FFF2-40B4-BE49-F238E27FC236}">
                <a16:creationId xmlns:a16="http://schemas.microsoft.com/office/drawing/2014/main" id="{32E236E5-627D-65FB-45D9-053F5D63540A}"/>
              </a:ext>
            </a:extLst>
          </p:cNvPr>
          <p:cNvSpPr/>
          <p:nvPr/>
        </p:nvSpPr>
        <p:spPr>
          <a:xfrm>
            <a:off x="7166003" y="1055946"/>
            <a:ext cx="893239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 Browser</a:t>
            </a:r>
            <a:endParaRPr lang="en-US" sz="788" dirty="0"/>
          </a:p>
        </p:txBody>
      </p:sp>
      <p:sp>
        <p:nvSpPr>
          <p:cNvPr id="189" name="Shape 41">
            <a:extLst>
              <a:ext uri="{FF2B5EF4-FFF2-40B4-BE49-F238E27FC236}">
                <a16:creationId xmlns:a16="http://schemas.microsoft.com/office/drawing/2014/main" id="{15DD6918-4874-DE00-FF7B-5C51A48CE475}"/>
              </a:ext>
            </a:extLst>
          </p:cNvPr>
          <p:cNvSpPr/>
          <p:nvPr/>
        </p:nvSpPr>
        <p:spPr>
          <a:xfrm>
            <a:off x="659524" y="2982753"/>
            <a:ext cx="7772400" cy="28658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90" name="Shape 42">
            <a:extLst>
              <a:ext uri="{FF2B5EF4-FFF2-40B4-BE49-F238E27FC236}">
                <a16:creationId xmlns:a16="http://schemas.microsoft.com/office/drawing/2014/main" id="{727017F5-B59E-BC93-E888-66A315F7EDBC}"/>
              </a:ext>
            </a:extLst>
          </p:cNvPr>
          <p:cNvSpPr/>
          <p:nvPr/>
        </p:nvSpPr>
        <p:spPr>
          <a:xfrm>
            <a:off x="659524" y="2982753"/>
            <a:ext cx="28575" cy="286584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91" name="Image 15" descr="preencoded.png">
            <a:extLst>
              <a:ext uri="{FF2B5EF4-FFF2-40B4-BE49-F238E27FC236}">
                <a16:creationId xmlns:a16="http://schemas.microsoft.com/office/drawing/2014/main" id="{4B8AFE87-6747-2CAF-2BFA-D0C8B44A53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9563" y="3068477"/>
            <a:ext cx="100013" cy="114300"/>
          </a:xfrm>
          <a:prstGeom prst="rect">
            <a:avLst/>
          </a:prstGeom>
        </p:spPr>
      </p:pic>
      <p:sp>
        <p:nvSpPr>
          <p:cNvPr id="192" name="Text 43">
            <a:extLst>
              <a:ext uri="{FF2B5EF4-FFF2-40B4-BE49-F238E27FC236}">
                <a16:creationId xmlns:a16="http://schemas.microsoft.com/office/drawing/2014/main" id="{2932ACFD-6622-C710-9B8D-DF370D897418}"/>
              </a:ext>
            </a:extLst>
          </p:cNvPr>
          <p:cNvSpPr/>
          <p:nvPr/>
        </p:nvSpPr>
        <p:spPr>
          <a:xfrm>
            <a:off x="916726" y="3056377"/>
            <a:ext cx="1492396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Рівень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зберігання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даних</a:t>
            </a:r>
            <a:endParaRPr lang="en-US" sz="900" dirty="0"/>
          </a:p>
        </p:txBody>
      </p:sp>
      <p:sp>
        <p:nvSpPr>
          <p:cNvPr id="193" name="Shape 44">
            <a:extLst>
              <a:ext uri="{FF2B5EF4-FFF2-40B4-BE49-F238E27FC236}">
                <a16:creationId xmlns:a16="http://schemas.microsoft.com/office/drawing/2014/main" id="{3C1AE18A-2164-F456-69DE-D64729BB1D93}"/>
              </a:ext>
            </a:extLst>
          </p:cNvPr>
          <p:cNvSpPr/>
          <p:nvPr/>
        </p:nvSpPr>
        <p:spPr>
          <a:xfrm>
            <a:off x="659524" y="3326486"/>
            <a:ext cx="3829050" cy="1279863"/>
          </a:xfrm>
          <a:prstGeom prst="rect">
            <a:avLst/>
          </a:prstGeom>
          <a:solidFill>
            <a:srgbClr val="FFFFFF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94" name="Image 16" descr="preencoded.png">
            <a:extLst>
              <a:ext uri="{FF2B5EF4-FFF2-40B4-BE49-F238E27FC236}">
                <a16:creationId xmlns:a16="http://schemas.microsoft.com/office/drawing/2014/main" id="{745DC406-9233-4FAB-8442-0B1F9C4EE27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9614" y="3441544"/>
            <a:ext cx="128588" cy="114300"/>
          </a:xfrm>
          <a:prstGeom prst="rect">
            <a:avLst/>
          </a:prstGeom>
        </p:spPr>
      </p:pic>
      <p:sp>
        <p:nvSpPr>
          <p:cNvPr id="195" name="Text 45">
            <a:extLst>
              <a:ext uri="{FF2B5EF4-FFF2-40B4-BE49-F238E27FC236}">
                <a16:creationId xmlns:a16="http://schemas.microsoft.com/office/drawing/2014/main" id="{7A47F78F-55D4-D40E-4AFD-306DC54B93E4}"/>
              </a:ext>
            </a:extLst>
          </p:cNvPr>
          <p:cNvSpPr/>
          <p:nvPr/>
        </p:nvSpPr>
        <p:spPr>
          <a:xfrm>
            <a:off x="975352" y="3412969"/>
            <a:ext cx="107396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Redis (In-Memory)</a:t>
            </a:r>
            <a:endParaRPr lang="en-US" sz="900" dirty="0"/>
          </a:p>
        </p:txBody>
      </p:sp>
      <p:sp>
        <p:nvSpPr>
          <p:cNvPr id="196" name="Shape 46">
            <a:extLst>
              <a:ext uri="{FF2B5EF4-FFF2-40B4-BE49-F238E27FC236}">
                <a16:creationId xmlns:a16="http://schemas.microsoft.com/office/drawing/2014/main" id="{8D45FED1-5F57-E2DB-242A-C6838F80B6D9}"/>
              </a:ext>
            </a:extLst>
          </p:cNvPr>
          <p:cNvSpPr/>
          <p:nvPr/>
        </p:nvSpPr>
        <p:spPr>
          <a:xfrm>
            <a:off x="789614" y="3670144"/>
            <a:ext cx="1771650" cy="357188"/>
          </a:xfrm>
          <a:prstGeom prst="rect">
            <a:avLst/>
          </a:prstGeom>
          <a:solidFill>
            <a:srgbClr val="FEF2F2"/>
          </a:solidFill>
          <a:ln w="99">
            <a:solidFill>
              <a:srgbClr val="FECACA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97" name="Text 47">
            <a:extLst>
              <a:ext uri="{FF2B5EF4-FFF2-40B4-BE49-F238E27FC236}">
                <a16:creationId xmlns:a16="http://schemas.microsoft.com/office/drawing/2014/main" id="{AE341684-AE88-4A23-822D-6A454DEBF26F}"/>
              </a:ext>
            </a:extLst>
          </p:cNvPr>
          <p:cNvSpPr/>
          <p:nvPr/>
        </p:nvSpPr>
        <p:spPr>
          <a:xfrm>
            <a:off x="846764" y="3715194"/>
            <a:ext cx="1728788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Ігрові</a:t>
            </a: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сесії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8" name="Text 48">
            <a:extLst>
              <a:ext uri="{FF2B5EF4-FFF2-40B4-BE49-F238E27FC236}">
                <a16:creationId xmlns:a16="http://schemas.microsoft.com/office/drawing/2014/main" id="{18DBED25-7388-A621-0854-5C4D5FE2B662}"/>
              </a:ext>
            </a:extLst>
          </p:cNvPr>
          <p:cNvSpPr/>
          <p:nvPr/>
        </p:nvSpPr>
        <p:spPr>
          <a:xfrm>
            <a:off x="846764" y="3873452"/>
            <a:ext cx="1728788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Активний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ігровий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стан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1" name="Shape 51">
            <a:extLst>
              <a:ext uri="{FF2B5EF4-FFF2-40B4-BE49-F238E27FC236}">
                <a16:creationId xmlns:a16="http://schemas.microsoft.com/office/drawing/2014/main" id="{5F7036D4-E012-3D96-3B2D-4FFAA2E6C322}"/>
              </a:ext>
            </a:extLst>
          </p:cNvPr>
          <p:cNvSpPr/>
          <p:nvPr/>
        </p:nvSpPr>
        <p:spPr>
          <a:xfrm>
            <a:off x="789614" y="4084481"/>
            <a:ext cx="1771650" cy="357188"/>
          </a:xfrm>
          <a:prstGeom prst="rect">
            <a:avLst/>
          </a:prstGeom>
          <a:solidFill>
            <a:srgbClr val="FFFBEB"/>
          </a:solidFill>
          <a:ln w="99">
            <a:solidFill>
              <a:srgbClr val="FDE68A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02" name="Text 52">
            <a:extLst>
              <a:ext uri="{FF2B5EF4-FFF2-40B4-BE49-F238E27FC236}">
                <a16:creationId xmlns:a16="http://schemas.microsoft.com/office/drawing/2014/main" id="{F0E51AAB-E6B7-4D03-695F-38A0AA44BA74}"/>
              </a:ext>
            </a:extLst>
          </p:cNvPr>
          <p:cNvSpPr/>
          <p:nvPr/>
        </p:nvSpPr>
        <p:spPr>
          <a:xfrm>
            <a:off x="846764" y="4129531"/>
            <a:ext cx="1728788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Дані</a:t>
            </a: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гравця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3" name="Text 53">
            <a:extLst>
              <a:ext uri="{FF2B5EF4-FFF2-40B4-BE49-F238E27FC236}">
                <a16:creationId xmlns:a16="http://schemas.microsoft.com/office/drawing/2014/main" id="{26354E1E-E55A-0706-23AC-85645DB88237}"/>
              </a:ext>
            </a:extLst>
          </p:cNvPr>
          <p:cNvSpPr/>
          <p:nvPr/>
        </p:nvSpPr>
        <p:spPr>
          <a:xfrm>
            <a:off x="839620" y="4287367"/>
            <a:ext cx="1728788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Хеш-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структури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4" name="Shape 54">
            <a:extLst>
              <a:ext uri="{FF2B5EF4-FFF2-40B4-BE49-F238E27FC236}">
                <a16:creationId xmlns:a16="http://schemas.microsoft.com/office/drawing/2014/main" id="{C97B0524-B824-6261-56E0-4E7D961429BA}"/>
              </a:ext>
            </a:extLst>
          </p:cNvPr>
          <p:cNvSpPr/>
          <p:nvPr/>
        </p:nvSpPr>
        <p:spPr>
          <a:xfrm>
            <a:off x="2618414" y="4084481"/>
            <a:ext cx="1771650" cy="357188"/>
          </a:xfrm>
          <a:prstGeom prst="rect">
            <a:avLst/>
          </a:prstGeom>
          <a:solidFill>
            <a:srgbClr val="FDF2F8"/>
          </a:solidFill>
          <a:ln w="99">
            <a:solidFill>
              <a:srgbClr val="FBCFE8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05" name="Text 55">
            <a:extLst>
              <a:ext uri="{FF2B5EF4-FFF2-40B4-BE49-F238E27FC236}">
                <a16:creationId xmlns:a16="http://schemas.microsoft.com/office/drawing/2014/main" id="{03172747-FF6F-B64A-7B4B-F18273C2B11B}"/>
              </a:ext>
            </a:extLst>
          </p:cNvPr>
          <p:cNvSpPr/>
          <p:nvPr/>
        </p:nvSpPr>
        <p:spPr>
          <a:xfrm>
            <a:off x="2675564" y="4129531"/>
            <a:ext cx="1728788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Списки </a:t>
            </a: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лобі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6" name="Text 56">
            <a:extLst>
              <a:ext uri="{FF2B5EF4-FFF2-40B4-BE49-F238E27FC236}">
                <a16:creationId xmlns:a16="http://schemas.microsoft.com/office/drawing/2014/main" id="{7AFBFC3D-5D2B-5289-90B9-45512A3997B5}"/>
              </a:ext>
            </a:extLst>
          </p:cNvPr>
          <p:cNvSpPr/>
          <p:nvPr/>
        </p:nvSpPr>
        <p:spPr>
          <a:xfrm>
            <a:off x="2692369" y="4291895"/>
            <a:ext cx="1728788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Замовлені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набори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7" name="Shape 57">
            <a:extLst>
              <a:ext uri="{FF2B5EF4-FFF2-40B4-BE49-F238E27FC236}">
                <a16:creationId xmlns:a16="http://schemas.microsoft.com/office/drawing/2014/main" id="{E6953C99-245F-29B2-C0B1-25D87F670911}"/>
              </a:ext>
            </a:extLst>
          </p:cNvPr>
          <p:cNvSpPr/>
          <p:nvPr/>
        </p:nvSpPr>
        <p:spPr>
          <a:xfrm>
            <a:off x="4602874" y="3326487"/>
            <a:ext cx="3829050" cy="1587640"/>
          </a:xfrm>
          <a:prstGeom prst="rect">
            <a:avLst/>
          </a:prstGeom>
          <a:solidFill>
            <a:srgbClr val="FFFFFF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08" name="Text 58">
            <a:extLst>
              <a:ext uri="{FF2B5EF4-FFF2-40B4-BE49-F238E27FC236}">
                <a16:creationId xmlns:a16="http://schemas.microsoft.com/office/drawing/2014/main" id="{F6493DDF-8863-803F-3CCA-3CCB500910C5}"/>
              </a:ext>
            </a:extLst>
          </p:cNvPr>
          <p:cNvSpPr/>
          <p:nvPr/>
        </p:nvSpPr>
        <p:spPr>
          <a:xfrm>
            <a:off x="4762125" y="3412858"/>
            <a:ext cx="1778822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 (Persistent)</a:t>
            </a:r>
            <a:endParaRPr lang="en-US" sz="900" dirty="0"/>
          </a:p>
        </p:txBody>
      </p:sp>
      <p:sp>
        <p:nvSpPr>
          <p:cNvPr id="209" name="Shape 59">
            <a:extLst>
              <a:ext uri="{FF2B5EF4-FFF2-40B4-BE49-F238E27FC236}">
                <a16:creationId xmlns:a16="http://schemas.microsoft.com/office/drawing/2014/main" id="{7CCBFF63-4070-1E81-C824-07CBE17A4FAD}"/>
              </a:ext>
            </a:extLst>
          </p:cNvPr>
          <p:cNvSpPr/>
          <p:nvPr/>
        </p:nvSpPr>
        <p:spPr>
          <a:xfrm>
            <a:off x="4771787" y="3640211"/>
            <a:ext cx="3600450" cy="357188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10" name="Text 60">
            <a:extLst>
              <a:ext uri="{FF2B5EF4-FFF2-40B4-BE49-F238E27FC236}">
                <a16:creationId xmlns:a16="http://schemas.microsoft.com/office/drawing/2014/main" id="{C12A9FE1-D8E2-2381-0F81-75DDABF7F640}"/>
              </a:ext>
            </a:extLst>
          </p:cNvPr>
          <p:cNvSpPr/>
          <p:nvPr/>
        </p:nvSpPr>
        <p:spPr>
          <a:xfrm>
            <a:off x="4828937" y="3685261"/>
            <a:ext cx="3557588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Облікові</a:t>
            </a: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записи </a:t>
            </a: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користувачів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1" name="Text 61">
            <a:extLst>
              <a:ext uri="{FF2B5EF4-FFF2-40B4-BE49-F238E27FC236}">
                <a16:creationId xmlns:a16="http://schemas.microsoft.com/office/drawing/2014/main" id="{A2205632-46BB-29ED-D478-FF2A091D57EF}"/>
              </a:ext>
            </a:extLst>
          </p:cNvPr>
          <p:cNvSpPr/>
          <p:nvPr/>
        </p:nvSpPr>
        <p:spPr>
          <a:xfrm>
            <a:off x="4851677" y="3834164"/>
            <a:ext cx="3557588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Автентифікація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профілі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2" name="Shape 62">
            <a:extLst>
              <a:ext uri="{FF2B5EF4-FFF2-40B4-BE49-F238E27FC236}">
                <a16:creationId xmlns:a16="http://schemas.microsoft.com/office/drawing/2014/main" id="{46160C57-0BE4-E4A1-C3C7-BCCF6BEE8377}"/>
              </a:ext>
            </a:extLst>
          </p:cNvPr>
          <p:cNvSpPr/>
          <p:nvPr/>
        </p:nvSpPr>
        <p:spPr>
          <a:xfrm>
            <a:off x="4771787" y="4040261"/>
            <a:ext cx="3600450" cy="357188"/>
          </a:xfrm>
          <a:prstGeom prst="rect">
            <a:avLst/>
          </a:prstGeom>
          <a:solidFill>
            <a:srgbClr val="ECFDF5"/>
          </a:solidFill>
          <a:ln w="99">
            <a:solidFill>
              <a:srgbClr val="A7F3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13" name="Text 63">
            <a:extLst>
              <a:ext uri="{FF2B5EF4-FFF2-40B4-BE49-F238E27FC236}">
                <a16:creationId xmlns:a16="http://schemas.microsoft.com/office/drawing/2014/main" id="{9792675C-CC51-0135-73A2-C109F6C519BD}"/>
              </a:ext>
            </a:extLst>
          </p:cNvPr>
          <p:cNvSpPr/>
          <p:nvPr/>
        </p:nvSpPr>
        <p:spPr>
          <a:xfrm>
            <a:off x="4828937" y="4085311"/>
            <a:ext cx="3557588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Статистика </a:t>
            </a: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гри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4" name="Text 64">
            <a:extLst>
              <a:ext uri="{FF2B5EF4-FFF2-40B4-BE49-F238E27FC236}">
                <a16:creationId xmlns:a16="http://schemas.microsoft.com/office/drawing/2014/main" id="{AD97CE15-85AD-CFEA-21F4-E370283A5777}"/>
              </a:ext>
            </a:extLst>
          </p:cNvPr>
          <p:cNvSpPr/>
          <p:nvPr/>
        </p:nvSpPr>
        <p:spPr>
          <a:xfrm>
            <a:off x="4851677" y="4233170"/>
            <a:ext cx="3557588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Історичні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рейтинги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5" name="Shape 65">
            <a:extLst>
              <a:ext uri="{FF2B5EF4-FFF2-40B4-BE49-F238E27FC236}">
                <a16:creationId xmlns:a16="http://schemas.microsoft.com/office/drawing/2014/main" id="{65F574B5-1809-F8AA-25E5-D53ABD0473ED}"/>
              </a:ext>
            </a:extLst>
          </p:cNvPr>
          <p:cNvSpPr/>
          <p:nvPr/>
        </p:nvSpPr>
        <p:spPr>
          <a:xfrm>
            <a:off x="4769698" y="4451914"/>
            <a:ext cx="3600450" cy="357188"/>
          </a:xfrm>
          <a:prstGeom prst="rect">
            <a:avLst/>
          </a:prstGeom>
          <a:solidFill>
            <a:srgbClr val="F5F3FF"/>
          </a:solidFill>
          <a:ln w="99">
            <a:solidFill>
              <a:srgbClr val="DDD6F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16" name="Text 66">
            <a:extLst>
              <a:ext uri="{FF2B5EF4-FFF2-40B4-BE49-F238E27FC236}">
                <a16:creationId xmlns:a16="http://schemas.microsoft.com/office/drawing/2014/main" id="{B89FA55C-ECCC-17E5-BF67-F8A88BAB34F8}"/>
              </a:ext>
            </a:extLst>
          </p:cNvPr>
          <p:cNvSpPr/>
          <p:nvPr/>
        </p:nvSpPr>
        <p:spPr>
          <a:xfrm>
            <a:off x="4814649" y="4452561"/>
            <a:ext cx="3557588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Історія</a:t>
            </a:r>
            <a:r>
              <a:rPr lang="ru-RU" sz="900" b="1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гри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7" name="Text 67">
            <a:extLst>
              <a:ext uri="{FF2B5EF4-FFF2-40B4-BE49-F238E27FC236}">
                <a16:creationId xmlns:a16="http://schemas.microsoft.com/office/drawing/2014/main" id="{AA7466A5-770F-4A48-F0F8-C239388DE4B1}"/>
              </a:ext>
            </a:extLst>
          </p:cNvPr>
          <p:cNvSpPr/>
          <p:nvPr/>
        </p:nvSpPr>
        <p:spPr>
          <a:xfrm>
            <a:off x="4851677" y="4606349"/>
            <a:ext cx="3557588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Завершені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журнали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8" name="Shape 59">
            <a:extLst>
              <a:ext uri="{FF2B5EF4-FFF2-40B4-BE49-F238E27FC236}">
                <a16:creationId xmlns:a16="http://schemas.microsoft.com/office/drawing/2014/main" id="{7E313916-D1D7-F99A-D3DC-0372D8026C6A}"/>
              </a:ext>
            </a:extLst>
          </p:cNvPr>
          <p:cNvSpPr/>
          <p:nvPr/>
        </p:nvSpPr>
        <p:spPr>
          <a:xfrm>
            <a:off x="2632702" y="3670143"/>
            <a:ext cx="1764534" cy="357188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99" name="Text 49">
            <a:extLst>
              <a:ext uri="{FF2B5EF4-FFF2-40B4-BE49-F238E27FC236}">
                <a16:creationId xmlns:a16="http://schemas.microsoft.com/office/drawing/2014/main" id="{788E9005-FF6D-4A22-5E52-A038CA541BE3}"/>
              </a:ext>
            </a:extLst>
          </p:cNvPr>
          <p:cNvSpPr/>
          <p:nvPr/>
        </p:nvSpPr>
        <p:spPr>
          <a:xfrm>
            <a:off x="2682708" y="3722338"/>
            <a:ext cx="1714500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Черги </a:t>
            </a:r>
            <a:r>
              <a:rPr lang="ru-RU" sz="900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повідомлень</a:t>
            </a:r>
            <a:endParaRPr lang="en-US" sz="900" dirty="0"/>
          </a:p>
        </p:txBody>
      </p:sp>
      <p:sp>
        <p:nvSpPr>
          <p:cNvPr id="200" name="Text 50">
            <a:extLst>
              <a:ext uri="{FF2B5EF4-FFF2-40B4-BE49-F238E27FC236}">
                <a16:creationId xmlns:a16="http://schemas.microsoft.com/office/drawing/2014/main" id="{6A771BF5-B3AC-2D00-8732-151219B7F32F}"/>
              </a:ext>
            </a:extLst>
          </p:cNvPr>
          <p:cNvSpPr/>
          <p:nvPr/>
        </p:nvSpPr>
        <p:spPr>
          <a:xfrm>
            <a:off x="2689852" y="3877952"/>
            <a:ext cx="1714500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Канали</a:t>
            </a:r>
            <a:r>
              <a:rPr lang="ru-RU" sz="8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Pub/Sub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4886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0C12A1A6-3DDB-3F07-2713-BFE3023A7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E5487-4766-7049-1887-E63C341D74D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84FFAC17-AAB8-EE80-10F1-4E0DCD7BC144}"/>
              </a:ext>
            </a:extLst>
          </p:cNvPr>
          <p:cNvSpPr/>
          <p:nvPr/>
        </p:nvSpPr>
        <p:spPr>
          <a:xfrm>
            <a:off x="552360" y="123271"/>
            <a:ext cx="472454" cy="479934"/>
          </a:xfrm>
          <a:prstGeom prst="ellipse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AF90F83E-6BEC-1333-10A8-C9CFA2A5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52" y="244012"/>
            <a:ext cx="258070" cy="229396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DB149A32-94B3-F030-86C1-C8F488BFA3D3}"/>
              </a:ext>
            </a:extLst>
          </p:cNvPr>
          <p:cNvSpPr/>
          <p:nvPr/>
        </p:nvSpPr>
        <p:spPr>
          <a:xfrm>
            <a:off x="1132007" y="134321"/>
            <a:ext cx="4544344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Архітектура</a:t>
            </a:r>
            <a:r>
              <a:rPr lang="ru-RU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програмного</a:t>
            </a:r>
            <a:r>
              <a:rPr lang="ru-RU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забезпечення</a:t>
            </a:r>
            <a:endParaRPr lang="en-US" sz="1688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34D64283-2227-36ED-71A8-FEF6C7F95F42}"/>
              </a:ext>
            </a:extLst>
          </p:cNvPr>
          <p:cNvSpPr/>
          <p:nvPr/>
        </p:nvSpPr>
        <p:spPr>
          <a:xfrm>
            <a:off x="1132006" y="414858"/>
            <a:ext cx="354216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Схема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архітектури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системи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ключові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компоненти</a:t>
            </a:r>
            <a:endParaRPr lang="en-US" sz="1013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6903B260-E944-F6C8-D0FF-BB998C53E3D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2825" y="244012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849126-295B-2DB6-4ABB-B93A15C17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606" y="785292"/>
            <a:ext cx="62960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2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BC4DE45E-F488-6EB9-925C-DAB711CAD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B3CC05-9B9B-048B-1269-43E8D9082FA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6BD37E9F-81F3-C9B4-A34B-E5BDC8409806}"/>
              </a:ext>
            </a:extLst>
          </p:cNvPr>
          <p:cNvSpPr/>
          <p:nvPr/>
        </p:nvSpPr>
        <p:spPr>
          <a:xfrm>
            <a:off x="552360" y="123271"/>
            <a:ext cx="472454" cy="479934"/>
          </a:xfrm>
          <a:prstGeom prst="ellipse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6E231A96-8F4B-D162-C1DE-73F935BEA224}"/>
              </a:ext>
            </a:extLst>
          </p:cNvPr>
          <p:cNvSpPr/>
          <p:nvPr/>
        </p:nvSpPr>
        <p:spPr>
          <a:xfrm>
            <a:off x="1132006" y="134321"/>
            <a:ext cx="5217587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Процес</a:t>
            </a:r>
            <a:r>
              <a:rPr lang="ru-RU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розробки</a:t>
            </a:r>
            <a:r>
              <a:rPr lang="ru-RU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програмного</a:t>
            </a:r>
            <a:r>
              <a:rPr lang="ru-RU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забезпечення</a:t>
            </a:r>
            <a:endParaRPr lang="en-US" sz="1688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8D2ECBC2-F990-97F1-0D3F-42D763D5B8F3}"/>
              </a:ext>
            </a:extLst>
          </p:cNvPr>
          <p:cNvSpPr/>
          <p:nvPr/>
        </p:nvSpPr>
        <p:spPr>
          <a:xfrm>
            <a:off x="1132006" y="414858"/>
            <a:ext cx="354216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Мови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програмування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фреймворки</a:t>
            </a:r>
            <a:endParaRPr lang="en-US" sz="1013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246FD00A-9791-97A5-D0FD-C5E6CED075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825" y="244012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Image 1" descr="preencoded.png">
            <a:extLst>
              <a:ext uri="{FF2B5EF4-FFF2-40B4-BE49-F238E27FC236}">
                <a16:creationId xmlns:a16="http://schemas.microsoft.com/office/drawing/2014/main" id="{41962CC1-1411-74EE-1841-5BF15FA43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30" y="277513"/>
            <a:ext cx="214313" cy="171450"/>
          </a:xfrm>
          <a:prstGeom prst="rect">
            <a:avLst/>
          </a:prstGeom>
        </p:spPr>
      </p:pic>
      <p:pic>
        <p:nvPicPr>
          <p:cNvPr id="137" name="Image 3" descr="preencoded.png">
            <a:extLst>
              <a:ext uri="{FF2B5EF4-FFF2-40B4-BE49-F238E27FC236}">
                <a16:creationId xmlns:a16="http://schemas.microsoft.com/office/drawing/2014/main" id="{2ABFB5D9-B9A3-3B0F-89FA-7097A377A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99" y="1994527"/>
            <a:ext cx="178594" cy="142875"/>
          </a:xfrm>
          <a:prstGeom prst="rect">
            <a:avLst/>
          </a:prstGeom>
        </p:spPr>
      </p:pic>
      <p:sp>
        <p:nvSpPr>
          <p:cNvPr id="138" name="Text 31">
            <a:extLst>
              <a:ext uri="{FF2B5EF4-FFF2-40B4-BE49-F238E27FC236}">
                <a16:creationId xmlns:a16="http://schemas.microsoft.com/office/drawing/2014/main" id="{ABB2791E-0AB4-0F1F-1CC0-2BDDA4059350}"/>
              </a:ext>
            </a:extLst>
          </p:cNvPr>
          <p:cNvSpPr/>
          <p:nvPr/>
        </p:nvSpPr>
        <p:spPr>
          <a:xfrm>
            <a:off x="895743" y="1965952"/>
            <a:ext cx="183753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Programming Languages</a:t>
            </a:r>
            <a:endParaRPr lang="en-US" sz="1125" dirty="0"/>
          </a:p>
        </p:txBody>
      </p:sp>
      <p:sp>
        <p:nvSpPr>
          <p:cNvPr id="139" name="Shape 32">
            <a:extLst>
              <a:ext uri="{FF2B5EF4-FFF2-40B4-BE49-F238E27FC236}">
                <a16:creationId xmlns:a16="http://schemas.microsoft.com/office/drawing/2014/main" id="{F94792F9-80E0-6C59-CDDC-EA47A1F62ADB}"/>
              </a:ext>
            </a:extLst>
          </p:cNvPr>
          <p:cNvSpPr/>
          <p:nvPr/>
        </p:nvSpPr>
        <p:spPr>
          <a:xfrm>
            <a:off x="659999" y="2229978"/>
            <a:ext cx="3800475" cy="1257300"/>
          </a:xfrm>
          <a:prstGeom prst="rect">
            <a:avLst/>
          </a:prstGeom>
          <a:solidFill>
            <a:srgbClr val="E2E8F0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40" name="Image 4" descr="preencoded.png">
            <a:extLst>
              <a:ext uri="{FF2B5EF4-FFF2-40B4-BE49-F238E27FC236}">
                <a16:creationId xmlns:a16="http://schemas.microsoft.com/office/drawing/2014/main" id="{738B24E8-464E-5CF3-F24C-FEDC2A632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99" y="2415716"/>
            <a:ext cx="150019" cy="171450"/>
          </a:xfrm>
          <a:prstGeom prst="rect">
            <a:avLst/>
          </a:prstGeom>
        </p:spPr>
      </p:pic>
      <p:sp>
        <p:nvSpPr>
          <p:cNvPr id="141" name="Text 33">
            <a:extLst>
              <a:ext uri="{FF2B5EF4-FFF2-40B4-BE49-F238E27FC236}">
                <a16:creationId xmlns:a16="http://schemas.microsoft.com/office/drawing/2014/main" id="{59F4E771-7D88-2EE1-AE6D-FF0989296474}"/>
              </a:ext>
            </a:extLst>
          </p:cNvPr>
          <p:cNvSpPr/>
          <p:nvPr/>
        </p:nvSpPr>
        <p:spPr>
          <a:xfrm>
            <a:off x="1010043" y="2344278"/>
            <a:ext cx="133281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3.11</a:t>
            </a:r>
            <a:endParaRPr lang="en-US" sz="900" dirty="0"/>
          </a:p>
        </p:txBody>
      </p:sp>
      <p:sp>
        <p:nvSpPr>
          <p:cNvPr id="142" name="Text 34">
            <a:extLst>
              <a:ext uri="{FF2B5EF4-FFF2-40B4-BE49-F238E27FC236}">
                <a16:creationId xmlns:a16="http://schemas.microsoft.com/office/drawing/2014/main" id="{6B783654-81A2-6DA0-8CA7-E0B7111AF8E2}"/>
              </a:ext>
            </a:extLst>
          </p:cNvPr>
          <p:cNvSpPr/>
          <p:nvPr/>
        </p:nvSpPr>
        <p:spPr>
          <a:xfrm>
            <a:off x="1010043" y="2525610"/>
            <a:ext cx="1332812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Основна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серверна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мова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3" name="Shape 35">
            <a:extLst>
              <a:ext uri="{FF2B5EF4-FFF2-40B4-BE49-F238E27FC236}">
                <a16:creationId xmlns:a16="http://schemas.microsoft.com/office/drawing/2014/main" id="{64B89A7E-9C7D-405B-19A9-689D125F188D}"/>
              </a:ext>
            </a:extLst>
          </p:cNvPr>
          <p:cNvSpPr/>
          <p:nvPr/>
        </p:nvSpPr>
        <p:spPr>
          <a:xfrm>
            <a:off x="774299" y="2744328"/>
            <a:ext cx="1757363" cy="600075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4" name="Text 36">
            <a:extLst>
              <a:ext uri="{FF2B5EF4-FFF2-40B4-BE49-F238E27FC236}">
                <a16:creationId xmlns:a16="http://schemas.microsoft.com/office/drawing/2014/main" id="{03EB8D29-9209-E741-8BA0-33B3396305E8}"/>
              </a:ext>
            </a:extLst>
          </p:cNvPr>
          <p:cNvSpPr/>
          <p:nvPr/>
        </p:nvSpPr>
        <p:spPr>
          <a:xfrm>
            <a:off x="831449" y="2789378"/>
            <a:ext cx="1714500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Переваги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5" name="Text 37">
            <a:extLst>
              <a:ext uri="{FF2B5EF4-FFF2-40B4-BE49-F238E27FC236}">
                <a16:creationId xmlns:a16="http://schemas.microsoft.com/office/drawing/2014/main" id="{208C62A6-6321-6471-4018-351FCE0B80C7}"/>
              </a:ext>
            </a:extLst>
          </p:cNvPr>
          <p:cNvSpPr/>
          <p:nvPr/>
        </p:nvSpPr>
        <p:spPr>
          <a:xfrm>
            <a:off x="831449" y="2939947"/>
            <a:ext cx="1714500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Висока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читаність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6" name="Text 38">
            <a:extLst>
              <a:ext uri="{FF2B5EF4-FFF2-40B4-BE49-F238E27FC236}">
                <a16:creationId xmlns:a16="http://schemas.microsoft.com/office/drawing/2014/main" id="{4A7717D4-E77D-BDFF-96A3-AD9D68FBF86A}"/>
              </a:ext>
            </a:extLst>
          </p:cNvPr>
          <p:cNvSpPr/>
          <p:nvPr/>
        </p:nvSpPr>
        <p:spPr>
          <a:xfrm>
            <a:off x="831449" y="3068297"/>
            <a:ext cx="1714500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Багата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екосистема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7" name="Text 39">
            <a:extLst>
              <a:ext uri="{FF2B5EF4-FFF2-40B4-BE49-F238E27FC236}">
                <a16:creationId xmlns:a16="http://schemas.microsoft.com/office/drawing/2014/main" id="{0A5566FF-A3BB-074A-00A9-FA0738EF6BEA}"/>
              </a:ext>
            </a:extLst>
          </p:cNvPr>
          <p:cNvSpPr/>
          <p:nvPr/>
        </p:nvSpPr>
        <p:spPr>
          <a:xfrm>
            <a:off x="831449" y="3205933"/>
            <a:ext cx="1714500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Швидкий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розвиток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8" name="Shape 40">
            <a:extLst>
              <a:ext uri="{FF2B5EF4-FFF2-40B4-BE49-F238E27FC236}">
                <a16:creationId xmlns:a16="http://schemas.microsoft.com/office/drawing/2014/main" id="{11B113D7-2493-B6B4-0CCF-BDFFDF494643}"/>
              </a:ext>
            </a:extLst>
          </p:cNvPr>
          <p:cNvSpPr/>
          <p:nvPr/>
        </p:nvSpPr>
        <p:spPr>
          <a:xfrm>
            <a:off x="2588812" y="2744328"/>
            <a:ext cx="1757363" cy="60007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9" name="Text 41">
            <a:extLst>
              <a:ext uri="{FF2B5EF4-FFF2-40B4-BE49-F238E27FC236}">
                <a16:creationId xmlns:a16="http://schemas.microsoft.com/office/drawing/2014/main" id="{E68A76FD-2350-38FC-DD8B-3FCA5271D5E0}"/>
              </a:ext>
            </a:extLst>
          </p:cNvPr>
          <p:cNvSpPr/>
          <p:nvPr/>
        </p:nvSpPr>
        <p:spPr>
          <a:xfrm>
            <a:off x="2645962" y="2789378"/>
            <a:ext cx="1714500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Використання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0" name="Text 42">
            <a:extLst>
              <a:ext uri="{FF2B5EF4-FFF2-40B4-BE49-F238E27FC236}">
                <a16:creationId xmlns:a16="http://schemas.microsoft.com/office/drawing/2014/main" id="{5A379563-6554-702E-677D-8F36163DA022}"/>
              </a:ext>
            </a:extLst>
          </p:cNvPr>
          <p:cNvSpPr/>
          <p:nvPr/>
        </p:nvSpPr>
        <p:spPr>
          <a:xfrm>
            <a:off x="2645962" y="2939947"/>
            <a:ext cx="1714500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Реалізація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ігрової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логіки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1" name="Text 43">
            <a:extLst>
              <a:ext uri="{FF2B5EF4-FFF2-40B4-BE49-F238E27FC236}">
                <a16:creationId xmlns:a16="http://schemas.microsoft.com/office/drawing/2014/main" id="{EFD79B24-9D90-71CD-B932-2487EE46784B}"/>
              </a:ext>
            </a:extLst>
          </p:cNvPr>
          <p:cNvSpPr/>
          <p:nvPr/>
        </p:nvSpPr>
        <p:spPr>
          <a:xfrm>
            <a:off x="2645962" y="3082822"/>
            <a:ext cx="1714500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Розробка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2" name="Text 44">
            <a:extLst>
              <a:ext uri="{FF2B5EF4-FFF2-40B4-BE49-F238E27FC236}">
                <a16:creationId xmlns:a16="http://schemas.microsoft.com/office/drawing/2014/main" id="{BA65285C-CABB-E7E0-2AF0-CCB1D5BEA0A9}"/>
              </a:ext>
            </a:extLst>
          </p:cNvPr>
          <p:cNvSpPr/>
          <p:nvPr/>
        </p:nvSpPr>
        <p:spPr>
          <a:xfrm>
            <a:off x="2645962" y="3204366"/>
            <a:ext cx="1714500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Обробка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даних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3" name="Shape 45">
            <a:extLst>
              <a:ext uri="{FF2B5EF4-FFF2-40B4-BE49-F238E27FC236}">
                <a16:creationId xmlns:a16="http://schemas.microsoft.com/office/drawing/2014/main" id="{DCEDEAC3-EDEA-9DD2-B2D6-80333E9BFE73}"/>
              </a:ext>
            </a:extLst>
          </p:cNvPr>
          <p:cNvSpPr/>
          <p:nvPr/>
        </p:nvSpPr>
        <p:spPr>
          <a:xfrm>
            <a:off x="659999" y="3573003"/>
            <a:ext cx="3800475" cy="885825"/>
          </a:xfrm>
          <a:prstGeom prst="rect">
            <a:avLst/>
          </a:prstGeom>
          <a:solidFill>
            <a:srgbClr val="E2E8F0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54" name="Image 5" descr="preencoded.png">
            <a:extLst>
              <a:ext uri="{FF2B5EF4-FFF2-40B4-BE49-F238E27FC236}">
                <a16:creationId xmlns:a16="http://schemas.microsoft.com/office/drawing/2014/main" id="{8E00F816-BE06-A6A4-E140-A10884445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99" y="3758741"/>
            <a:ext cx="150019" cy="171450"/>
          </a:xfrm>
          <a:prstGeom prst="rect">
            <a:avLst/>
          </a:prstGeom>
        </p:spPr>
      </p:pic>
      <p:sp>
        <p:nvSpPr>
          <p:cNvPr id="155" name="Text 46">
            <a:extLst>
              <a:ext uri="{FF2B5EF4-FFF2-40B4-BE49-F238E27FC236}">
                <a16:creationId xmlns:a16="http://schemas.microsoft.com/office/drawing/2014/main" id="{89977882-B498-41E4-42B2-0FF448864945}"/>
              </a:ext>
            </a:extLst>
          </p:cNvPr>
          <p:cNvSpPr/>
          <p:nvPr/>
        </p:nvSpPr>
        <p:spPr>
          <a:xfrm>
            <a:off x="1010043" y="3687303"/>
            <a:ext cx="114609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JavaScript</a:t>
            </a:r>
            <a:endParaRPr lang="en-US" sz="900" dirty="0"/>
          </a:p>
        </p:txBody>
      </p:sp>
      <p:sp>
        <p:nvSpPr>
          <p:cNvPr id="156" name="Text 47">
            <a:extLst>
              <a:ext uri="{FF2B5EF4-FFF2-40B4-BE49-F238E27FC236}">
                <a16:creationId xmlns:a16="http://schemas.microsoft.com/office/drawing/2014/main" id="{F7A4447D-8644-34EF-0CCB-E790813D97CC}"/>
              </a:ext>
            </a:extLst>
          </p:cNvPr>
          <p:cNvSpPr/>
          <p:nvPr/>
        </p:nvSpPr>
        <p:spPr>
          <a:xfrm>
            <a:off x="1010043" y="3868635"/>
            <a:ext cx="1457130" cy="1231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Взаємодія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стороні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клієнта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7" name="Text 48">
            <a:extLst>
              <a:ext uri="{FF2B5EF4-FFF2-40B4-BE49-F238E27FC236}">
                <a16:creationId xmlns:a16="http://schemas.microsoft.com/office/drawing/2014/main" id="{C5014977-58DF-D6B8-19A8-E19749CE64DB}"/>
              </a:ext>
            </a:extLst>
          </p:cNvPr>
          <p:cNvSpPr/>
          <p:nvPr/>
        </p:nvSpPr>
        <p:spPr>
          <a:xfrm>
            <a:off x="766672" y="4058193"/>
            <a:ext cx="3515011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Використовується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для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підключень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клієнтів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WebSocket,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оновлень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інтерфейсу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користувача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режимі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реального часу та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взаємодії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з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ігровим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полем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158" name="Image 6" descr="preencoded.png">
            <a:extLst>
              <a:ext uri="{FF2B5EF4-FFF2-40B4-BE49-F238E27FC236}">
                <a16:creationId xmlns:a16="http://schemas.microsoft.com/office/drawing/2014/main" id="{9F25A298-2577-F184-5618-9DE6EFE26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1924" y="1944228"/>
            <a:ext cx="160734" cy="142875"/>
          </a:xfrm>
          <a:prstGeom prst="rect">
            <a:avLst/>
          </a:prstGeom>
        </p:spPr>
      </p:pic>
      <p:sp>
        <p:nvSpPr>
          <p:cNvPr id="159" name="Text 49">
            <a:extLst>
              <a:ext uri="{FF2B5EF4-FFF2-40B4-BE49-F238E27FC236}">
                <a16:creationId xmlns:a16="http://schemas.microsoft.com/office/drawing/2014/main" id="{F629556B-4AB1-8DE3-BA48-8259B0A2951E}"/>
              </a:ext>
            </a:extLst>
          </p:cNvPr>
          <p:cNvSpPr/>
          <p:nvPr/>
        </p:nvSpPr>
        <p:spPr>
          <a:xfrm>
            <a:off x="4849808" y="1915653"/>
            <a:ext cx="188223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Frameworks and Libraries</a:t>
            </a:r>
            <a:endParaRPr lang="en-US" sz="1125" dirty="0"/>
          </a:p>
        </p:txBody>
      </p:sp>
      <p:sp>
        <p:nvSpPr>
          <p:cNvPr id="160" name="Shape 50">
            <a:extLst>
              <a:ext uri="{FF2B5EF4-FFF2-40B4-BE49-F238E27FC236}">
                <a16:creationId xmlns:a16="http://schemas.microsoft.com/office/drawing/2014/main" id="{9210795F-1E59-06BF-1910-58E96B4E96D5}"/>
              </a:ext>
            </a:extLst>
          </p:cNvPr>
          <p:cNvSpPr/>
          <p:nvPr/>
        </p:nvSpPr>
        <p:spPr>
          <a:xfrm>
            <a:off x="4631924" y="2229978"/>
            <a:ext cx="3800475" cy="542923"/>
          </a:xfrm>
          <a:prstGeom prst="rect">
            <a:avLst/>
          </a:prstGeom>
          <a:solidFill>
            <a:srgbClr val="E2E8F0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61" name="Image 7" descr="preencoded.png">
            <a:extLst>
              <a:ext uri="{FF2B5EF4-FFF2-40B4-BE49-F238E27FC236}">
                <a16:creationId xmlns:a16="http://schemas.microsoft.com/office/drawing/2014/main" id="{5F663B3E-76D9-997B-E191-2FF2E8CF83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6224" y="2358566"/>
            <a:ext cx="142875" cy="142875"/>
          </a:xfrm>
          <a:prstGeom prst="rect">
            <a:avLst/>
          </a:prstGeom>
        </p:spPr>
      </p:pic>
      <p:sp>
        <p:nvSpPr>
          <p:cNvPr id="162" name="Text 51">
            <a:extLst>
              <a:ext uri="{FF2B5EF4-FFF2-40B4-BE49-F238E27FC236}">
                <a16:creationId xmlns:a16="http://schemas.microsoft.com/office/drawing/2014/main" id="{FC616AD5-790A-DEF5-DAA1-5C2B9F29C03F}"/>
              </a:ext>
            </a:extLst>
          </p:cNvPr>
          <p:cNvSpPr/>
          <p:nvPr/>
        </p:nvSpPr>
        <p:spPr>
          <a:xfrm>
            <a:off x="4946249" y="2344278"/>
            <a:ext cx="66305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Django 5.0</a:t>
            </a:r>
            <a:endParaRPr lang="en-US" sz="900" dirty="0"/>
          </a:p>
        </p:txBody>
      </p:sp>
      <p:sp>
        <p:nvSpPr>
          <p:cNvPr id="163" name="Text 52">
            <a:extLst>
              <a:ext uri="{FF2B5EF4-FFF2-40B4-BE49-F238E27FC236}">
                <a16:creationId xmlns:a16="http://schemas.microsoft.com/office/drawing/2014/main" id="{6A41FDE5-C6B3-BB26-8DBD-7B48CC0D98AD}"/>
              </a:ext>
            </a:extLst>
          </p:cNvPr>
          <p:cNvSpPr/>
          <p:nvPr/>
        </p:nvSpPr>
        <p:spPr>
          <a:xfrm>
            <a:off x="4746224" y="2568472"/>
            <a:ext cx="3643313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Високорівневий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веб-фреймворк на </a:t>
            </a:r>
            <a:r>
              <a:rPr lang="en-US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5" name="Shape 54">
            <a:extLst>
              <a:ext uri="{FF2B5EF4-FFF2-40B4-BE49-F238E27FC236}">
                <a16:creationId xmlns:a16="http://schemas.microsoft.com/office/drawing/2014/main" id="{554627B9-B5AE-37D8-E926-2888DE5F94B8}"/>
              </a:ext>
            </a:extLst>
          </p:cNvPr>
          <p:cNvSpPr/>
          <p:nvPr/>
        </p:nvSpPr>
        <p:spPr>
          <a:xfrm>
            <a:off x="8026264" y="2339393"/>
            <a:ext cx="312344" cy="17145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6" name="Text 55">
            <a:extLst>
              <a:ext uri="{FF2B5EF4-FFF2-40B4-BE49-F238E27FC236}">
                <a16:creationId xmlns:a16="http://schemas.microsoft.com/office/drawing/2014/main" id="{06630941-FA14-F174-8534-C88386F4C4D7}"/>
              </a:ext>
            </a:extLst>
          </p:cNvPr>
          <p:cNvSpPr/>
          <p:nvPr/>
        </p:nvSpPr>
        <p:spPr>
          <a:xfrm>
            <a:off x="8026264" y="2338813"/>
            <a:ext cx="337849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ORM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67" name="Shape 56">
            <a:extLst>
              <a:ext uri="{FF2B5EF4-FFF2-40B4-BE49-F238E27FC236}">
                <a16:creationId xmlns:a16="http://schemas.microsoft.com/office/drawing/2014/main" id="{725422D3-B825-2C7F-0513-40BD88555A5A}"/>
              </a:ext>
            </a:extLst>
          </p:cNvPr>
          <p:cNvSpPr/>
          <p:nvPr/>
        </p:nvSpPr>
        <p:spPr>
          <a:xfrm>
            <a:off x="4631924" y="2868131"/>
            <a:ext cx="3800475" cy="542925"/>
          </a:xfrm>
          <a:prstGeom prst="rect">
            <a:avLst/>
          </a:prstGeom>
          <a:solidFill>
            <a:srgbClr val="E2E8F0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68" name="Image 8" descr="preencoded.png">
            <a:extLst>
              <a:ext uri="{FF2B5EF4-FFF2-40B4-BE49-F238E27FC236}">
                <a16:creationId xmlns:a16="http://schemas.microsoft.com/office/drawing/2014/main" id="{2DBE1145-F1F4-F618-C9CD-517D437B4E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6224" y="2996719"/>
            <a:ext cx="160734" cy="142875"/>
          </a:xfrm>
          <a:prstGeom prst="rect">
            <a:avLst/>
          </a:prstGeom>
        </p:spPr>
      </p:pic>
      <p:sp>
        <p:nvSpPr>
          <p:cNvPr id="169" name="Text 57">
            <a:extLst>
              <a:ext uri="{FF2B5EF4-FFF2-40B4-BE49-F238E27FC236}">
                <a16:creationId xmlns:a16="http://schemas.microsoft.com/office/drawing/2014/main" id="{05CD5BFA-D51F-C404-D65C-4018DC68E6E1}"/>
              </a:ext>
            </a:extLst>
          </p:cNvPr>
          <p:cNvSpPr/>
          <p:nvPr/>
        </p:nvSpPr>
        <p:spPr>
          <a:xfrm>
            <a:off x="4964108" y="2982431"/>
            <a:ext cx="101555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Django Channels</a:t>
            </a:r>
            <a:endParaRPr lang="en-US" sz="900" dirty="0"/>
          </a:p>
        </p:txBody>
      </p:sp>
      <p:sp>
        <p:nvSpPr>
          <p:cNvPr id="170" name="Text 58">
            <a:extLst>
              <a:ext uri="{FF2B5EF4-FFF2-40B4-BE49-F238E27FC236}">
                <a16:creationId xmlns:a16="http://schemas.microsoft.com/office/drawing/2014/main" id="{A5286EF8-9065-AD7D-BAF2-6054314A981B}"/>
              </a:ext>
            </a:extLst>
          </p:cNvPr>
          <p:cNvSpPr/>
          <p:nvPr/>
        </p:nvSpPr>
        <p:spPr>
          <a:xfrm>
            <a:off x="4746224" y="3206625"/>
            <a:ext cx="3643313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Підтримка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ASGI 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для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обробки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WebSocket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1" name="Shape 59">
            <a:extLst>
              <a:ext uri="{FF2B5EF4-FFF2-40B4-BE49-F238E27FC236}">
                <a16:creationId xmlns:a16="http://schemas.microsoft.com/office/drawing/2014/main" id="{B7C327E4-A57B-6CA9-2B6F-6A55BF0D1D66}"/>
              </a:ext>
            </a:extLst>
          </p:cNvPr>
          <p:cNvSpPr/>
          <p:nvPr/>
        </p:nvSpPr>
        <p:spPr>
          <a:xfrm>
            <a:off x="7462295" y="2969767"/>
            <a:ext cx="495374" cy="171450"/>
          </a:xfrm>
          <a:prstGeom prst="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2" name="Text 60">
            <a:extLst>
              <a:ext uri="{FF2B5EF4-FFF2-40B4-BE49-F238E27FC236}">
                <a16:creationId xmlns:a16="http://schemas.microsoft.com/office/drawing/2014/main" id="{8400A39A-3F8B-4860-F745-18531323D678}"/>
              </a:ext>
            </a:extLst>
          </p:cNvPr>
          <p:cNvSpPr/>
          <p:nvPr/>
        </p:nvSpPr>
        <p:spPr>
          <a:xfrm>
            <a:off x="7462295" y="2969187"/>
            <a:ext cx="520592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73" name="Shape 61">
            <a:extLst>
              <a:ext uri="{FF2B5EF4-FFF2-40B4-BE49-F238E27FC236}">
                <a16:creationId xmlns:a16="http://schemas.microsoft.com/office/drawing/2014/main" id="{EDE2CE69-4C67-A0E3-FA87-CDE09D630FD4}"/>
              </a:ext>
            </a:extLst>
          </p:cNvPr>
          <p:cNvSpPr/>
          <p:nvPr/>
        </p:nvSpPr>
        <p:spPr>
          <a:xfrm>
            <a:off x="8014819" y="2969767"/>
            <a:ext cx="348007" cy="171450"/>
          </a:xfrm>
          <a:prstGeom prst="rect">
            <a:avLst/>
          </a:prstGeom>
          <a:solidFill>
            <a:srgbClr val="E0E7FF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4" name="Text 62">
            <a:extLst>
              <a:ext uri="{FF2B5EF4-FFF2-40B4-BE49-F238E27FC236}">
                <a16:creationId xmlns:a16="http://schemas.microsoft.com/office/drawing/2014/main" id="{3B391349-ADB7-8AD8-C8B9-DC0C88999497}"/>
              </a:ext>
            </a:extLst>
          </p:cNvPr>
          <p:cNvSpPr/>
          <p:nvPr/>
        </p:nvSpPr>
        <p:spPr>
          <a:xfrm>
            <a:off x="8014819" y="2969187"/>
            <a:ext cx="374718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Async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175" name="Shape 63">
            <a:extLst>
              <a:ext uri="{FF2B5EF4-FFF2-40B4-BE49-F238E27FC236}">
                <a16:creationId xmlns:a16="http://schemas.microsoft.com/office/drawing/2014/main" id="{FB3E6792-BCD0-F70D-20A7-D908459401A0}"/>
              </a:ext>
            </a:extLst>
          </p:cNvPr>
          <p:cNvSpPr/>
          <p:nvPr/>
        </p:nvSpPr>
        <p:spPr>
          <a:xfrm>
            <a:off x="4639354" y="3506286"/>
            <a:ext cx="3800475" cy="542925"/>
          </a:xfrm>
          <a:prstGeom prst="rect">
            <a:avLst/>
          </a:prstGeom>
          <a:solidFill>
            <a:srgbClr val="E2E8F0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76" name="Image 9" descr="preencoded.png">
            <a:extLst>
              <a:ext uri="{FF2B5EF4-FFF2-40B4-BE49-F238E27FC236}">
                <a16:creationId xmlns:a16="http://schemas.microsoft.com/office/drawing/2014/main" id="{91A972B6-B71E-6AB8-DF3A-CE6089C211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3654" y="3634874"/>
            <a:ext cx="142875" cy="142875"/>
          </a:xfrm>
          <a:prstGeom prst="rect">
            <a:avLst/>
          </a:prstGeom>
        </p:spPr>
      </p:pic>
      <p:sp>
        <p:nvSpPr>
          <p:cNvPr id="177" name="Text 64">
            <a:extLst>
              <a:ext uri="{FF2B5EF4-FFF2-40B4-BE49-F238E27FC236}">
                <a16:creationId xmlns:a16="http://schemas.microsoft.com/office/drawing/2014/main" id="{184476E3-E1F3-4ACA-F252-ACDD96052465}"/>
              </a:ext>
            </a:extLst>
          </p:cNvPr>
          <p:cNvSpPr/>
          <p:nvPr/>
        </p:nvSpPr>
        <p:spPr>
          <a:xfrm>
            <a:off x="4953679" y="3620586"/>
            <a:ext cx="14291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Django REST Framework</a:t>
            </a:r>
            <a:endParaRPr lang="en-US" sz="900" dirty="0"/>
          </a:p>
        </p:txBody>
      </p:sp>
      <p:sp>
        <p:nvSpPr>
          <p:cNvPr id="178" name="Text 65">
            <a:extLst>
              <a:ext uri="{FF2B5EF4-FFF2-40B4-BE49-F238E27FC236}">
                <a16:creationId xmlns:a16="http://schemas.microsoft.com/office/drawing/2014/main" id="{37ACAC76-D8B8-6D00-FBD1-81CA1A75D2F5}"/>
              </a:ext>
            </a:extLst>
          </p:cNvPr>
          <p:cNvSpPr/>
          <p:nvPr/>
        </p:nvSpPr>
        <p:spPr>
          <a:xfrm>
            <a:off x="4753654" y="3844780"/>
            <a:ext cx="3643313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Потужний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набір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інструментів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для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створення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веб-API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4" name="Shape 67">
            <a:extLst>
              <a:ext uri="{FF2B5EF4-FFF2-40B4-BE49-F238E27FC236}">
                <a16:creationId xmlns:a16="http://schemas.microsoft.com/office/drawing/2014/main" id="{1EFDC2A4-650E-2B4F-6BFF-B7EBD01A9600}"/>
              </a:ext>
            </a:extLst>
          </p:cNvPr>
          <p:cNvSpPr/>
          <p:nvPr/>
        </p:nvSpPr>
        <p:spPr>
          <a:xfrm>
            <a:off x="7648189" y="3576091"/>
            <a:ext cx="707538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85" name="Text 68">
            <a:extLst>
              <a:ext uri="{FF2B5EF4-FFF2-40B4-BE49-F238E27FC236}">
                <a16:creationId xmlns:a16="http://schemas.microsoft.com/office/drawing/2014/main" id="{C8884F69-82BB-3D82-06F6-AE878FEA3255}"/>
              </a:ext>
            </a:extLst>
          </p:cNvPr>
          <p:cNvSpPr/>
          <p:nvPr/>
        </p:nvSpPr>
        <p:spPr>
          <a:xfrm>
            <a:off x="7648189" y="3576091"/>
            <a:ext cx="778976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Authentication</a:t>
            </a:r>
            <a:endParaRPr lang="en-US" sz="675" dirty="0"/>
          </a:p>
        </p:txBody>
      </p:sp>
      <p:sp>
        <p:nvSpPr>
          <p:cNvPr id="186" name="Shape 69">
            <a:extLst>
              <a:ext uri="{FF2B5EF4-FFF2-40B4-BE49-F238E27FC236}">
                <a16:creationId xmlns:a16="http://schemas.microsoft.com/office/drawing/2014/main" id="{058FA4D1-EB0D-B983-FAAC-5E52FB758022}"/>
              </a:ext>
            </a:extLst>
          </p:cNvPr>
          <p:cNvSpPr/>
          <p:nvPr/>
        </p:nvSpPr>
        <p:spPr>
          <a:xfrm>
            <a:off x="4639354" y="4146620"/>
            <a:ext cx="3800475" cy="542926"/>
          </a:xfrm>
          <a:prstGeom prst="rect">
            <a:avLst/>
          </a:prstGeom>
          <a:solidFill>
            <a:srgbClr val="E2E8F0"/>
          </a:solidFill>
          <a:ln w="198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87" name="Image 10" descr="preencoded.png">
            <a:extLst>
              <a:ext uri="{FF2B5EF4-FFF2-40B4-BE49-F238E27FC236}">
                <a16:creationId xmlns:a16="http://schemas.microsoft.com/office/drawing/2014/main" id="{3101709B-80EB-35E2-9521-3A3EBE6080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3654" y="4275207"/>
            <a:ext cx="160734" cy="142875"/>
          </a:xfrm>
          <a:prstGeom prst="rect">
            <a:avLst/>
          </a:prstGeom>
        </p:spPr>
      </p:pic>
      <p:sp>
        <p:nvSpPr>
          <p:cNvPr id="188" name="Text 70">
            <a:extLst>
              <a:ext uri="{FF2B5EF4-FFF2-40B4-BE49-F238E27FC236}">
                <a16:creationId xmlns:a16="http://schemas.microsoft.com/office/drawing/2014/main" id="{50F9236A-DF6D-1F55-D249-3D755EC4FC7A}"/>
              </a:ext>
            </a:extLst>
          </p:cNvPr>
          <p:cNvSpPr/>
          <p:nvPr/>
        </p:nvSpPr>
        <p:spPr>
          <a:xfrm>
            <a:off x="4971538" y="4260919"/>
            <a:ext cx="54066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Redis-py</a:t>
            </a:r>
            <a:endParaRPr lang="en-US" sz="900" dirty="0"/>
          </a:p>
        </p:txBody>
      </p:sp>
      <p:sp>
        <p:nvSpPr>
          <p:cNvPr id="219" name="Text 71">
            <a:extLst>
              <a:ext uri="{FF2B5EF4-FFF2-40B4-BE49-F238E27FC236}">
                <a16:creationId xmlns:a16="http://schemas.microsoft.com/office/drawing/2014/main" id="{2794EBC2-1642-BA55-7EF3-C033D935FE90}"/>
              </a:ext>
            </a:extLst>
          </p:cNvPr>
          <p:cNvSpPr/>
          <p:nvPr/>
        </p:nvSpPr>
        <p:spPr>
          <a:xfrm>
            <a:off x="4753654" y="4485113"/>
            <a:ext cx="3643313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Клієнт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для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бази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800" dirty="0" err="1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даних</a:t>
            </a:r>
            <a:r>
              <a:rPr lang="ru-RU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Redis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0" name="Shape 72">
            <a:extLst>
              <a:ext uri="{FF2B5EF4-FFF2-40B4-BE49-F238E27FC236}">
                <a16:creationId xmlns:a16="http://schemas.microsoft.com/office/drawing/2014/main" id="{3BA43CCF-B86F-5061-5CC0-16ACAEC2C0EC}"/>
              </a:ext>
            </a:extLst>
          </p:cNvPr>
          <p:cNvSpPr/>
          <p:nvPr/>
        </p:nvSpPr>
        <p:spPr>
          <a:xfrm>
            <a:off x="7336759" y="4246632"/>
            <a:ext cx="438531" cy="171450"/>
          </a:xfrm>
          <a:prstGeom prst="rect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21" name="Text 73">
            <a:extLst>
              <a:ext uri="{FF2B5EF4-FFF2-40B4-BE49-F238E27FC236}">
                <a16:creationId xmlns:a16="http://schemas.microsoft.com/office/drawing/2014/main" id="{423B491B-2384-780D-C1C3-4CF52C54EC53}"/>
              </a:ext>
            </a:extLst>
          </p:cNvPr>
          <p:cNvSpPr/>
          <p:nvPr/>
        </p:nvSpPr>
        <p:spPr>
          <a:xfrm>
            <a:off x="7336759" y="4246052"/>
            <a:ext cx="462884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Caching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23" name="Shape 67">
            <a:extLst>
              <a:ext uri="{FF2B5EF4-FFF2-40B4-BE49-F238E27FC236}">
                <a16:creationId xmlns:a16="http://schemas.microsoft.com/office/drawing/2014/main" id="{146E8634-C3A3-3476-CA99-37C8312BB115}"/>
              </a:ext>
            </a:extLst>
          </p:cNvPr>
          <p:cNvSpPr/>
          <p:nvPr/>
        </p:nvSpPr>
        <p:spPr>
          <a:xfrm>
            <a:off x="7204135" y="2355089"/>
            <a:ext cx="707538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4" name="Text 53">
            <a:extLst>
              <a:ext uri="{FF2B5EF4-FFF2-40B4-BE49-F238E27FC236}">
                <a16:creationId xmlns:a16="http://schemas.microsoft.com/office/drawing/2014/main" id="{9F40BC9A-E1AD-5484-0DCC-D78E7D73840A}"/>
              </a:ext>
            </a:extLst>
          </p:cNvPr>
          <p:cNvSpPr/>
          <p:nvPr/>
        </p:nvSpPr>
        <p:spPr>
          <a:xfrm>
            <a:off x="7267803" y="2361228"/>
            <a:ext cx="642420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MVC Pattern</a:t>
            </a:r>
            <a:endParaRPr lang="en-US" sz="675" dirty="0">
              <a:solidFill>
                <a:schemeClr val="tx1"/>
              </a:solidFill>
            </a:endParaRPr>
          </a:p>
        </p:txBody>
      </p:sp>
      <p:sp>
        <p:nvSpPr>
          <p:cNvPr id="227" name="Shape 54">
            <a:extLst>
              <a:ext uri="{FF2B5EF4-FFF2-40B4-BE49-F238E27FC236}">
                <a16:creationId xmlns:a16="http://schemas.microsoft.com/office/drawing/2014/main" id="{FFB752A0-4AB6-62A2-1912-ED14D10E2524}"/>
              </a:ext>
            </a:extLst>
          </p:cNvPr>
          <p:cNvSpPr/>
          <p:nvPr/>
        </p:nvSpPr>
        <p:spPr>
          <a:xfrm>
            <a:off x="6985188" y="3581585"/>
            <a:ext cx="565231" cy="161251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9" name="Text 66">
            <a:extLst>
              <a:ext uri="{FF2B5EF4-FFF2-40B4-BE49-F238E27FC236}">
                <a16:creationId xmlns:a16="http://schemas.microsoft.com/office/drawing/2014/main" id="{3CC960B1-4E28-E43C-56DD-B58ABABD2952}"/>
              </a:ext>
            </a:extLst>
          </p:cNvPr>
          <p:cNvSpPr/>
          <p:nvPr/>
        </p:nvSpPr>
        <p:spPr>
          <a:xfrm>
            <a:off x="6951255" y="3581585"/>
            <a:ext cx="677289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Serialization</a:t>
            </a:r>
            <a:endParaRPr lang="en-US" sz="675" dirty="0"/>
          </a:p>
        </p:txBody>
      </p:sp>
      <p:sp>
        <p:nvSpPr>
          <p:cNvPr id="228" name="Shape 54">
            <a:extLst>
              <a:ext uri="{FF2B5EF4-FFF2-40B4-BE49-F238E27FC236}">
                <a16:creationId xmlns:a16="http://schemas.microsoft.com/office/drawing/2014/main" id="{8CE7EC15-C760-8F8C-21A9-05B19BC4EDB4}"/>
              </a:ext>
            </a:extLst>
          </p:cNvPr>
          <p:cNvSpPr/>
          <p:nvPr/>
        </p:nvSpPr>
        <p:spPr>
          <a:xfrm>
            <a:off x="7832441" y="4245661"/>
            <a:ext cx="509970" cy="17145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22" name="Text 74">
            <a:extLst>
              <a:ext uri="{FF2B5EF4-FFF2-40B4-BE49-F238E27FC236}">
                <a16:creationId xmlns:a16="http://schemas.microsoft.com/office/drawing/2014/main" id="{09BB22D8-99DA-1CFA-37CC-7A9F7954993B}"/>
              </a:ext>
            </a:extLst>
          </p:cNvPr>
          <p:cNvSpPr/>
          <p:nvPr/>
        </p:nvSpPr>
        <p:spPr>
          <a:xfrm>
            <a:off x="7832440" y="4246052"/>
            <a:ext cx="486928" cy="1726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chemeClr val="tx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Pub/Sub</a:t>
            </a:r>
            <a:endParaRPr lang="en-US" sz="675" dirty="0">
              <a:solidFill>
                <a:schemeClr val="tx1"/>
              </a:solidFill>
            </a:endParaRPr>
          </a:p>
        </p:txBody>
      </p:sp>
      <p:pic>
        <p:nvPicPr>
          <p:cNvPr id="230" name="Image 2" descr="preencoded.png">
            <a:extLst>
              <a:ext uri="{FF2B5EF4-FFF2-40B4-BE49-F238E27FC236}">
                <a16:creationId xmlns:a16="http://schemas.microsoft.com/office/drawing/2014/main" id="{8229AF84-2A01-1D82-06DB-F649CBD645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999" y="742606"/>
            <a:ext cx="178594" cy="142875"/>
          </a:xfrm>
          <a:prstGeom prst="rect">
            <a:avLst/>
          </a:prstGeom>
        </p:spPr>
      </p:pic>
      <p:sp>
        <p:nvSpPr>
          <p:cNvPr id="231" name="Text 3">
            <a:extLst>
              <a:ext uri="{FF2B5EF4-FFF2-40B4-BE49-F238E27FC236}">
                <a16:creationId xmlns:a16="http://schemas.microsoft.com/office/drawing/2014/main" id="{02A5F109-AF6B-3324-9464-6D94F4F0B3F7}"/>
              </a:ext>
            </a:extLst>
          </p:cNvPr>
          <p:cNvSpPr/>
          <p:nvPr/>
        </p:nvSpPr>
        <p:spPr>
          <a:xfrm>
            <a:off x="895743" y="727481"/>
            <a:ext cx="1990399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Етапи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процесу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розробки</a:t>
            </a:r>
            <a:endParaRPr lang="en-US" sz="1125" dirty="0"/>
          </a:p>
        </p:txBody>
      </p:sp>
      <p:sp>
        <p:nvSpPr>
          <p:cNvPr id="232" name="Shape 4">
            <a:extLst>
              <a:ext uri="{FF2B5EF4-FFF2-40B4-BE49-F238E27FC236}">
                <a16:creationId xmlns:a16="http://schemas.microsoft.com/office/drawing/2014/main" id="{6F5395FD-288F-550A-CAFB-30E9D3CB757A}"/>
              </a:ext>
            </a:extLst>
          </p:cNvPr>
          <p:cNvSpPr/>
          <p:nvPr/>
        </p:nvSpPr>
        <p:spPr>
          <a:xfrm>
            <a:off x="688574" y="976805"/>
            <a:ext cx="1857375" cy="787806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33" name="Shape 5">
            <a:extLst>
              <a:ext uri="{FF2B5EF4-FFF2-40B4-BE49-F238E27FC236}">
                <a16:creationId xmlns:a16="http://schemas.microsoft.com/office/drawing/2014/main" id="{FC669933-5F0C-77D3-2BBC-56B71CF3A1F1}"/>
              </a:ext>
            </a:extLst>
          </p:cNvPr>
          <p:cNvSpPr/>
          <p:nvPr/>
        </p:nvSpPr>
        <p:spPr>
          <a:xfrm>
            <a:off x="688574" y="976805"/>
            <a:ext cx="28575" cy="787806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34" name="Shape 6">
            <a:extLst>
              <a:ext uri="{FF2B5EF4-FFF2-40B4-BE49-F238E27FC236}">
                <a16:creationId xmlns:a16="http://schemas.microsoft.com/office/drawing/2014/main" id="{1672E17A-FD53-87F7-42D6-F35D4974CFCE}"/>
              </a:ext>
            </a:extLst>
          </p:cNvPr>
          <p:cNvSpPr/>
          <p:nvPr/>
        </p:nvSpPr>
        <p:spPr>
          <a:xfrm>
            <a:off x="802874" y="1091105"/>
            <a:ext cx="228600" cy="228600"/>
          </a:xfrm>
          <a:prstGeom prst="ellipse">
            <a:avLst/>
          </a:prstGeom>
          <a:solidFill>
            <a:srgbClr val="2563EB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35" name="Text 7">
            <a:extLst>
              <a:ext uri="{FF2B5EF4-FFF2-40B4-BE49-F238E27FC236}">
                <a16:creationId xmlns:a16="http://schemas.microsoft.com/office/drawing/2014/main" id="{AD6E217D-70B8-FFE6-AC32-FC169D896B34}"/>
              </a:ext>
            </a:extLst>
          </p:cNvPr>
          <p:cNvSpPr/>
          <p:nvPr/>
        </p:nvSpPr>
        <p:spPr>
          <a:xfrm>
            <a:off x="874795" y="1152042"/>
            <a:ext cx="128104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88" dirty="0"/>
          </a:p>
        </p:txBody>
      </p:sp>
      <p:sp>
        <p:nvSpPr>
          <p:cNvPr id="236" name="Text 8">
            <a:extLst>
              <a:ext uri="{FF2B5EF4-FFF2-40B4-BE49-F238E27FC236}">
                <a16:creationId xmlns:a16="http://schemas.microsoft.com/office/drawing/2014/main" id="{71D80D64-DCEB-F0B2-C0E0-570723CFC8BA}"/>
              </a:ext>
            </a:extLst>
          </p:cNvPr>
          <p:cNvSpPr/>
          <p:nvPr/>
        </p:nvSpPr>
        <p:spPr>
          <a:xfrm>
            <a:off x="1117199" y="1136155"/>
            <a:ext cx="1065997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Доменний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аналіз</a:t>
            </a:r>
            <a:endParaRPr lang="en-US" sz="900" dirty="0"/>
          </a:p>
        </p:txBody>
      </p:sp>
      <p:sp>
        <p:nvSpPr>
          <p:cNvPr id="237" name="Text 9">
            <a:extLst>
              <a:ext uri="{FF2B5EF4-FFF2-40B4-BE49-F238E27FC236}">
                <a16:creationId xmlns:a16="http://schemas.microsoft.com/office/drawing/2014/main" id="{6F141FAD-CD15-7073-1DF7-16115AB56513}"/>
              </a:ext>
            </a:extLst>
          </p:cNvPr>
          <p:cNvSpPr/>
          <p:nvPr/>
        </p:nvSpPr>
        <p:spPr>
          <a:xfrm>
            <a:off x="802874" y="1427054"/>
            <a:ext cx="1771650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Вивчення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правил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гри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«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Монополія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» та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вимог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до онлайн-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ігор</a:t>
            </a:r>
            <a:endParaRPr lang="en-US" sz="788" dirty="0"/>
          </a:p>
        </p:txBody>
      </p:sp>
      <p:sp>
        <p:nvSpPr>
          <p:cNvPr id="239" name="Shape 11">
            <a:extLst>
              <a:ext uri="{FF2B5EF4-FFF2-40B4-BE49-F238E27FC236}">
                <a16:creationId xmlns:a16="http://schemas.microsoft.com/office/drawing/2014/main" id="{587EE196-70DF-C742-8D4E-2663E9444345}"/>
              </a:ext>
            </a:extLst>
          </p:cNvPr>
          <p:cNvSpPr/>
          <p:nvPr/>
        </p:nvSpPr>
        <p:spPr>
          <a:xfrm>
            <a:off x="2660249" y="976805"/>
            <a:ext cx="1857375" cy="787806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40" name="Shape 12">
            <a:extLst>
              <a:ext uri="{FF2B5EF4-FFF2-40B4-BE49-F238E27FC236}">
                <a16:creationId xmlns:a16="http://schemas.microsoft.com/office/drawing/2014/main" id="{42C8672F-E27B-3BAB-E911-ED175A035D1C}"/>
              </a:ext>
            </a:extLst>
          </p:cNvPr>
          <p:cNvSpPr/>
          <p:nvPr/>
        </p:nvSpPr>
        <p:spPr>
          <a:xfrm>
            <a:off x="2660249" y="976805"/>
            <a:ext cx="28575" cy="787806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41" name="Shape 13">
            <a:extLst>
              <a:ext uri="{FF2B5EF4-FFF2-40B4-BE49-F238E27FC236}">
                <a16:creationId xmlns:a16="http://schemas.microsoft.com/office/drawing/2014/main" id="{0028D974-1EEE-82CB-3E7B-4D3316E6BBCF}"/>
              </a:ext>
            </a:extLst>
          </p:cNvPr>
          <p:cNvSpPr/>
          <p:nvPr/>
        </p:nvSpPr>
        <p:spPr>
          <a:xfrm>
            <a:off x="2774549" y="1091105"/>
            <a:ext cx="228600" cy="228600"/>
          </a:xfrm>
          <a:prstGeom prst="ellipse">
            <a:avLst/>
          </a:prstGeom>
          <a:solidFill>
            <a:srgbClr val="059669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42" name="Text 14">
            <a:extLst>
              <a:ext uri="{FF2B5EF4-FFF2-40B4-BE49-F238E27FC236}">
                <a16:creationId xmlns:a16="http://schemas.microsoft.com/office/drawing/2014/main" id="{7682ABC2-1BD7-1AE7-7561-3CC369A587B9}"/>
              </a:ext>
            </a:extLst>
          </p:cNvPr>
          <p:cNvSpPr/>
          <p:nvPr/>
        </p:nvSpPr>
        <p:spPr>
          <a:xfrm>
            <a:off x="2859078" y="1144779"/>
            <a:ext cx="144071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88" dirty="0"/>
          </a:p>
        </p:txBody>
      </p:sp>
      <p:sp>
        <p:nvSpPr>
          <p:cNvPr id="243" name="Text 15">
            <a:extLst>
              <a:ext uri="{FF2B5EF4-FFF2-40B4-BE49-F238E27FC236}">
                <a16:creationId xmlns:a16="http://schemas.microsoft.com/office/drawing/2014/main" id="{6EA1113F-567A-2EAD-E935-E025DA6A6C87}"/>
              </a:ext>
            </a:extLst>
          </p:cNvPr>
          <p:cNvSpPr/>
          <p:nvPr/>
        </p:nvSpPr>
        <p:spPr>
          <a:xfrm>
            <a:off x="3088874" y="1136155"/>
            <a:ext cx="1343316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Визначення</a:t>
            </a:r>
            <a:r>
              <a:rPr lang="ru-RU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завдання</a:t>
            </a:r>
            <a:endParaRPr lang="en-US" sz="900" dirty="0"/>
          </a:p>
        </p:txBody>
      </p:sp>
      <p:sp>
        <p:nvSpPr>
          <p:cNvPr id="244" name="Text 16">
            <a:extLst>
              <a:ext uri="{FF2B5EF4-FFF2-40B4-BE49-F238E27FC236}">
                <a16:creationId xmlns:a16="http://schemas.microsoft.com/office/drawing/2014/main" id="{6450A02E-B026-507D-C678-63D818028ACC}"/>
              </a:ext>
            </a:extLst>
          </p:cNvPr>
          <p:cNvSpPr/>
          <p:nvPr/>
        </p:nvSpPr>
        <p:spPr>
          <a:xfrm>
            <a:off x="2774549" y="1427054"/>
            <a:ext cx="1700213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Чітке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формулювання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проблеми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специфікація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системних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вимог</a:t>
            </a:r>
            <a:endParaRPr lang="en-US" sz="788" dirty="0"/>
          </a:p>
        </p:txBody>
      </p:sp>
      <p:sp>
        <p:nvSpPr>
          <p:cNvPr id="246" name="Shape 18">
            <a:extLst>
              <a:ext uri="{FF2B5EF4-FFF2-40B4-BE49-F238E27FC236}">
                <a16:creationId xmlns:a16="http://schemas.microsoft.com/office/drawing/2014/main" id="{1C2165C7-8DCF-AC74-03B5-3FF83062E62B}"/>
              </a:ext>
            </a:extLst>
          </p:cNvPr>
          <p:cNvSpPr/>
          <p:nvPr/>
        </p:nvSpPr>
        <p:spPr>
          <a:xfrm>
            <a:off x="4631924" y="976805"/>
            <a:ext cx="1857375" cy="78780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47" name="Shape 19">
            <a:extLst>
              <a:ext uri="{FF2B5EF4-FFF2-40B4-BE49-F238E27FC236}">
                <a16:creationId xmlns:a16="http://schemas.microsoft.com/office/drawing/2014/main" id="{AA2D2D86-36D7-9E54-5A62-B98D09092234}"/>
              </a:ext>
            </a:extLst>
          </p:cNvPr>
          <p:cNvSpPr/>
          <p:nvPr/>
        </p:nvSpPr>
        <p:spPr>
          <a:xfrm>
            <a:off x="4631924" y="976805"/>
            <a:ext cx="28575" cy="78780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48" name="Shape 20">
            <a:extLst>
              <a:ext uri="{FF2B5EF4-FFF2-40B4-BE49-F238E27FC236}">
                <a16:creationId xmlns:a16="http://schemas.microsoft.com/office/drawing/2014/main" id="{03328F45-0145-2CAB-2148-A8CE50CB2916}"/>
              </a:ext>
            </a:extLst>
          </p:cNvPr>
          <p:cNvSpPr/>
          <p:nvPr/>
        </p:nvSpPr>
        <p:spPr>
          <a:xfrm>
            <a:off x="4746224" y="1091105"/>
            <a:ext cx="228600" cy="228600"/>
          </a:xfrm>
          <a:prstGeom prst="ellipse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49" name="Text 21">
            <a:extLst>
              <a:ext uri="{FF2B5EF4-FFF2-40B4-BE49-F238E27FC236}">
                <a16:creationId xmlns:a16="http://schemas.microsoft.com/office/drawing/2014/main" id="{D2C5BE50-C1C5-1EFC-BF5A-3DD218D3D811}"/>
              </a:ext>
            </a:extLst>
          </p:cNvPr>
          <p:cNvSpPr/>
          <p:nvPr/>
        </p:nvSpPr>
        <p:spPr>
          <a:xfrm>
            <a:off x="4825091" y="1148041"/>
            <a:ext cx="139017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88" dirty="0"/>
          </a:p>
        </p:txBody>
      </p:sp>
      <p:sp>
        <p:nvSpPr>
          <p:cNvPr id="250" name="Text 22">
            <a:extLst>
              <a:ext uri="{FF2B5EF4-FFF2-40B4-BE49-F238E27FC236}">
                <a16:creationId xmlns:a16="http://schemas.microsoft.com/office/drawing/2014/main" id="{2903A46F-9D28-2055-75E7-30B155734AA6}"/>
              </a:ext>
            </a:extLst>
          </p:cNvPr>
          <p:cNvSpPr/>
          <p:nvPr/>
        </p:nvSpPr>
        <p:spPr>
          <a:xfrm>
            <a:off x="5060549" y="1097683"/>
            <a:ext cx="892873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uk-UA" dirty="0"/>
              <a:t>Дизайн ПЗ</a:t>
            </a:r>
            <a:endParaRPr lang="ru-RU" dirty="0"/>
          </a:p>
        </p:txBody>
      </p:sp>
      <p:sp>
        <p:nvSpPr>
          <p:cNvPr id="251" name="Text 23">
            <a:extLst>
              <a:ext uri="{FF2B5EF4-FFF2-40B4-BE49-F238E27FC236}">
                <a16:creationId xmlns:a16="http://schemas.microsoft.com/office/drawing/2014/main" id="{2EC62278-DF5F-9FE3-1466-BA9BD503F87E}"/>
              </a:ext>
            </a:extLst>
          </p:cNvPr>
          <p:cNvSpPr/>
          <p:nvPr/>
        </p:nvSpPr>
        <p:spPr>
          <a:xfrm>
            <a:off x="4746224" y="1366428"/>
            <a:ext cx="1332707" cy="3637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Планування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архітектури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проектування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баз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даних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специфікація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API</a:t>
            </a:r>
            <a:endParaRPr lang="en-US" sz="788" dirty="0"/>
          </a:p>
        </p:txBody>
      </p:sp>
      <p:sp>
        <p:nvSpPr>
          <p:cNvPr id="253" name="Shape 25">
            <a:extLst>
              <a:ext uri="{FF2B5EF4-FFF2-40B4-BE49-F238E27FC236}">
                <a16:creationId xmlns:a16="http://schemas.microsoft.com/office/drawing/2014/main" id="{99371EA2-D91A-3C1C-A494-D106545CA5EA}"/>
              </a:ext>
            </a:extLst>
          </p:cNvPr>
          <p:cNvSpPr/>
          <p:nvPr/>
        </p:nvSpPr>
        <p:spPr>
          <a:xfrm>
            <a:off x="6603599" y="976805"/>
            <a:ext cx="1857375" cy="78780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54" name="Shape 26">
            <a:extLst>
              <a:ext uri="{FF2B5EF4-FFF2-40B4-BE49-F238E27FC236}">
                <a16:creationId xmlns:a16="http://schemas.microsoft.com/office/drawing/2014/main" id="{8F2F7743-9C69-6DFF-5385-13DAF4E5B76F}"/>
              </a:ext>
            </a:extLst>
          </p:cNvPr>
          <p:cNvSpPr/>
          <p:nvPr/>
        </p:nvSpPr>
        <p:spPr>
          <a:xfrm>
            <a:off x="6603599" y="976805"/>
            <a:ext cx="28575" cy="78780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55" name="Text 27">
            <a:extLst>
              <a:ext uri="{FF2B5EF4-FFF2-40B4-BE49-F238E27FC236}">
                <a16:creationId xmlns:a16="http://schemas.microsoft.com/office/drawing/2014/main" id="{27F88B9E-0972-63B5-8475-0D1F47931D70}"/>
              </a:ext>
            </a:extLst>
          </p:cNvPr>
          <p:cNvSpPr/>
          <p:nvPr/>
        </p:nvSpPr>
        <p:spPr>
          <a:xfrm>
            <a:off x="6717899" y="1091105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88" dirty="0"/>
          </a:p>
        </p:txBody>
      </p:sp>
      <p:sp>
        <p:nvSpPr>
          <p:cNvPr id="256" name="Text 28">
            <a:extLst>
              <a:ext uri="{FF2B5EF4-FFF2-40B4-BE49-F238E27FC236}">
                <a16:creationId xmlns:a16="http://schemas.microsoft.com/office/drawing/2014/main" id="{D613E568-259A-8943-5949-788038962AD7}"/>
              </a:ext>
            </a:extLst>
          </p:cNvPr>
          <p:cNvSpPr/>
          <p:nvPr/>
        </p:nvSpPr>
        <p:spPr>
          <a:xfrm>
            <a:off x="7032224" y="1136155"/>
            <a:ext cx="636393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900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Реалізація</a:t>
            </a:r>
            <a:endParaRPr lang="en-US" sz="900" dirty="0"/>
          </a:p>
        </p:txBody>
      </p:sp>
      <p:sp>
        <p:nvSpPr>
          <p:cNvPr id="257" name="Text 29">
            <a:extLst>
              <a:ext uri="{FF2B5EF4-FFF2-40B4-BE49-F238E27FC236}">
                <a16:creationId xmlns:a16="http://schemas.microsoft.com/office/drawing/2014/main" id="{EF469423-B7CC-3A43-8F6A-DF6116DD45A9}"/>
              </a:ext>
            </a:extLst>
          </p:cNvPr>
          <p:cNvSpPr/>
          <p:nvPr/>
        </p:nvSpPr>
        <p:spPr>
          <a:xfrm>
            <a:off x="6717899" y="1366428"/>
            <a:ext cx="1387343" cy="3637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just">
              <a:buNone/>
            </a:pP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Кодування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тестування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та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інтеграція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всіх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компонентів</a:t>
            </a:r>
            <a:r>
              <a:rPr lang="ru-RU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788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системи</a:t>
            </a:r>
            <a:endParaRPr lang="en-US" sz="788" dirty="0"/>
          </a:p>
        </p:txBody>
      </p:sp>
      <p:sp>
        <p:nvSpPr>
          <p:cNvPr id="261" name="Shape 1">
            <a:extLst>
              <a:ext uri="{FF2B5EF4-FFF2-40B4-BE49-F238E27FC236}">
                <a16:creationId xmlns:a16="http://schemas.microsoft.com/office/drawing/2014/main" id="{77D27B01-F09B-FE44-E0E3-B732A93E5B39}"/>
              </a:ext>
            </a:extLst>
          </p:cNvPr>
          <p:cNvSpPr/>
          <p:nvPr/>
        </p:nvSpPr>
        <p:spPr>
          <a:xfrm>
            <a:off x="6711649" y="1091105"/>
            <a:ext cx="239606" cy="228600"/>
          </a:xfrm>
          <a:prstGeom prst="ellipse">
            <a:avLst/>
          </a:prstGeom>
          <a:solidFill>
            <a:srgbClr val="DB277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63" name="Text 21">
            <a:extLst>
              <a:ext uri="{FF2B5EF4-FFF2-40B4-BE49-F238E27FC236}">
                <a16:creationId xmlns:a16="http://schemas.microsoft.com/office/drawing/2014/main" id="{014652C7-4CDE-A4B9-55E7-73A466C7A82C}"/>
              </a:ext>
            </a:extLst>
          </p:cNvPr>
          <p:cNvSpPr/>
          <p:nvPr/>
        </p:nvSpPr>
        <p:spPr>
          <a:xfrm>
            <a:off x="6812238" y="1136155"/>
            <a:ext cx="172950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88" dirty="0"/>
          </a:p>
        </p:txBody>
      </p:sp>
    </p:spTree>
    <p:extLst>
      <p:ext uri="{BB962C8B-B14F-4D97-AF65-F5344CB8AC3E}">
        <p14:creationId xmlns:p14="http://schemas.microsoft.com/office/powerpoint/2010/main" val="303837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736E7785-1AF2-CE0D-75FC-514F7EA63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BE2748-B96D-4BB6-1679-CE9F8892879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/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8F2A8B81-D5ED-4644-D7BA-2E7D4FD78E7D}"/>
              </a:ext>
            </a:extLst>
          </p:cNvPr>
          <p:cNvSpPr/>
          <p:nvPr/>
        </p:nvSpPr>
        <p:spPr>
          <a:xfrm>
            <a:off x="552360" y="123271"/>
            <a:ext cx="472454" cy="479934"/>
          </a:xfrm>
          <a:prstGeom prst="ellipse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9433A36E-F813-AA65-3E5E-75C6C7D3AA98}"/>
              </a:ext>
            </a:extLst>
          </p:cNvPr>
          <p:cNvSpPr/>
          <p:nvPr/>
        </p:nvSpPr>
        <p:spPr>
          <a:xfrm>
            <a:off x="1132006" y="134321"/>
            <a:ext cx="5217587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Приклади</a:t>
            </a:r>
            <a:r>
              <a:rPr lang="ru-RU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688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реалізації</a:t>
            </a:r>
            <a:endParaRPr lang="en-US" sz="1688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B8A007D4-100E-09CA-A79F-55D0D7BA3676}"/>
              </a:ext>
            </a:extLst>
          </p:cNvPr>
          <p:cNvSpPr/>
          <p:nvPr/>
        </p:nvSpPr>
        <p:spPr>
          <a:xfrm>
            <a:off x="1132006" y="414858"/>
            <a:ext cx="354216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Фрагменти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коду та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ключові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функції</a:t>
            </a:r>
            <a:r>
              <a:rPr lang="ru-RU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розробки</a:t>
            </a:r>
            <a:endParaRPr lang="en-US" sz="1013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B1E4EDDE-685E-E8DF-EDAD-A152AB8146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2825" y="244012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AC1E82E0-714F-61B9-6446-A76FA2836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30" y="277513"/>
            <a:ext cx="214313" cy="171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6FED0A-4F67-5A5E-F5FC-5FE7BA023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83" y="898861"/>
            <a:ext cx="7326542" cy="4040644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A5E97DBE-F690-A307-B6FB-C6AB2E498A23}"/>
              </a:ext>
            </a:extLst>
          </p:cNvPr>
          <p:cNvSpPr/>
          <p:nvPr/>
        </p:nvSpPr>
        <p:spPr>
          <a:xfrm>
            <a:off x="912687" y="664471"/>
            <a:ext cx="2891217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Аутентифікація</a:t>
            </a:r>
            <a:r>
              <a:rPr lang="ru-RU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WebSocket </a:t>
            </a:r>
            <a:r>
              <a:rPr lang="ru-RU" sz="1125" b="1" dirty="0" err="1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з’єднань</a:t>
            </a:r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266120462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(1)</Template>
  <TotalTime>1740</TotalTime>
  <Words>1091</Words>
  <Application>Microsoft Office PowerPoint</Application>
  <PresentationFormat>Экран (16:9)</PresentationFormat>
  <Paragraphs>261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Economica</vt:lpstr>
      <vt:lpstr>Noto Sans</vt:lpstr>
      <vt:lpstr>Times New Roman</vt:lpstr>
      <vt:lpstr>Arial</vt:lpstr>
      <vt:lpstr>Open Sans</vt:lpstr>
      <vt:lpstr>Шаблон презентації кваліфікаційної роботи магістрів</vt:lpstr>
      <vt:lpstr>Веб-застосунок MonopolyUA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Духота</dc:creator>
  <cp:lastModifiedBy>Admin Admin</cp:lastModifiedBy>
  <cp:revision>64</cp:revision>
  <dcterms:created xsi:type="dcterms:W3CDTF">2025-06-06T08:48:15Z</dcterms:created>
  <dcterms:modified xsi:type="dcterms:W3CDTF">2025-06-13T19:14:22Z</dcterms:modified>
</cp:coreProperties>
</file>