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Economica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Economica-italic.fntdata"/><Relationship Id="rId6" Type="http://schemas.openxmlformats.org/officeDocument/2006/relationships/slide" Target="slides/slide1.xml"/><Relationship Id="rId18" Type="http://schemas.openxmlformats.org/officeDocument/2006/relationships/font" Target="fonts/Economic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5450" y="821300"/>
            <a:ext cx="328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uk" sz="2400"/>
              <a:t>Веб-система контролю зберігання вакцин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31175" y="3635125"/>
            <a:ext cx="6155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Головін Святослав Юрійович ПЗПІ-22-1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Керівник: </a:t>
            </a:r>
            <a:r>
              <a:rPr lang="uk"/>
              <a:t>доц. каф. ПІ Мельнікова</a:t>
            </a:r>
            <a:r>
              <a:rPr lang="uk"/>
              <a:t> </a:t>
            </a:r>
            <a:r>
              <a:rPr lang="uk"/>
              <a:t>Роксана Валеріївна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uk"/>
              <a:t>20 червня 2025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26525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250"/>
              <a:buNone/>
            </a:pPr>
            <a:r>
              <a:rPr lang="uk" sz="3200"/>
              <a:t>Інтерфейс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250"/>
              <a:buNone/>
            </a:pPr>
            <a:r>
              <a:rPr lang="uk" sz="3200"/>
              <a:t>користувача </a:t>
            </a:r>
            <a:endParaRPr sz="3200"/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1150" y="281544"/>
            <a:ext cx="5191025" cy="23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1150" y="2842145"/>
            <a:ext cx="5191025" cy="2031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040725"/>
            <a:ext cx="8520600" cy="35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Розроблена система довела свою здатність у реальному часі збирати, перевіряти та візуалізувати дані з IoT‑сенсорів, гарантувати відповідність нормам зберігання та негайно інформувати відповідальних осіб. Це забезпечує впевненість у стабільності процесу зберігання вакцин і мінімізує ризики псування через умовні коливання температури чи вологості.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Платформа підходить для будь‑яких медичних установ і лабораторій, де критично важливо підтримувати задані умови зберігання препаратів. Її можна швидко адаптувати під різні типи сенсорів, додати контроль інших параметрів (тиску, освітленості) та інтегрувати з існуючими системами обліку або логістики.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uk"/>
              <a:t>У перспективі доцільно розширити модулі аналітики історичних даних (місяць–рік), реалізувати імпорт з альтернативних джерел (CSV, protobuf) та впровадити контейнеризацію з автоматичним масштабуванням через Kubernetes або Docker Swarm для забезпечення високої доступності та гнучкого розгортання.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Метою даної роботи є розробка сучасної веб-системи для контролю умов зберігання вакцин, що інтегрує веб-інтерфейс, серверну частину та інфраструктуру, що базується на IoT-пристроях.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Аналіз сучасних технологічних тенденцій свідчить про те, що використання IoT-рішень для постійного моніторингу умов зберігання відкриває нові можливості для оперативного реагування на будь-які відхилення від встановлених норм. Інноваційні методи збору даних та автоматичного оповіщення дозволяють значно знизити ризики псування препаратів та зменшити фінансові втрати.</a:t>
            </a:r>
            <a:endParaRPr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Мета роботи</a:t>
            </a:r>
            <a:endParaRPr sz="3200"/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Аналіз проблеми (аналіз існуючих рішень) </a:t>
            </a:r>
            <a:endParaRPr sz="32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06697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SafetyCulture Vaccine Management Software - комплексна платформа, орієнтована на забезпечення контролю за зберіганням вакцин;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VaxCare Vaccine Management Software - орієнтована на полегшення роботи з управлінням замовленнями та відстеженням запасів;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Doctor ELEKS - медично-інформаційна система для автоматизації клінічні, адміністративні й фінансові процесів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Перелік досліджених  конкурентів</a:t>
            </a:r>
            <a:endParaRPr>
              <a:solidFill>
                <a:srgbClr val="0D0D0D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Аналіз конкурентів вказує на наявність низки проблем у сучасних рішеннях, а саме: надмірну складність інтеграції, фрагментованість функціоналу та неузгодженість під різні масштаби організацій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Постановка задачі та опис системи</a:t>
            </a:r>
            <a:endParaRPr sz="3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Задачею даної роботи є розробка веб-системи для контролю зберігання вакцин, яка є основою для управління умовами зберігання вакцин і працює на сучасній IoT-інфраструктурі. Завдання полягає в автоматизації процесу моніторингу умов зберігання вакцин із застосуванням IoT-технологій, обробці та аналізі отриманих даних, а також оперативному реагуванні на потенційні відхилення від встановлених нормативів.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Вибір технологій розробки </a:t>
            </a:r>
            <a:endParaRPr sz="32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React.js - бібліотечний фреймворк для побудови компонентного інтерфейсу з динамічним оновленням даних у реальному часі;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Express.js - мінімалістичний серверний фреймворк на Node.js для маршрутизації REST‑API й обробки запитів від IoT-пристроїв;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PostgreSQL - реляційна СУБД для надійного зберігання даних вимірювань, користувачів, локацій і звітів;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Char char="-"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MUI - набір React‑компонентів за матеріальним дизайном для швидкого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створення адаптивного й однорідного інтерфейсу.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8925" y="349650"/>
            <a:ext cx="327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Архітектура створенного програмного забезпечення</a:t>
            </a:r>
            <a:endParaRPr sz="3200"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3700" y="339025"/>
            <a:ext cx="4479000" cy="446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98025"/>
            <a:ext cx="8520600" cy="3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Процес розробки системи починався з вивчення предметної області та формалізації вимог щодо моніторингу умов зберігання вакцин, після чого було побудовано ряд UML‑діаграм, що лягли в основу архітектури. Наступним етапом стали ітеративна імплементація та інтеграція веб-системи на базі React.js із компонентами MUI, що забезпечує зручний веб‑інтерфейс з графіками й звітами з серверною частиною, як використовує Node.js з Express.js і використовує ORM Sequelize для взаємодії з базою даних PostgreSQL. Для збору даних із холодильних камер застосовано Arduino (C/C++) з передачею вимірювань по HTTP/TCP, а механізм оповіщень реалізовано через API Twilio (WhatsApp).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Опис програмного забезпечення, що було використано у дослідженні</a:t>
            </a:r>
            <a:endParaRPr sz="32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Дизайн системи</a:t>
            </a:r>
            <a:endParaRPr sz="3200"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Методи: використано UML‑діаграми прецедентів, послідовностей, класів і компонентів для проєктування;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Послідовність: аналіз вимог → UML‑проектування → реалізація серверних API → розробка клієнтського інтерфейсу → інтеграція IoT‑пристроїв → налаштування сповіщень;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uk"/>
              <a:t>Технології: React.js + MUI, Node.js + Express.js + Sequelize + PostgreSQL, Arduino (C/C++) з HTTP/TCP, Twilio (WhatsApp).</a:t>
            </a:r>
            <a:endParaRPr/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pic>
        <p:nvPicPr>
          <p:cNvPr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900" y="161750"/>
            <a:ext cx="2972499" cy="48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