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70" r:id="rId5"/>
    <p:sldId id="271" r:id="rId6"/>
    <p:sldId id="259" r:id="rId7"/>
    <p:sldId id="261" r:id="rId8"/>
    <p:sldId id="276" r:id="rId9"/>
    <p:sldId id="260" r:id="rId10"/>
    <p:sldId id="262" r:id="rId11"/>
    <p:sldId id="277" r:id="rId12"/>
    <p:sldId id="267"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72D61-EA7A-422A-A730-5F2CD5CDD7FD}" type="datetimeFigureOut">
              <a:rPr lang="en-US" smtClean="0"/>
              <a:t>6/19/2025</a:t>
            </a:fld>
            <a:endParaRPr lang="en-US"/>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317675-86A0-42E2-9EA3-613E44245789}" type="slidenum">
              <a:rPr lang="en-US" smtClean="0"/>
              <a:t>‹№›</a:t>
            </a:fld>
            <a:endParaRPr lang="en-US"/>
          </a:p>
        </p:txBody>
      </p:sp>
    </p:spTree>
    <p:extLst>
      <p:ext uri="{BB962C8B-B14F-4D97-AF65-F5344CB8AC3E}">
        <p14:creationId xmlns:p14="http://schemas.microsoft.com/office/powerpoint/2010/main" val="2950556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e16b2adad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e16b2adad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a:extLst>
            <a:ext uri="{FF2B5EF4-FFF2-40B4-BE49-F238E27FC236}">
              <a16:creationId xmlns:a16="http://schemas.microsoft.com/office/drawing/2014/main" id="{A7AD6674-5BE3-1294-A065-FE34D934E78B}"/>
            </a:ext>
          </a:extLst>
        </p:cNvPr>
        <p:cNvGrpSpPr/>
        <p:nvPr/>
      </p:nvGrpSpPr>
      <p:grpSpPr>
        <a:xfrm>
          <a:off x="0" y="0"/>
          <a:ext cx="0" cy="0"/>
          <a:chOff x="0" y="0"/>
          <a:chExt cx="0" cy="0"/>
        </a:xfrm>
      </p:grpSpPr>
      <p:sp>
        <p:nvSpPr>
          <p:cNvPr id="103" name="Google Shape;103;g2e16b2adad1_0_24:notes">
            <a:extLst>
              <a:ext uri="{FF2B5EF4-FFF2-40B4-BE49-F238E27FC236}">
                <a16:creationId xmlns:a16="http://schemas.microsoft.com/office/drawing/2014/main" id="{575F3EA5-2E2D-CF35-E764-F779C851C9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e16b2adad1_0_24:notes">
            <a:extLst>
              <a:ext uri="{FF2B5EF4-FFF2-40B4-BE49-F238E27FC236}">
                <a16:creationId xmlns:a16="http://schemas.microsoft.com/office/drawing/2014/main" id="{36441D0E-4FAF-27C6-9419-8E0F0A7A90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840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e16b2adad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e16b2adad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a:extLst>
            <a:ext uri="{FF2B5EF4-FFF2-40B4-BE49-F238E27FC236}">
              <a16:creationId xmlns:a16="http://schemas.microsoft.com/office/drawing/2014/main" id="{66EE3C86-D953-A3A0-56FA-9C2B5D4CC838}"/>
            </a:ext>
          </a:extLst>
        </p:cNvPr>
        <p:cNvGrpSpPr/>
        <p:nvPr/>
      </p:nvGrpSpPr>
      <p:grpSpPr>
        <a:xfrm>
          <a:off x="0" y="0"/>
          <a:ext cx="0" cy="0"/>
          <a:chOff x="0" y="0"/>
          <a:chExt cx="0" cy="0"/>
        </a:xfrm>
      </p:grpSpPr>
      <p:sp>
        <p:nvSpPr>
          <p:cNvPr id="138" name="Google Shape;138;g2e16b2adad1_0_50:notes">
            <a:extLst>
              <a:ext uri="{FF2B5EF4-FFF2-40B4-BE49-F238E27FC236}">
                <a16:creationId xmlns:a16="http://schemas.microsoft.com/office/drawing/2014/main" id="{9BE87410-9331-7A11-FF0C-9DD8F2189E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e16b2adad1_0_50:notes">
            <a:extLst>
              <a:ext uri="{FF2B5EF4-FFF2-40B4-BE49-F238E27FC236}">
                <a16:creationId xmlns:a16="http://schemas.microsoft.com/office/drawing/2014/main" id="{73CC399E-90B6-3F7D-23DF-FB4AC33D50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1853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0ddf966691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0ddf966691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16b2ada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16b2ada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E274E649-636B-D05B-E581-06885582E119}"/>
            </a:ext>
          </a:extLst>
        </p:cNvPr>
        <p:cNvGrpSpPr/>
        <p:nvPr/>
      </p:nvGrpSpPr>
      <p:grpSpPr>
        <a:xfrm>
          <a:off x="0" y="0"/>
          <a:ext cx="0" cy="0"/>
          <a:chOff x="0" y="0"/>
          <a:chExt cx="0" cy="0"/>
        </a:xfrm>
      </p:grpSpPr>
      <p:sp>
        <p:nvSpPr>
          <p:cNvPr id="75" name="Google Shape;75;g2e16b2adad1_0_0:notes">
            <a:extLst>
              <a:ext uri="{FF2B5EF4-FFF2-40B4-BE49-F238E27FC236}">
                <a16:creationId xmlns:a16="http://schemas.microsoft.com/office/drawing/2014/main" id="{88A8F6A1-E51B-67AA-D902-C6B332BED7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16b2adad1_0_0:notes">
            <a:extLst>
              <a:ext uri="{FF2B5EF4-FFF2-40B4-BE49-F238E27FC236}">
                <a16:creationId xmlns:a16="http://schemas.microsoft.com/office/drawing/2014/main" id="{CB832D19-1860-7E34-1E9E-EA3CB8FAFA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772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BCB2C080-0ED8-AC45-BF88-B2BC559E856A}"/>
            </a:ext>
          </a:extLst>
        </p:cNvPr>
        <p:cNvGrpSpPr/>
        <p:nvPr/>
      </p:nvGrpSpPr>
      <p:grpSpPr>
        <a:xfrm>
          <a:off x="0" y="0"/>
          <a:ext cx="0" cy="0"/>
          <a:chOff x="0" y="0"/>
          <a:chExt cx="0" cy="0"/>
        </a:xfrm>
      </p:grpSpPr>
      <p:sp>
        <p:nvSpPr>
          <p:cNvPr id="75" name="Google Shape;75;g2e16b2adad1_0_0:notes">
            <a:extLst>
              <a:ext uri="{FF2B5EF4-FFF2-40B4-BE49-F238E27FC236}">
                <a16:creationId xmlns:a16="http://schemas.microsoft.com/office/drawing/2014/main" id="{3E9272BD-8F91-99F5-C1CC-3270FC4794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16b2adad1_0_0:notes">
            <a:extLst>
              <a:ext uri="{FF2B5EF4-FFF2-40B4-BE49-F238E27FC236}">
                <a16:creationId xmlns:a16="http://schemas.microsoft.com/office/drawing/2014/main" id="{BE1ACFEB-02C2-DA76-F5B1-EEF39F896E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683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e16b2adad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16b2ada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16b2adad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E74B598B-7BDB-18D7-CAC1-3A9930F25B0D}"/>
            </a:ext>
          </a:extLst>
        </p:cNvPr>
        <p:cNvGrpSpPr/>
        <p:nvPr/>
      </p:nvGrpSpPr>
      <p:grpSpPr>
        <a:xfrm>
          <a:off x="0" y="0"/>
          <a:ext cx="0" cy="0"/>
          <a:chOff x="0" y="0"/>
          <a:chExt cx="0" cy="0"/>
        </a:xfrm>
      </p:grpSpPr>
      <p:sp>
        <p:nvSpPr>
          <p:cNvPr id="96" name="Google Shape;96;g2e16b2adad1_0_18:notes">
            <a:extLst>
              <a:ext uri="{FF2B5EF4-FFF2-40B4-BE49-F238E27FC236}">
                <a16:creationId xmlns:a16="http://schemas.microsoft.com/office/drawing/2014/main" id="{44788778-3821-14FB-C6BA-F3640AF5C5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a:extLst>
              <a:ext uri="{FF2B5EF4-FFF2-40B4-BE49-F238E27FC236}">
                <a16:creationId xmlns:a16="http://schemas.microsoft.com/office/drawing/2014/main" id="{0F74393F-2800-9E50-D71C-280ED7F2508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09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e16b2adad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e16b2adad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561548-F80E-8EB4-3ACF-773E712E3E96}"/>
              </a:ext>
            </a:extLst>
          </p:cNvPr>
          <p:cNvSpPr>
            <a:spLocks noGrp="1"/>
          </p:cNvSpPr>
          <p:nvPr>
            <p:ph type="ctrTitle"/>
          </p:nvPr>
        </p:nvSpPr>
        <p:spPr>
          <a:xfrm>
            <a:off x="1524000" y="1122363"/>
            <a:ext cx="9144000" cy="2387600"/>
          </a:xfrm>
        </p:spPr>
        <p:txBody>
          <a:bodyPr anchor="b"/>
          <a:lstStyle>
            <a:lvl1pPr algn="ctr">
              <a:defRPr sz="6000"/>
            </a:lvl1pPr>
          </a:lstStyle>
          <a:p>
            <a:r>
              <a:rPr lang="uk-UA"/>
              <a:t>Клацніть, щоб редагувати стиль зразка заголовка</a:t>
            </a:r>
            <a:endParaRPr lang="en-US"/>
          </a:p>
        </p:txBody>
      </p:sp>
      <p:sp>
        <p:nvSpPr>
          <p:cNvPr id="3" name="Підзаголовок 2">
            <a:extLst>
              <a:ext uri="{FF2B5EF4-FFF2-40B4-BE49-F238E27FC236}">
                <a16:creationId xmlns:a16="http://schemas.microsoft.com/office/drawing/2014/main" id="{4FCD75C4-53EC-4623-D22C-BCB85772C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endParaRPr lang="en-US"/>
          </a:p>
        </p:txBody>
      </p:sp>
      <p:sp>
        <p:nvSpPr>
          <p:cNvPr id="4" name="Місце для дати 3">
            <a:extLst>
              <a:ext uri="{FF2B5EF4-FFF2-40B4-BE49-F238E27FC236}">
                <a16:creationId xmlns:a16="http://schemas.microsoft.com/office/drawing/2014/main" id="{8C92A5DB-5D8C-3EEF-4055-F0B66D5314D4}"/>
              </a:ext>
            </a:extLst>
          </p:cNvPr>
          <p:cNvSpPr>
            <a:spLocks noGrp="1"/>
          </p:cNvSpPr>
          <p:nvPr>
            <p:ph type="dt" sz="half" idx="10"/>
          </p:nvPr>
        </p:nvSpPr>
        <p:spPr/>
        <p:txBody>
          <a:bodyPr/>
          <a:lstStyle/>
          <a:p>
            <a:fld id="{3C6D188C-0381-4656-932E-B128B829F581}" type="datetimeFigureOut">
              <a:rPr lang="en-US" smtClean="0"/>
              <a:t>6/19/2025</a:t>
            </a:fld>
            <a:endParaRPr lang="en-US"/>
          </a:p>
        </p:txBody>
      </p:sp>
      <p:sp>
        <p:nvSpPr>
          <p:cNvPr id="5" name="Місце для нижнього колонтитула 4">
            <a:extLst>
              <a:ext uri="{FF2B5EF4-FFF2-40B4-BE49-F238E27FC236}">
                <a16:creationId xmlns:a16="http://schemas.microsoft.com/office/drawing/2014/main" id="{10F09E48-302E-7A7F-97C1-54D540A83E33}"/>
              </a:ext>
            </a:extLst>
          </p:cNvPr>
          <p:cNvSpPr>
            <a:spLocks noGrp="1"/>
          </p:cNvSpPr>
          <p:nvPr>
            <p:ph type="ftr" sz="quarter" idx="11"/>
          </p:nvPr>
        </p:nvSpPr>
        <p:spPr/>
        <p:txBody>
          <a:bodyPr/>
          <a:lstStyle/>
          <a:p>
            <a:endParaRPr lang="en-US"/>
          </a:p>
        </p:txBody>
      </p:sp>
      <p:sp>
        <p:nvSpPr>
          <p:cNvPr id="6" name="Місце для номера слайда 5">
            <a:extLst>
              <a:ext uri="{FF2B5EF4-FFF2-40B4-BE49-F238E27FC236}">
                <a16:creationId xmlns:a16="http://schemas.microsoft.com/office/drawing/2014/main" id="{6ED9602E-843B-F48C-5F68-DECFB92907D4}"/>
              </a:ext>
            </a:extLst>
          </p:cNvPr>
          <p:cNvSpPr>
            <a:spLocks noGrp="1"/>
          </p:cNvSpPr>
          <p:nvPr>
            <p:ph type="sldNum" sz="quarter" idx="12"/>
          </p:nvPr>
        </p:nvSpPr>
        <p:spPr/>
        <p:txBody>
          <a:bodyPr/>
          <a:lstStyle/>
          <a:p>
            <a:fld id="{62D911A2-F0C7-4D54-B425-C08A1D84EE8B}" type="slidenum">
              <a:rPr lang="en-US" smtClean="0"/>
              <a:t>‹№›</a:t>
            </a:fld>
            <a:endParaRPr lang="en-US"/>
          </a:p>
        </p:txBody>
      </p:sp>
    </p:spTree>
    <p:extLst>
      <p:ext uri="{BB962C8B-B14F-4D97-AF65-F5344CB8AC3E}">
        <p14:creationId xmlns:p14="http://schemas.microsoft.com/office/powerpoint/2010/main" val="86200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B0F7DB-ED09-90DF-B1FD-A6B0C844706A}"/>
              </a:ext>
            </a:extLst>
          </p:cNvPr>
          <p:cNvSpPr>
            <a:spLocks noGrp="1"/>
          </p:cNvSpPr>
          <p:nvPr>
            <p:ph type="title"/>
          </p:nvPr>
        </p:nvSpPr>
        <p:spPr/>
        <p:txBody>
          <a:bodyPr/>
          <a:lstStyle/>
          <a:p>
            <a:r>
              <a:rPr lang="uk-UA"/>
              <a:t>Клацніть, щоб редагувати стиль зразка заголовка</a:t>
            </a:r>
            <a:endParaRPr lang="en-US"/>
          </a:p>
        </p:txBody>
      </p:sp>
      <p:sp>
        <p:nvSpPr>
          <p:cNvPr id="3" name="Місце для вертикального тексту 2">
            <a:extLst>
              <a:ext uri="{FF2B5EF4-FFF2-40B4-BE49-F238E27FC236}">
                <a16:creationId xmlns:a16="http://schemas.microsoft.com/office/drawing/2014/main" id="{992F2FDB-7025-1E0C-A261-D053DBAEB486}"/>
              </a:ext>
            </a:extLst>
          </p:cNvPr>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4" name="Місце для дати 3">
            <a:extLst>
              <a:ext uri="{FF2B5EF4-FFF2-40B4-BE49-F238E27FC236}">
                <a16:creationId xmlns:a16="http://schemas.microsoft.com/office/drawing/2014/main" id="{898E4911-ADC5-F7EE-16B3-3A238B501A70}"/>
              </a:ext>
            </a:extLst>
          </p:cNvPr>
          <p:cNvSpPr>
            <a:spLocks noGrp="1"/>
          </p:cNvSpPr>
          <p:nvPr>
            <p:ph type="dt" sz="half" idx="10"/>
          </p:nvPr>
        </p:nvSpPr>
        <p:spPr/>
        <p:txBody>
          <a:bodyPr/>
          <a:lstStyle/>
          <a:p>
            <a:fld id="{3C6D188C-0381-4656-932E-B128B829F581}" type="datetimeFigureOut">
              <a:rPr lang="en-US" smtClean="0"/>
              <a:t>6/19/2025</a:t>
            </a:fld>
            <a:endParaRPr lang="en-US"/>
          </a:p>
        </p:txBody>
      </p:sp>
      <p:sp>
        <p:nvSpPr>
          <p:cNvPr id="5" name="Місце для нижнього колонтитула 4">
            <a:extLst>
              <a:ext uri="{FF2B5EF4-FFF2-40B4-BE49-F238E27FC236}">
                <a16:creationId xmlns:a16="http://schemas.microsoft.com/office/drawing/2014/main" id="{40483BD7-EEC5-808F-D173-A8DE6DA93D63}"/>
              </a:ext>
            </a:extLst>
          </p:cNvPr>
          <p:cNvSpPr>
            <a:spLocks noGrp="1"/>
          </p:cNvSpPr>
          <p:nvPr>
            <p:ph type="ftr" sz="quarter" idx="11"/>
          </p:nvPr>
        </p:nvSpPr>
        <p:spPr/>
        <p:txBody>
          <a:bodyPr/>
          <a:lstStyle/>
          <a:p>
            <a:endParaRPr lang="en-US"/>
          </a:p>
        </p:txBody>
      </p:sp>
      <p:sp>
        <p:nvSpPr>
          <p:cNvPr id="6" name="Місце для номера слайда 5">
            <a:extLst>
              <a:ext uri="{FF2B5EF4-FFF2-40B4-BE49-F238E27FC236}">
                <a16:creationId xmlns:a16="http://schemas.microsoft.com/office/drawing/2014/main" id="{C92A32A5-8304-64D7-043A-CF26C5DEE19E}"/>
              </a:ext>
            </a:extLst>
          </p:cNvPr>
          <p:cNvSpPr>
            <a:spLocks noGrp="1"/>
          </p:cNvSpPr>
          <p:nvPr>
            <p:ph type="sldNum" sz="quarter" idx="12"/>
          </p:nvPr>
        </p:nvSpPr>
        <p:spPr/>
        <p:txBody>
          <a:bodyPr/>
          <a:lstStyle/>
          <a:p>
            <a:fld id="{62D911A2-F0C7-4D54-B425-C08A1D84EE8B}" type="slidenum">
              <a:rPr lang="en-US" smtClean="0"/>
              <a:t>‹№›</a:t>
            </a:fld>
            <a:endParaRPr lang="en-US"/>
          </a:p>
        </p:txBody>
      </p:sp>
    </p:spTree>
    <p:extLst>
      <p:ext uri="{BB962C8B-B14F-4D97-AF65-F5344CB8AC3E}">
        <p14:creationId xmlns:p14="http://schemas.microsoft.com/office/powerpoint/2010/main" val="149647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a:extLst>
              <a:ext uri="{FF2B5EF4-FFF2-40B4-BE49-F238E27FC236}">
                <a16:creationId xmlns:a16="http://schemas.microsoft.com/office/drawing/2014/main" id="{445FD7A8-F44F-AB5F-20EF-7F89B4C9B89C}"/>
              </a:ext>
            </a:extLst>
          </p:cNvPr>
          <p:cNvSpPr>
            <a:spLocks noGrp="1"/>
          </p:cNvSpPr>
          <p:nvPr>
            <p:ph type="title" orient="vert"/>
          </p:nvPr>
        </p:nvSpPr>
        <p:spPr>
          <a:xfrm>
            <a:off x="8724900" y="365125"/>
            <a:ext cx="2628900" cy="5811838"/>
          </a:xfrm>
        </p:spPr>
        <p:txBody>
          <a:bodyPr vert="eaVert"/>
          <a:lstStyle/>
          <a:p>
            <a:r>
              <a:rPr lang="uk-UA"/>
              <a:t>Клацніть, щоб редагувати стиль зразка заголовка</a:t>
            </a:r>
            <a:endParaRPr lang="en-US"/>
          </a:p>
        </p:txBody>
      </p:sp>
      <p:sp>
        <p:nvSpPr>
          <p:cNvPr id="3" name="Місце для вертикального тексту 2">
            <a:extLst>
              <a:ext uri="{FF2B5EF4-FFF2-40B4-BE49-F238E27FC236}">
                <a16:creationId xmlns:a16="http://schemas.microsoft.com/office/drawing/2014/main" id="{75C7685E-3985-C6E5-A698-3A4759725420}"/>
              </a:ext>
            </a:extLst>
          </p:cNvPr>
          <p:cNvSpPr>
            <a:spLocks noGrp="1"/>
          </p:cNvSpPr>
          <p:nvPr>
            <p:ph type="body" orient="vert" idx="1"/>
          </p:nvPr>
        </p:nvSpPr>
        <p:spPr>
          <a:xfrm>
            <a:off x="838200" y="365125"/>
            <a:ext cx="7734300" cy="5811838"/>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4" name="Місце для дати 3">
            <a:extLst>
              <a:ext uri="{FF2B5EF4-FFF2-40B4-BE49-F238E27FC236}">
                <a16:creationId xmlns:a16="http://schemas.microsoft.com/office/drawing/2014/main" id="{4BA7484E-34DD-973B-3BE3-D011AC137ED9}"/>
              </a:ext>
            </a:extLst>
          </p:cNvPr>
          <p:cNvSpPr>
            <a:spLocks noGrp="1"/>
          </p:cNvSpPr>
          <p:nvPr>
            <p:ph type="dt" sz="half" idx="10"/>
          </p:nvPr>
        </p:nvSpPr>
        <p:spPr/>
        <p:txBody>
          <a:bodyPr/>
          <a:lstStyle/>
          <a:p>
            <a:fld id="{3C6D188C-0381-4656-932E-B128B829F581}" type="datetimeFigureOut">
              <a:rPr lang="en-US" smtClean="0"/>
              <a:t>6/19/2025</a:t>
            </a:fld>
            <a:endParaRPr lang="en-US"/>
          </a:p>
        </p:txBody>
      </p:sp>
      <p:sp>
        <p:nvSpPr>
          <p:cNvPr id="5" name="Місце для нижнього колонтитула 4">
            <a:extLst>
              <a:ext uri="{FF2B5EF4-FFF2-40B4-BE49-F238E27FC236}">
                <a16:creationId xmlns:a16="http://schemas.microsoft.com/office/drawing/2014/main" id="{F3534D44-42E4-64F0-C9C9-1086D4C9A111}"/>
              </a:ext>
            </a:extLst>
          </p:cNvPr>
          <p:cNvSpPr>
            <a:spLocks noGrp="1"/>
          </p:cNvSpPr>
          <p:nvPr>
            <p:ph type="ftr" sz="quarter" idx="11"/>
          </p:nvPr>
        </p:nvSpPr>
        <p:spPr/>
        <p:txBody>
          <a:bodyPr/>
          <a:lstStyle/>
          <a:p>
            <a:endParaRPr lang="en-US"/>
          </a:p>
        </p:txBody>
      </p:sp>
      <p:sp>
        <p:nvSpPr>
          <p:cNvPr id="6" name="Місце для номера слайда 5">
            <a:extLst>
              <a:ext uri="{FF2B5EF4-FFF2-40B4-BE49-F238E27FC236}">
                <a16:creationId xmlns:a16="http://schemas.microsoft.com/office/drawing/2014/main" id="{49108BC4-F912-D18B-967C-05FD4983E91B}"/>
              </a:ext>
            </a:extLst>
          </p:cNvPr>
          <p:cNvSpPr>
            <a:spLocks noGrp="1"/>
          </p:cNvSpPr>
          <p:nvPr>
            <p:ph type="sldNum" sz="quarter" idx="12"/>
          </p:nvPr>
        </p:nvSpPr>
        <p:spPr/>
        <p:txBody>
          <a:bodyPr/>
          <a:lstStyle/>
          <a:p>
            <a:fld id="{62D911A2-F0C7-4D54-B425-C08A1D84EE8B}" type="slidenum">
              <a:rPr lang="en-US" smtClean="0"/>
              <a:t>‹№›</a:t>
            </a:fld>
            <a:endParaRPr lang="en-US"/>
          </a:p>
        </p:txBody>
      </p:sp>
    </p:spTree>
    <p:extLst>
      <p:ext uri="{BB962C8B-B14F-4D97-AF65-F5344CB8AC3E}">
        <p14:creationId xmlns:p14="http://schemas.microsoft.com/office/powerpoint/2010/main" val="1517660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4"/>
          <p:cNvSpPr txBox="1">
            <a:spLocks noGrp="1"/>
          </p:cNvSpPr>
          <p:nvPr>
            <p:ph type="title"/>
          </p:nvPr>
        </p:nvSpPr>
        <p:spPr>
          <a:xfrm>
            <a:off x="415600" y="421233"/>
            <a:ext cx="11360800" cy="11084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ru-RU"/>
              <a:t>Образец заголовка</a:t>
            </a:r>
            <a:endParaRPr/>
          </a:p>
        </p:txBody>
      </p:sp>
      <p:sp>
        <p:nvSpPr>
          <p:cNvPr id="23" name="Google Shape;23;p4"/>
          <p:cNvSpPr txBox="1">
            <a:spLocks noGrp="1"/>
          </p:cNvSpPr>
          <p:nvPr>
            <p:ph type="body" idx="1"/>
          </p:nvPr>
        </p:nvSpPr>
        <p:spPr>
          <a:xfrm>
            <a:off x="415600" y="1633633"/>
            <a:ext cx="11360800" cy="44720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ru-RU"/>
              <a:t>Образец текста</a:t>
            </a:r>
          </a:p>
        </p:txBody>
      </p:sp>
      <p:sp>
        <p:nvSpPr>
          <p:cNvPr id="24" name="Google Shape;24;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uk" smtClean="0"/>
              <a:pPr/>
              <a:t>‹№›</a:t>
            </a:fld>
            <a:endParaRPr lang="uk"/>
          </a:p>
        </p:txBody>
      </p:sp>
    </p:spTree>
    <p:extLst>
      <p:ext uri="{BB962C8B-B14F-4D97-AF65-F5344CB8AC3E}">
        <p14:creationId xmlns:p14="http://schemas.microsoft.com/office/powerpoint/2010/main" val="2790509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24EE12-1BE5-8321-5618-0B20658F3686}"/>
              </a:ext>
            </a:extLst>
          </p:cNvPr>
          <p:cNvSpPr>
            <a:spLocks noGrp="1"/>
          </p:cNvSpPr>
          <p:nvPr>
            <p:ph type="title"/>
          </p:nvPr>
        </p:nvSpPr>
        <p:spPr/>
        <p:txBody>
          <a:bodyPr/>
          <a:lstStyle/>
          <a:p>
            <a:r>
              <a:rPr lang="uk-UA"/>
              <a:t>Клацніть, щоб редагувати стиль зразка заголовка</a:t>
            </a:r>
            <a:endParaRPr lang="en-US"/>
          </a:p>
        </p:txBody>
      </p:sp>
      <p:sp>
        <p:nvSpPr>
          <p:cNvPr id="3" name="Місце для вмісту 2">
            <a:extLst>
              <a:ext uri="{FF2B5EF4-FFF2-40B4-BE49-F238E27FC236}">
                <a16:creationId xmlns:a16="http://schemas.microsoft.com/office/drawing/2014/main" id="{AC0BB5D5-5116-1447-9727-FDA147FBC5FD}"/>
              </a:ext>
            </a:extLst>
          </p:cNvPr>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4" name="Місце для дати 3">
            <a:extLst>
              <a:ext uri="{FF2B5EF4-FFF2-40B4-BE49-F238E27FC236}">
                <a16:creationId xmlns:a16="http://schemas.microsoft.com/office/drawing/2014/main" id="{7A9B4C00-4F05-59D2-2964-9105F78E50FA}"/>
              </a:ext>
            </a:extLst>
          </p:cNvPr>
          <p:cNvSpPr>
            <a:spLocks noGrp="1"/>
          </p:cNvSpPr>
          <p:nvPr>
            <p:ph type="dt" sz="half" idx="10"/>
          </p:nvPr>
        </p:nvSpPr>
        <p:spPr/>
        <p:txBody>
          <a:bodyPr/>
          <a:lstStyle/>
          <a:p>
            <a:fld id="{3C6D188C-0381-4656-932E-B128B829F581}" type="datetimeFigureOut">
              <a:rPr lang="en-US" smtClean="0"/>
              <a:t>6/19/2025</a:t>
            </a:fld>
            <a:endParaRPr lang="en-US"/>
          </a:p>
        </p:txBody>
      </p:sp>
      <p:sp>
        <p:nvSpPr>
          <p:cNvPr id="5" name="Місце для нижнього колонтитула 4">
            <a:extLst>
              <a:ext uri="{FF2B5EF4-FFF2-40B4-BE49-F238E27FC236}">
                <a16:creationId xmlns:a16="http://schemas.microsoft.com/office/drawing/2014/main" id="{A80140C8-3069-755B-A2FA-2079898DE9F1}"/>
              </a:ext>
            </a:extLst>
          </p:cNvPr>
          <p:cNvSpPr>
            <a:spLocks noGrp="1"/>
          </p:cNvSpPr>
          <p:nvPr>
            <p:ph type="ftr" sz="quarter" idx="11"/>
          </p:nvPr>
        </p:nvSpPr>
        <p:spPr/>
        <p:txBody>
          <a:bodyPr/>
          <a:lstStyle/>
          <a:p>
            <a:endParaRPr lang="en-US"/>
          </a:p>
        </p:txBody>
      </p:sp>
      <p:sp>
        <p:nvSpPr>
          <p:cNvPr id="6" name="Місце для номера слайда 5">
            <a:extLst>
              <a:ext uri="{FF2B5EF4-FFF2-40B4-BE49-F238E27FC236}">
                <a16:creationId xmlns:a16="http://schemas.microsoft.com/office/drawing/2014/main" id="{84C491B8-81F6-CA59-AA83-CB73BC4095BD}"/>
              </a:ext>
            </a:extLst>
          </p:cNvPr>
          <p:cNvSpPr>
            <a:spLocks noGrp="1"/>
          </p:cNvSpPr>
          <p:nvPr>
            <p:ph type="sldNum" sz="quarter" idx="12"/>
          </p:nvPr>
        </p:nvSpPr>
        <p:spPr/>
        <p:txBody>
          <a:bodyPr/>
          <a:lstStyle/>
          <a:p>
            <a:fld id="{62D911A2-F0C7-4D54-B425-C08A1D84EE8B}" type="slidenum">
              <a:rPr lang="en-US" smtClean="0"/>
              <a:t>‹№›</a:t>
            </a:fld>
            <a:endParaRPr lang="en-US"/>
          </a:p>
        </p:txBody>
      </p:sp>
    </p:spTree>
    <p:extLst>
      <p:ext uri="{BB962C8B-B14F-4D97-AF65-F5344CB8AC3E}">
        <p14:creationId xmlns:p14="http://schemas.microsoft.com/office/powerpoint/2010/main" val="39496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34A678-701B-78EA-1823-7AE41293B31B}"/>
              </a:ext>
            </a:extLst>
          </p:cNvPr>
          <p:cNvSpPr>
            <a:spLocks noGrp="1"/>
          </p:cNvSpPr>
          <p:nvPr>
            <p:ph type="title"/>
          </p:nvPr>
        </p:nvSpPr>
        <p:spPr>
          <a:xfrm>
            <a:off x="831850" y="1709738"/>
            <a:ext cx="10515600" cy="2852737"/>
          </a:xfrm>
        </p:spPr>
        <p:txBody>
          <a:bodyPr anchor="b"/>
          <a:lstStyle>
            <a:lvl1pPr>
              <a:defRPr sz="6000"/>
            </a:lvl1pPr>
          </a:lstStyle>
          <a:p>
            <a:r>
              <a:rPr lang="uk-UA"/>
              <a:t>Клацніть, щоб редагувати стиль зразка заголовка</a:t>
            </a:r>
            <a:endParaRPr lang="en-US"/>
          </a:p>
        </p:txBody>
      </p:sp>
      <p:sp>
        <p:nvSpPr>
          <p:cNvPr id="3" name="Місце для тексту 2">
            <a:extLst>
              <a:ext uri="{FF2B5EF4-FFF2-40B4-BE49-F238E27FC236}">
                <a16:creationId xmlns:a16="http://schemas.microsoft.com/office/drawing/2014/main" id="{E6B1EEB6-31F7-F892-33B3-247B915EC1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uk-UA"/>
              <a:t>Клацніть, щоб відредагувати стилі зразків тексту</a:t>
            </a:r>
          </a:p>
        </p:txBody>
      </p:sp>
      <p:sp>
        <p:nvSpPr>
          <p:cNvPr id="4" name="Місце для дати 3">
            <a:extLst>
              <a:ext uri="{FF2B5EF4-FFF2-40B4-BE49-F238E27FC236}">
                <a16:creationId xmlns:a16="http://schemas.microsoft.com/office/drawing/2014/main" id="{7B3D7F8C-24FF-7309-E481-B9CF6879941D}"/>
              </a:ext>
            </a:extLst>
          </p:cNvPr>
          <p:cNvSpPr>
            <a:spLocks noGrp="1"/>
          </p:cNvSpPr>
          <p:nvPr>
            <p:ph type="dt" sz="half" idx="10"/>
          </p:nvPr>
        </p:nvSpPr>
        <p:spPr/>
        <p:txBody>
          <a:bodyPr/>
          <a:lstStyle/>
          <a:p>
            <a:fld id="{3C6D188C-0381-4656-932E-B128B829F581}" type="datetimeFigureOut">
              <a:rPr lang="en-US" smtClean="0"/>
              <a:t>6/19/2025</a:t>
            </a:fld>
            <a:endParaRPr lang="en-US"/>
          </a:p>
        </p:txBody>
      </p:sp>
      <p:sp>
        <p:nvSpPr>
          <p:cNvPr id="5" name="Місце для нижнього колонтитула 4">
            <a:extLst>
              <a:ext uri="{FF2B5EF4-FFF2-40B4-BE49-F238E27FC236}">
                <a16:creationId xmlns:a16="http://schemas.microsoft.com/office/drawing/2014/main" id="{83A877BF-7D67-1449-9183-ED158BE560B3}"/>
              </a:ext>
            </a:extLst>
          </p:cNvPr>
          <p:cNvSpPr>
            <a:spLocks noGrp="1"/>
          </p:cNvSpPr>
          <p:nvPr>
            <p:ph type="ftr" sz="quarter" idx="11"/>
          </p:nvPr>
        </p:nvSpPr>
        <p:spPr/>
        <p:txBody>
          <a:bodyPr/>
          <a:lstStyle/>
          <a:p>
            <a:endParaRPr lang="en-US"/>
          </a:p>
        </p:txBody>
      </p:sp>
      <p:sp>
        <p:nvSpPr>
          <p:cNvPr id="6" name="Місце для номера слайда 5">
            <a:extLst>
              <a:ext uri="{FF2B5EF4-FFF2-40B4-BE49-F238E27FC236}">
                <a16:creationId xmlns:a16="http://schemas.microsoft.com/office/drawing/2014/main" id="{71BBFC16-FE8A-F7A7-A3E3-AB2A03C83F09}"/>
              </a:ext>
            </a:extLst>
          </p:cNvPr>
          <p:cNvSpPr>
            <a:spLocks noGrp="1"/>
          </p:cNvSpPr>
          <p:nvPr>
            <p:ph type="sldNum" sz="quarter" idx="12"/>
          </p:nvPr>
        </p:nvSpPr>
        <p:spPr/>
        <p:txBody>
          <a:bodyPr/>
          <a:lstStyle/>
          <a:p>
            <a:fld id="{62D911A2-F0C7-4D54-B425-C08A1D84EE8B}" type="slidenum">
              <a:rPr lang="en-US" smtClean="0"/>
              <a:t>‹№›</a:t>
            </a:fld>
            <a:endParaRPr lang="en-US"/>
          </a:p>
        </p:txBody>
      </p:sp>
    </p:spTree>
    <p:extLst>
      <p:ext uri="{BB962C8B-B14F-4D97-AF65-F5344CB8AC3E}">
        <p14:creationId xmlns:p14="http://schemas.microsoft.com/office/powerpoint/2010/main" val="306200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78054B-A4D6-9517-0364-0BD2D5A699EF}"/>
              </a:ext>
            </a:extLst>
          </p:cNvPr>
          <p:cNvSpPr>
            <a:spLocks noGrp="1"/>
          </p:cNvSpPr>
          <p:nvPr>
            <p:ph type="title"/>
          </p:nvPr>
        </p:nvSpPr>
        <p:spPr/>
        <p:txBody>
          <a:bodyPr/>
          <a:lstStyle/>
          <a:p>
            <a:r>
              <a:rPr lang="uk-UA"/>
              <a:t>Клацніть, щоб редагувати стиль зразка заголовка</a:t>
            </a:r>
            <a:endParaRPr lang="en-US"/>
          </a:p>
        </p:txBody>
      </p:sp>
      <p:sp>
        <p:nvSpPr>
          <p:cNvPr id="3" name="Місце для вмісту 2">
            <a:extLst>
              <a:ext uri="{FF2B5EF4-FFF2-40B4-BE49-F238E27FC236}">
                <a16:creationId xmlns:a16="http://schemas.microsoft.com/office/drawing/2014/main" id="{B60A6E98-3323-8E30-9BFE-963FFC9AFB9F}"/>
              </a:ext>
            </a:extLst>
          </p:cNvPr>
          <p:cNvSpPr>
            <a:spLocks noGrp="1"/>
          </p:cNvSpPr>
          <p:nvPr>
            <p:ph sz="half" idx="1"/>
          </p:nvPr>
        </p:nvSpPr>
        <p:spPr>
          <a:xfrm>
            <a:off x="838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4" name="Місце для вмісту 3">
            <a:extLst>
              <a:ext uri="{FF2B5EF4-FFF2-40B4-BE49-F238E27FC236}">
                <a16:creationId xmlns:a16="http://schemas.microsoft.com/office/drawing/2014/main" id="{32E6E7C7-23C2-0EE4-2B86-75FDC0131502}"/>
              </a:ext>
            </a:extLst>
          </p:cNvPr>
          <p:cNvSpPr>
            <a:spLocks noGrp="1"/>
          </p:cNvSpPr>
          <p:nvPr>
            <p:ph sz="half" idx="2"/>
          </p:nvPr>
        </p:nvSpPr>
        <p:spPr>
          <a:xfrm>
            <a:off x="6172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5" name="Місце для дати 4">
            <a:extLst>
              <a:ext uri="{FF2B5EF4-FFF2-40B4-BE49-F238E27FC236}">
                <a16:creationId xmlns:a16="http://schemas.microsoft.com/office/drawing/2014/main" id="{EB744526-A638-0BF4-D331-97F255C18DCD}"/>
              </a:ext>
            </a:extLst>
          </p:cNvPr>
          <p:cNvSpPr>
            <a:spLocks noGrp="1"/>
          </p:cNvSpPr>
          <p:nvPr>
            <p:ph type="dt" sz="half" idx="10"/>
          </p:nvPr>
        </p:nvSpPr>
        <p:spPr/>
        <p:txBody>
          <a:bodyPr/>
          <a:lstStyle/>
          <a:p>
            <a:fld id="{3C6D188C-0381-4656-932E-B128B829F581}" type="datetimeFigureOut">
              <a:rPr lang="en-US" smtClean="0"/>
              <a:t>6/19/2025</a:t>
            </a:fld>
            <a:endParaRPr lang="en-US"/>
          </a:p>
        </p:txBody>
      </p:sp>
      <p:sp>
        <p:nvSpPr>
          <p:cNvPr id="6" name="Місце для нижнього колонтитула 5">
            <a:extLst>
              <a:ext uri="{FF2B5EF4-FFF2-40B4-BE49-F238E27FC236}">
                <a16:creationId xmlns:a16="http://schemas.microsoft.com/office/drawing/2014/main" id="{E1F35E4A-8280-D477-1EEB-055F8AD0C92A}"/>
              </a:ext>
            </a:extLst>
          </p:cNvPr>
          <p:cNvSpPr>
            <a:spLocks noGrp="1"/>
          </p:cNvSpPr>
          <p:nvPr>
            <p:ph type="ftr" sz="quarter" idx="11"/>
          </p:nvPr>
        </p:nvSpPr>
        <p:spPr/>
        <p:txBody>
          <a:bodyPr/>
          <a:lstStyle/>
          <a:p>
            <a:endParaRPr lang="en-US"/>
          </a:p>
        </p:txBody>
      </p:sp>
      <p:sp>
        <p:nvSpPr>
          <p:cNvPr id="7" name="Місце для номера слайда 6">
            <a:extLst>
              <a:ext uri="{FF2B5EF4-FFF2-40B4-BE49-F238E27FC236}">
                <a16:creationId xmlns:a16="http://schemas.microsoft.com/office/drawing/2014/main" id="{FBEF94AD-E51F-732D-5F8D-65D23AAC1916}"/>
              </a:ext>
            </a:extLst>
          </p:cNvPr>
          <p:cNvSpPr>
            <a:spLocks noGrp="1"/>
          </p:cNvSpPr>
          <p:nvPr>
            <p:ph type="sldNum" sz="quarter" idx="12"/>
          </p:nvPr>
        </p:nvSpPr>
        <p:spPr/>
        <p:txBody>
          <a:bodyPr/>
          <a:lstStyle/>
          <a:p>
            <a:fld id="{62D911A2-F0C7-4D54-B425-C08A1D84EE8B}" type="slidenum">
              <a:rPr lang="en-US" smtClean="0"/>
              <a:t>‹№›</a:t>
            </a:fld>
            <a:endParaRPr lang="en-US"/>
          </a:p>
        </p:txBody>
      </p:sp>
    </p:spTree>
    <p:extLst>
      <p:ext uri="{BB962C8B-B14F-4D97-AF65-F5344CB8AC3E}">
        <p14:creationId xmlns:p14="http://schemas.microsoft.com/office/powerpoint/2010/main" val="1181526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CCCF58-54EE-4850-DC71-4B2F2FD355E5}"/>
              </a:ext>
            </a:extLst>
          </p:cNvPr>
          <p:cNvSpPr>
            <a:spLocks noGrp="1"/>
          </p:cNvSpPr>
          <p:nvPr>
            <p:ph type="title"/>
          </p:nvPr>
        </p:nvSpPr>
        <p:spPr>
          <a:xfrm>
            <a:off x="839788" y="365125"/>
            <a:ext cx="10515600" cy="1325563"/>
          </a:xfrm>
        </p:spPr>
        <p:txBody>
          <a:bodyPr/>
          <a:lstStyle/>
          <a:p>
            <a:r>
              <a:rPr lang="uk-UA"/>
              <a:t>Клацніть, щоб редагувати стиль зразка заголовка</a:t>
            </a:r>
            <a:endParaRPr lang="en-US"/>
          </a:p>
        </p:txBody>
      </p:sp>
      <p:sp>
        <p:nvSpPr>
          <p:cNvPr id="3" name="Місце для тексту 2">
            <a:extLst>
              <a:ext uri="{FF2B5EF4-FFF2-40B4-BE49-F238E27FC236}">
                <a16:creationId xmlns:a16="http://schemas.microsoft.com/office/drawing/2014/main" id="{2061105D-3ADD-88EF-42F4-B1002A2D79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Місце для вмісту 3">
            <a:extLst>
              <a:ext uri="{FF2B5EF4-FFF2-40B4-BE49-F238E27FC236}">
                <a16:creationId xmlns:a16="http://schemas.microsoft.com/office/drawing/2014/main" id="{5A088017-4FEE-F4BB-847C-D07F74323477}"/>
              </a:ext>
            </a:extLst>
          </p:cNvPr>
          <p:cNvSpPr>
            <a:spLocks noGrp="1"/>
          </p:cNvSpPr>
          <p:nvPr>
            <p:ph sz="half" idx="2"/>
          </p:nvPr>
        </p:nvSpPr>
        <p:spPr>
          <a:xfrm>
            <a:off x="839788" y="2505075"/>
            <a:ext cx="5157787"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5" name="Місце для тексту 4">
            <a:extLst>
              <a:ext uri="{FF2B5EF4-FFF2-40B4-BE49-F238E27FC236}">
                <a16:creationId xmlns:a16="http://schemas.microsoft.com/office/drawing/2014/main" id="{5CD24865-C1B3-3A87-6DF9-6D92937C2E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Місце для вмісту 5">
            <a:extLst>
              <a:ext uri="{FF2B5EF4-FFF2-40B4-BE49-F238E27FC236}">
                <a16:creationId xmlns:a16="http://schemas.microsoft.com/office/drawing/2014/main" id="{B71804EA-3FDB-D138-B72F-D4D7F2B9F690}"/>
              </a:ext>
            </a:extLst>
          </p:cNvPr>
          <p:cNvSpPr>
            <a:spLocks noGrp="1"/>
          </p:cNvSpPr>
          <p:nvPr>
            <p:ph sz="quarter" idx="4"/>
          </p:nvPr>
        </p:nvSpPr>
        <p:spPr>
          <a:xfrm>
            <a:off x="6172200" y="2505075"/>
            <a:ext cx="5183188"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7" name="Місце для дати 6">
            <a:extLst>
              <a:ext uri="{FF2B5EF4-FFF2-40B4-BE49-F238E27FC236}">
                <a16:creationId xmlns:a16="http://schemas.microsoft.com/office/drawing/2014/main" id="{0CB242BE-8210-F78F-C4FB-725AC2CFF2F4}"/>
              </a:ext>
            </a:extLst>
          </p:cNvPr>
          <p:cNvSpPr>
            <a:spLocks noGrp="1"/>
          </p:cNvSpPr>
          <p:nvPr>
            <p:ph type="dt" sz="half" idx="10"/>
          </p:nvPr>
        </p:nvSpPr>
        <p:spPr/>
        <p:txBody>
          <a:bodyPr/>
          <a:lstStyle/>
          <a:p>
            <a:fld id="{3C6D188C-0381-4656-932E-B128B829F581}" type="datetimeFigureOut">
              <a:rPr lang="en-US" smtClean="0"/>
              <a:t>6/19/2025</a:t>
            </a:fld>
            <a:endParaRPr lang="en-US"/>
          </a:p>
        </p:txBody>
      </p:sp>
      <p:sp>
        <p:nvSpPr>
          <p:cNvPr id="8" name="Місце для нижнього колонтитула 7">
            <a:extLst>
              <a:ext uri="{FF2B5EF4-FFF2-40B4-BE49-F238E27FC236}">
                <a16:creationId xmlns:a16="http://schemas.microsoft.com/office/drawing/2014/main" id="{A4A213A6-00C1-66AC-107F-8F9759A9895D}"/>
              </a:ext>
            </a:extLst>
          </p:cNvPr>
          <p:cNvSpPr>
            <a:spLocks noGrp="1"/>
          </p:cNvSpPr>
          <p:nvPr>
            <p:ph type="ftr" sz="quarter" idx="11"/>
          </p:nvPr>
        </p:nvSpPr>
        <p:spPr/>
        <p:txBody>
          <a:bodyPr/>
          <a:lstStyle/>
          <a:p>
            <a:endParaRPr lang="en-US"/>
          </a:p>
        </p:txBody>
      </p:sp>
      <p:sp>
        <p:nvSpPr>
          <p:cNvPr id="9" name="Місце для номера слайда 8">
            <a:extLst>
              <a:ext uri="{FF2B5EF4-FFF2-40B4-BE49-F238E27FC236}">
                <a16:creationId xmlns:a16="http://schemas.microsoft.com/office/drawing/2014/main" id="{756B6310-9CB4-0E6E-6087-0395EE565052}"/>
              </a:ext>
            </a:extLst>
          </p:cNvPr>
          <p:cNvSpPr>
            <a:spLocks noGrp="1"/>
          </p:cNvSpPr>
          <p:nvPr>
            <p:ph type="sldNum" sz="quarter" idx="12"/>
          </p:nvPr>
        </p:nvSpPr>
        <p:spPr/>
        <p:txBody>
          <a:bodyPr/>
          <a:lstStyle/>
          <a:p>
            <a:fld id="{62D911A2-F0C7-4D54-B425-C08A1D84EE8B}" type="slidenum">
              <a:rPr lang="en-US" smtClean="0"/>
              <a:t>‹№›</a:t>
            </a:fld>
            <a:endParaRPr lang="en-US"/>
          </a:p>
        </p:txBody>
      </p:sp>
    </p:spTree>
    <p:extLst>
      <p:ext uri="{BB962C8B-B14F-4D97-AF65-F5344CB8AC3E}">
        <p14:creationId xmlns:p14="http://schemas.microsoft.com/office/powerpoint/2010/main" val="273865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21F702-8141-D287-9683-4B0E79ECF285}"/>
              </a:ext>
            </a:extLst>
          </p:cNvPr>
          <p:cNvSpPr>
            <a:spLocks noGrp="1"/>
          </p:cNvSpPr>
          <p:nvPr>
            <p:ph type="title"/>
          </p:nvPr>
        </p:nvSpPr>
        <p:spPr/>
        <p:txBody>
          <a:bodyPr/>
          <a:lstStyle/>
          <a:p>
            <a:r>
              <a:rPr lang="uk-UA"/>
              <a:t>Клацніть, щоб редагувати стиль зразка заголовка</a:t>
            </a:r>
            <a:endParaRPr lang="en-US"/>
          </a:p>
        </p:txBody>
      </p:sp>
      <p:sp>
        <p:nvSpPr>
          <p:cNvPr id="3" name="Місце для дати 2">
            <a:extLst>
              <a:ext uri="{FF2B5EF4-FFF2-40B4-BE49-F238E27FC236}">
                <a16:creationId xmlns:a16="http://schemas.microsoft.com/office/drawing/2014/main" id="{57906DA9-3178-7B4E-8088-47A6DC897E73}"/>
              </a:ext>
            </a:extLst>
          </p:cNvPr>
          <p:cNvSpPr>
            <a:spLocks noGrp="1"/>
          </p:cNvSpPr>
          <p:nvPr>
            <p:ph type="dt" sz="half" idx="10"/>
          </p:nvPr>
        </p:nvSpPr>
        <p:spPr/>
        <p:txBody>
          <a:bodyPr/>
          <a:lstStyle/>
          <a:p>
            <a:fld id="{3C6D188C-0381-4656-932E-B128B829F581}" type="datetimeFigureOut">
              <a:rPr lang="en-US" smtClean="0"/>
              <a:t>6/19/2025</a:t>
            </a:fld>
            <a:endParaRPr lang="en-US"/>
          </a:p>
        </p:txBody>
      </p:sp>
      <p:sp>
        <p:nvSpPr>
          <p:cNvPr id="4" name="Місце для нижнього колонтитула 3">
            <a:extLst>
              <a:ext uri="{FF2B5EF4-FFF2-40B4-BE49-F238E27FC236}">
                <a16:creationId xmlns:a16="http://schemas.microsoft.com/office/drawing/2014/main" id="{9AD9E848-7F40-D000-A351-40D624317A64}"/>
              </a:ext>
            </a:extLst>
          </p:cNvPr>
          <p:cNvSpPr>
            <a:spLocks noGrp="1"/>
          </p:cNvSpPr>
          <p:nvPr>
            <p:ph type="ftr" sz="quarter" idx="11"/>
          </p:nvPr>
        </p:nvSpPr>
        <p:spPr/>
        <p:txBody>
          <a:bodyPr/>
          <a:lstStyle/>
          <a:p>
            <a:endParaRPr lang="en-US"/>
          </a:p>
        </p:txBody>
      </p:sp>
      <p:sp>
        <p:nvSpPr>
          <p:cNvPr id="5" name="Місце для номера слайда 4">
            <a:extLst>
              <a:ext uri="{FF2B5EF4-FFF2-40B4-BE49-F238E27FC236}">
                <a16:creationId xmlns:a16="http://schemas.microsoft.com/office/drawing/2014/main" id="{9D8EB220-6182-4C5E-DEAB-693EC445F518}"/>
              </a:ext>
            </a:extLst>
          </p:cNvPr>
          <p:cNvSpPr>
            <a:spLocks noGrp="1"/>
          </p:cNvSpPr>
          <p:nvPr>
            <p:ph type="sldNum" sz="quarter" idx="12"/>
          </p:nvPr>
        </p:nvSpPr>
        <p:spPr/>
        <p:txBody>
          <a:bodyPr/>
          <a:lstStyle/>
          <a:p>
            <a:fld id="{62D911A2-F0C7-4D54-B425-C08A1D84EE8B}" type="slidenum">
              <a:rPr lang="en-US" smtClean="0"/>
              <a:t>‹№›</a:t>
            </a:fld>
            <a:endParaRPr lang="en-US"/>
          </a:p>
        </p:txBody>
      </p:sp>
    </p:spTree>
    <p:extLst>
      <p:ext uri="{BB962C8B-B14F-4D97-AF65-F5344CB8AC3E}">
        <p14:creationId xmlns:p14="http://schemas.microsoft.com/office/powerpoint/2010/main" val="392775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a:extLst>
              <a:ext uri="{FF2B5EF4-FFF2-40B4-BE49-F238E27FC236}">
                <a16:creationId xmlns:a16="http://schemas.microsoft.com/office/drawing/2014/main" id="{FDCFB616-3830-A687-8740-E64410A997A6}"/>
              </a:ext>
            </a:extLst>
          </p:cNvPr>
          <p:cNvSpPr>
            <a:spLocks noGrp="1"/>
          </p:cNvSpPr>
          <p:nvPr>
            <p:ph type="dt" sz="half" idx="10"/>
          </p:nvPr>
        </p:nvSpPr>
        <p:spPr/>
        <p:txBody>
          <a:bodyPr/>
          <a:lstStyle/>
          <a:p>
            <a:fld id="{3C6D188C-0381-4656-932E-B128B829F581}" type="datetimeFigureOut">
              <a:rPr lang="en-US" smtClean="0"/>
              <a:t>6/19/2025</a:t>
            </a:fld>
            <a:endParaRPr lang="en-US"/>
          </a:p>
        </p:txBody>
      </p:sp>
      <p:sp>
        <p:nvSpPr>
          <p:cNvPr id="3" name="Місце для нижнього колонтитула 2">
            <a:extLst>
              <a:ext uri="{FF2B5EF4-FFF2-40B4-BE49-F238E27FC236}">
                <a16:creationId xmlns:a16="http://schemas.microsoft.com/office/drawing/2014/main" id="{FF3AF6CC-DE3A-7EA3-A526-AC0EFDEBA9DE}"/>
              </a:ext>
            </a:extLst>
          </p:cNvPr>
          <p:cNvSpPr>
            <a:spLocks noGrp="1"/>
          </p:cNvSpPr>
          <p:nvPr>
            <p:ph type="ftr" sz="quarter" idx="11"/>
          </p:nvPr>
        </p:nvSpPr>
        <p:spPr/>
        <p:txBody>
          <a:bodyPr/>
          <a:lstStyle/>
          <a:p>
            <a:endParaRPr lang="en-US"/>
          </a:p>
        </p:txBody>
      </p:sp>
      <p:sp>
        <p:nvSpPr>
          <p:cNvPr id="4" name="Місце для номера слайда 3">
            <a:extLst>
              <a:ext uri="{FF2B5EF4-FFF2-40B4-BE49-F238E27FC236}">
                <a16:creationId xmlns:a16="http://schemas.microsoft.com/office/drawing/2014/main" id="{74922303-70EE-1873-A6FC-ED189C6FB0FE}"/>
              </a:ext>
            </a:extLst>
          </p:cNvPr>
          <p:cNvSpPr>
            <a:spLocks noGrp="1"/>
          </p:cNvSpPr>
          <p:nvPr>
            <p:ph type="sldNum" sz="quarter" idx="12"/>
          </p:nvPr>
        </p:nvSpPr>
        <p:spPr/>
        <p:txBody>
          <a:bodyPr/>
          <a:lstStyle/>
          <a:p>
            <a:fld id="{62D911A2-F0C7-4D54-B425-C08A1D84EE8B}" type="slidenum">
              <a:rPr lang="en-US" smtClean="0"/>
              <a:t>‹№›</a:t>
            </a:fld>
            <a:endParaRPr lang="en-US"/>
          </a:p>
        </p:txBody>
      </p:sp>
    </p:spTree>
    <p:extLst>
      <p:ext uri="{BB962C8B-B14F-4D97-AF65-F5344CB8AC3E}">
        <p14:creationId xmlns:p14="http://schemas.microsoft.com/office/powerpoint/2010/main" val="3872444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CC5A67-B09C-FCD5-D5F7-1ED00461118D}"/>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endParaRPr lang="en-US"/>
          </a:p>
        </p:txBody>
      </p:sp>
      <p:sp>
        <p:nvSpPr>
          <p:cNvPr id="3" name="Місце для вмісту 2">
            <a:extLst>
              <a:ext uri="{FF2B5EF4-FFF2-40B4-BE49-F238E27FC236}">
                <a16:creationId xmlns:a16="http://schemas.microsoft.com/office/drawing/2014/main" id="{8611B4B6-E4E5-E22A-B5A4-2C2FBD8FED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4" name="Місце для тексту 3">
            <a:extLst>
              <a:ext uri="{FF2B5EF4-FFF2-40B4-BE49-F238E27FC236}">
                <a16:creationId xmlns:a16="http://schemas.microsoft.com/office/drawing/2014/main" id="{CF43F437-5134-D412-DDC3-8287DDF99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5F7FD29D-74EE-C5F0-A169-36DF8A28EFB3}"/>
              </a:ext>
            </a:extLst>
          </p:cNvPr>
          <p:cNvSpPr>
            <a:spLocks noGrp="1"/>
          </p:cNvSpPr>
          <p:nvPr>
            <p:ph type="dt" sz="half" idx="10"/>
          </p:nvPr>
        </p:nvSpPr>
        <p:spPr/>
        <p:txBody>
          <a:bodyPr/>
          <a:lstStyle/>
          <a:p>
            <a:fld id="{3C6D188C-0381-4656-932E-B128B829F581}" type="datetimeFigureOut">
              <a:rPr lang="en-US" smtClean="0"/>
              <a:t>6/19/2025</a:t>
            </a:fld>
            <a:endParaRPr lang="en-US"/>
          </a:p>
        </p:txBody>
      </p:sp>
      <p:sp>
        <p:nvSpPr>
          <p:cNvPr id="6" name="Місце для нижнього колонтитула 5">
            <a:extLst>
              <a:ext uri="{FF2B5EF4-FFF2-40B4-BE49-F238E27FC236}">
                <a16:creationId xmlns:a16="http://schemas.microsoft.com/office/drawing/2014/main" id="{0A449D00-6FBA-B765-A843-E0B6B1B3F9F9}"/>
              </a:ext>
            </a:extLst>
          </p:cNvPr>
          <p:cNvSpPr>
            <a:spLocks noGrp="1"/>
          </p:cNvSpPr>
          <p:nvPr>
            <p:ph type="ftr" sz="quarter" idx="11"/>
          </p:nvPr>
        </p:nvSpPr>
        <p:spPr/>
        <p:txBody>
          <a:bodyPr/>
          <a:lstStyle/>
          <a:p>
            <a:endParaRPr lang="en-US"/>
          </a:p>
        </p:txBody>
      </p:sp>
      <p:sp>
        <p:nvSpPr>
          <p:cNvPr id="7" name="Місце для номера слайда 6">
            <a:extLst>
              <a:ext uri="{FF2B5EF4-FFF2-40B4-BE49-F238E27FC236}">
                <a16:creationId xmlns:a16="http://schemas.microsoft.com/office/drawing/2014/main" id="{EA85968B-E086-5EE9-C556-AE98D1A4B64B}"/>
              </a:ext>
            </a:extLst>
          </p:cNvPr>
          <p:cNvSpPr>
            <a:spLocks noGrp="1"/>
          </p:cNvSpPr>
          <p:nvPr>
            <p:ph type="sldNum" sz="quarter" idx="12"/>
          </p:nvPr>
        </p:nvSpPr>
        <p:spPr/>
        <p:txBody>
          <a:bodyPr/>
          <a:lstStyle/>
          <a:p>
            <a:fld id="{62D911A2-F0C7-4D54-B425-C08A1D84EE8B}" type="slidenum">
              <a:rPr lang="en-US" smtClean="0"/>
              <a:t>‹№›</a:t>
            </a:fld>
            <a:endParaRPr lang="en-US"/>
          </a:p>
        </p:txBody>
      </p:sp>
    </p:spTree>
    <p:extLst>
      <p:ext uri="{BB962C8B-B14F-4D97-AF65-F5344CB8AC3E}">
        <p14:creationId xmlns:p14="http://schemas.microsoft.com/office/powerpoint/2010/main" val="1607311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4A71E9-C9AD-2A6B-0431-EC4491C5B903}"/>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endParaRPr lang="en-US"/>
          </a:p>
        </p:txBody>
      </p:sp>
      <p:sp>
        <p:nvSpPr>
          <p:cNvPr id="3" name="Місце для зображення 2">
            <a:extLst>
              <a:ext uri="{FF2B5EF4-FFF2-40B4-BE49-F238E27FC236}">
                <a16:creationId xmlns:a16="http://schemas.microsoft.com/office/drawing/2014/main" id="{434C10C3-C2E7-ED1A-86EE-01936819FB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Місце для тексту 3">
            <a:extLst>
              <a:ext uri="{FF2B5EF4-FFF2-40B4-BE49-F238E27FC236}">
                <a16:creationId xmlns:a16="http://schemas.microsoft.com/office/drawing/2014/main" id="{14D48394-ACAA-D5C8-B881-F841B4ED3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83DF65E7-171D-186D-78E0-4002BA1A2983}"/>
              </a:ext>
            </a:extLst>
          </p:cNvPr>
          <p:cNvSpPr>
            <a:spLocks noGrp="1"/>
          </p:cNvSpPr>
          <p:nvPr>
            <p:ph type="dt" sz="half" idx="10"/>
          </p:nvPr>
        </p:nvSpPr>
        <p:spPr/>
        <p:txBody>
          <a:bodyPr/>
          <a:lstStyle/>
          <a:p>
            <a:fld id="{3C6D188C-0381-4656-932E-B128B829F581}" type="datetimeFigureOut">
              <a:rPr lang="en-US" smtClean="0"/>
              <a:t>6/19/2025</a:t>
            </a:fld>
            <a:endParaRPr lang="en-US"/>
          </a:p>
        </p:txBody>
      </p:sp>
      <p:sp>
        <p:nvSpPr>
          <p:cNvPr id="6" name="Місце для нижнього колонтитула 5">
            <a:extLst>
              <a:ext uri="{FF2B5EF4-FFF2-40B4-BE49-F238E27FC236}">
                <a16:creationId xmlns:a16="http://schemas.microsoft.com/office/drawing/2014/main" id="{4988CB51-70AA-EC38-ACBC-1ABCB6F562E8}"/>
              </a:ext>
            </a:extLst>
          </p:cNvPr>
          <p:cNvSpPr>
            <a:spLocks noGrp="1"/>
          </p:cNvSpPr>
          <p:nvPr>
            <p:ph type="ftr" sz="quarter" idx="11"/>
          </p:nvPr>
        </p:nvSpPr>
        <p:spPr/>
        <p:txBody>
          <a:bodyPr/>
          <a:lstStyle/>
          <a:p>
            <a:endParaRPr lang="en-US"/>
          </a:p>
        </p:txBody>
      </p:sp>
      <p:sp>
        <p:nvSpPr>
          <p:cNvPr id="7" name="Місце для номера слайда 6">
            <a:extLst>
              <a:ext uri="{FF2B5EF4-FFF2-40B4-BE49-F238E27FC236}">
                <a16:creationId xmlns:a16="http://schemas.microsoft.com/office/drawing/2014/main" id="{A28313C5-27E6-1690-4C14-FB17FD22AB87}"/>
              </a:ext>
            </a:extLst>
          </p:cNvPr>
          <p:cNvSpPr>
            <a:spLocks noGrp="1"/>
          </p:cNvSpPr>
          <p:nvPr>
            <p:ph type="sldNum" sz="quarter" idx="12"/>
          </p:nvPr>
        </p:nvSpPr>
        <p:spPr/>
        <p:txBody>
          <a:bodyPr/>
          <a:lstStyle/>
          <a:p>
            <a:fld id="{62D911A2-F0C7-4D54-B425-C08A1D84EE8B}" type="slidenum">
              <a:rPr lang="en-US" smtClean="0"/>
              <a:t>‹№›</a:t>
            </a:fld>
            <a:endParaRPr lang="en-US"/>
          </a:p>
        </p:txBody>
      </p:sp>
    </p:spTree>
    <p:extLst>
      <p:ext uri="{BB962C8B-B14F-4D97-AF65-F5344CB8AC3E}">
        <p14:creationId xmlns:p14="http://schemas.microsoft.com/office/powerpoint/2010/main" val="369050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a16="http://schemas.microsoft.com/office/drawing/2014/main" id="{C051A958-FEF4-99DC-6EE4-03AC3E7038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a:t>Клацніть, щоб редагувати стиль зразка заголовка</a:t>
            </a:r>
            <a:endParaRPr lang="en-US"/>
          </a:p>
        </p:txBody>
      </p:sp>
      <p:sp>
        <p:nvSpPr>
          <p:cNvPr id="3" name="Місце для тексту 2">
            <a:extLst>
              <a:ext uri="{FF2B5EF4-FFF2-40B4-BE49-F238E27FC236}">
                <a16:creationId xmlns:a16="http://schemas.microsoft.com/office/drawing/2014/main" id="{B0F3CE41-F3E5-CD80-3E82-659AD68873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a:p>
        </p:txBody>
      </p:sp>
      <p:sp>
        <p:nvSpPr>
          <p:cNvPr id="4" name="Місце для дати 3">
            <a:extLst>
              <a:ext uri="{FF2B5EF4-FFF2-40B4-BE49-F238E27FC236}">
                <a16:creationId xmlns:a16="http://schemas.microsoft.com/office/drawing/2014/main" id="{0562DE94-980F-693B-6B81-9A64D0CCA6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6D188C-0381-4656-932E-B128B829F581}" type="datetimeFigureOut">
              <a:rPr lang="en-US" smtClean="0"/>
              <a:t>6/19/2025</a:t>
            </a:fld>
            <a:endParaRPr lang="en-US"/>
          </a:p>
        </p:txBody>
      </p:sp>
      <p:sp>
        <p:nvSpPr>
          <p:cNvPr id="5" name="Місце для нижнього колонтитула 4">
            <a:extLst>
              <a:ext uri="{FF2B5EF4-FFF2-40B4-BE49-F238E27FC236}">
                <a16:creationId xmlns:a16="http://schemas.microsoft.com/office/drawing/2014/main" id="{DC8965CB-65A4-61A3-6C59-A95D8CF1A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Місце для номера слайда 5">
            <a:extLst>
              <a:ext uri="{FF2B5EF4-FFF2-40B4-BE49-F238E27FC236}">
                <a16:creationId xmlns:a16="http://schemas.microsoft.com/office/drawing/2014/main" id="{A9A6F3CC-BFB0-AC1B-2963-E6BF40B1D7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D911A2-F0C7-4D54-B425-C08A1D84EE8B}" type="slidenum">
              <a:rPr lang="en-US" smtClean="0"/>
              <a:t>‹№›</a:t>
            </a:fld>
            <a:endParaRPr lang="en-US"/>
          </a:p>
        </p:txBody>
      </p:sp>
    </p:spTree>
    <p:extLst>
      <p:ext uri="{BB962C8B-B14F-4D97-AF65-F5344CB8AC3E}">
        <p14:creationId xmlns:p14="http://schemas.microsoft.com/office/powerpoint/2010/main" val="208629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740600" y="1095066"/>
            <a:ext cx="4374800" cy="1361807"/>
          </a:xfrm>
          <a:prstGeom prst="rect">
            <a:avLst/>
          </a:prstGeom>
        </p:spPr>
        <p:txBody>
          <a:bodyPr spcFirstLastPara="1" vert="horz" wrap="square" lIns="121900" tIns="121900" rIns="121900" bIns="121900" rtlCol="0" anchor="b" anchorCtr="0">
            <a:noAutofit/>
          </a:bodyPr>
          <a:lstStyle/>
          <a:p>
            <a:pPr algn="l">
              <a:spcBef>
                <a:spcPts val="0"/>
              </a:spcBef>
            </a:pPr>
            <a:r>
              <a:rPr lang="uk-UA" sz="2400" kern="0" dirty="0">
                <a:effectLst/>
                <a:latin typeface="Times New Roman" panose="02020603050405020304" pitchFamily="18" charset="0"/>
                <a:ea typeface="Times New Roman" panose="02020603050405020304" pitchFamily="18" charset="0"/>
              </a:rPr>
              <a:t>Генератор тестових завдань на базі ШІ</a:t>
            </a:r>
            <a:r>
              <a:rPr lang="uk-UA" sz="2400" kern="0" dirty="0">
                <a:latin typeface="Times New Roman" panose="02020603050405020304" pitchFamily="18" charset="0"/>
                <a:ea typeface="Times New Roman" panose="02020603050405020304" pitchFamily="18" charset="0"/>
                <a:cs typeface="Times New Roman" panose="02020603050405020304" pitchFamily="18" charset="0"/>
              </a:rPr>
              <a:t>. Адаптивне тестування</a:t>
            </a:r>
            <a:endParaRPr sz="3200" dirty="0">
              <a:latin typeface="Times New Roman" panose="02020603050405020304" pitchFamily="18" charset="0"/>
              <a:cs typeface="Times New Roman" panose="02020603050405020304" pitchFamily="18" charset="0"/>
            </a:endParaRPr>
          </a:p>
        </p:txBody>
      </p:sp>
      <p:sp>
        <p:nvSpPr>
          <p:cNvPr id="63" name="Google Shape;63;p13"/>
          <p:cNvSpPr txBox="1">
            <a:spLocks noGrp="1"/>
          </p:cNvSpPr>
          <p:nvPr>
            <p:ph type="subTitle" idx="1"/>
          </p:nvPr>
        </p:nvSpPr>
        <p:spPr>
          <a:xfrm>
            <a:off x="2536400" y="5670013"/>
            <a:ext cx="6783200" cy="2043600"/>
          </a:xfrm>
          <a:prstGeom prst="rect">
            <a:avLst/>
          </a:prstGeom>
        </p:spPr>
        <p:txBody>
          <a:bodyPr spcFirstLastPara="1" vert="horz" wrap="square" lIns="121900" tIns="121900" rIns="121900" bIns="121900" rtlCol="0" anchor="t" anchorCtr="0">
            <a:normAutofit/>
          </a:bodyPr>
          <a:lstStyle/>
          <a:p>
            <a:pPr>
              <a:spcBef>
                <a:spcPts val="0"/>
              </a:spcBef>
            </a:pPr>
            <a:endParaRPr dirty="0"/>
          </a:p>
          <a:p>
            <a:pPr>
              <a:spcBef>
                <a:spcPts val="0"/>
              </a:spcBef>
            </a:pPr>
            <a:r>
              <a:rPr lang="uk" dirty="0"/>
              <a:t>15 червня 2025</a:t>
            </a:r>
            <a:endParaRPr dirty="0"/>
          </a:p>
        </p:txBody>
      </p:sp>
      <p:pic>
        <p:nvPicPr>
          <p:cNvPr id="64" name="Google Shape;64;p13"/>
          <p:cNvPicPr preferRelativeResize="0"/>
          <p:nvPr/>
        </p:nvPicPr>
        <p:blipFill>
          <a:blip r:embed="rId3">
            <a:alphaModFix/>
          </a:blip>
          <a:stretch>
            <a:fillRect/>
          </a:stretch>
        </p:blipFill>
        <p:spPr>
          <a:xfrm>
            <a:off x="358567" y="5812667"/>
            <a:ext cx="1149667" cy="775667"/>
          </a:xfrm>
          <a:prstGeom prst="rect">
            <a:avLst/>
          </a:prstGeom>
          <a:noFill/>
          <a:ln>
            <a:noFill/>
          </a:ln>
        </p:spPr>
      </p:pic>
      <p:pic>
        <p:nvPicPr>
          <p:cNvPr id="65" name="Google Shape;65;p13"/>
          <p:cNvPicPr preferRelativeResize="0"/>
          <p:nvPr/>
        </p:nvPicPr>
        <p:blipFill>
          <a:blip r:embed="rId4">
            <a:alphaModFix/>
          </a:blip>
          <a:stretch>
            <a:fillRect/>
          </a:stretch>
        </p:blipFill>
        <p:spPr>
          <a:xfrm>
            <a:off x="272967" y="227767"/>
            <a:ext cx="2845300" cy="519700"/>
          </a:xfrm>
          <a:prstGeom prst="rect">
            <a:avLst/>
          </a:prstGeom>
          <a:noFill/>
          <a:ln>
            <a:noFill/>
          </a:ln>
        </p:spPr>
      </p:pic>
      <p:pic>
        <p:nvPicPr>
          <p:cNvPr id="66" name="Google Shape;66;p13"/>
          <p:cNvPicPr preferRelativeResize="0"/>
          <p:nvPr/>
        </p:nvPicPr>
        <p:blipFill>
          <a:blip r:embed="rId5">
            <a:alphaModFix/>
          </a:blip>
          <a:stretch>
            <a:fillRect/>
          </a:stretch>
        </p:blipFill>
        <p:spPr>
          <a:xfrm>
            <a:off x="9424673" y="227767"/>
            <a:ext cx="2566561" cy="585567"/>
          </a:xfrm>
          <a:prstGeom prst="rect">
            <a:avLst/>
          </a:prstGeom>
          <a:noFill/>
          <a:ln>
            <a:noFill/>
          </a:ln>
        </p:spPr>
      </p:pic>
      <p:sp>
        <p:nvSpPr>
          <p:cNvPr id="2" name="Google Shape;62;p13">
            <a:extLst>
              <a:ext uri="{FF2B5EF4-FFF2-40B4-BE49-F238E27FC236}">
                <a16:creationId xmlns:a16="http://schemas.microsoft.com/office/drawing/2014/main" id="{DDB6EF94-EDC4-170F-EDAA-E4F399DC5276}"/>
              </a:ext>
            </a:extLst>
          </p:cNvPr>
          <p:cNvSpPr txBox="1">
            <a:spLocks/>
          </p:cNvSpPr>
          <p:nvPr/>
        </p:nvSpPr>
        <p:spPr>
          <a:xfrm>
            <a:off x="3740600" y="2946401"/>
            <a:ext cx="4374800" cy="87227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ctr" rtl="0" eaLnBrk="1" hangingPunct="1">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ctr" rtl="0" eaLnBrk="1" hangingPunct="1">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ctr" rtl="0" eaLnBrk="1" hangingPunct="1">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ctr" rtl="0" eaLnBrk="1" hangingPunct="1">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ctr" rtl="0" eaLnBrk="1" hangingPunct="1">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ctr" rtl="0" eaLnBrk="1" hangingPunct="1">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ctr" rtl="0" eaLnBrk="1" hangingPunct="1">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ctr" rtl="0" eaLnBrk="1" hangingPunct="1">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pPr algn="r"/>
            <a:r>
              <a:rPr lang="uk-UA" sz="2400" dirty="0" err="1">
                <a:latin typeface="Times New Roman" panose="02020603050405020304" pitchFamily="18" charset="0"/>
              </a:rPr>
              <a:t>Юкленчук</a:t>
            </a:r>
            <a:r>
              <a:rPr lang="uk-UA" sz="2400" dirty="0">
                <a:latin typeface="Times New Roman" panose="02020603050405020304" pitchFamily="18" charset="0"/>
              </a:rPr>
              <a:t> Роман Олексійович</a:t>
            </a:r>
            <a:br>
              <a:rPr lang="uk-UA" sz="2400" dirty="0">
                <a:latin typeface="Times New Roman" panose="02020603050405020304" pitchFamily="18" charset="0"/>
              </a:rPr>
            </a:br>
            <a:r>
              <a:rPr lang="uk-UA" sz="2400" dirty="0">
                <a:latin typeface="Times New Roman" panose="02020603050405020304" pitchFamily="18" charset="0"/>
              </a:rPr>
              <a:t>ПЗПІ-22-2</a:t>
            </a:r>
            <a:endParaRPr lang="ru-RU" sz="3200" dirty="0"/>
          </a:p>
        </p:txBody>
      </p:sp>
      <p:sp>
        <p:nvSpPr>
          <p:cNvPr id="3" name="Google Shape;62;p13">
            <a:extLst>
              <a:ext uri="{FF2B5EF4-FFF2-40B4-BE49-F238E27FC236}">
                <a16:creationId xmlns:a16="http://schemas.microsoft.com/office/drawing/2014/main" id="{20BC61F0-FF1D-12D5-FF2D-5CCDF53CE0B2}"/>
              </a:ext>
            </a:extLst>
          </p:cNvPr>
          <p:cNvSpPr txBox="1">
            <a:spLocks/>
          </p:cNvSpPr>
          <p:nvPr/>
        </p:nvSpPr>
        <p:spPr>
          <a:xfrm>
            <a:off x="3416300" y="4461165"/>
            <a:ext cx="4959350" cy="120884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ctr" rtl="0" eaLnBrk="1" hangingPunct="1">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ctr" rtl="0" eaLnBrk="1" hangingPunct="1">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ctr" rtl="0" eaLnBrk="1" hangingPunct="1">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ctr" rtl="0" eaLnBrk="1" hangingPunct="1">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ctr" rtl="0" eaLnBrk="1" hangingPunct="1">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ctr" rtl="0" eaLnBrk="1" hangingPunct="1">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ctr" rtl="0" eaLnBrk="1" hangingPunct="1">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ctr" rtl="0" eaLnBrk="1" hangingPunct="1">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pPr algn="r"/>
            <a:r>
              <a:rPr lang="uk-UA" sz="2400" dirty="0">
                <a:latin typeface="Times New Roman" panose="02020603050405020304" pitchFamily="18" charset="0"/>
              </a:rPr>
              <a:t>Керівник:</a:t>
            </a:r>
          </a:p>
          <a:p>
            <a:pPr algn="r"/>
            <a:r>
              <a:rPr lang="uk-UA" sz="2400" dirty="0">
                <a:latin typeface="Times New Roman" panose="02020603050405020304" pitchFamily="18" charset="0"/>
              </a:rPr>
              <a:t>проф. каф. ПІ</a:t>
            </a:r>
          </a:p>
          <a:p>
            <a:pPr algn="r"/>
            <a:r>
              <a:rPr lang="uk-UA" sz="2400" dirty="0" err="1">
                <a:latin typeface="Times New Roman" panose="02020603050405020304" pitchFamily="18" charset="0"/>
              </a:rPr>
              <a:t>Бондарєв</a:t>
            </a:r>
            <a:r>
              <a:rPr lang="uk-UA" sz="2400" dirty="0">
                <a:latin typeface="Times New Roman" panose="02020603050405020304" pitchFamily="18" charset="0"/>
              </a:rPr>
              <a:t> Володимир Михайлович</a:t>
            </a:r>
            <a:endParaRPr lang="ru-RU"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43520" y="209549"/>
            <a:ext cx="11360800" cy="680383"/>
          </a:xfrm>
          <a:prstGeom prst="rect">
            <a:avLst/>
          </a:prstGeom>
        </p:spPr>
        <p:txBody>
          <a:bodyPr spcFirstLastPara="1" vert="horz" wrap="square" lIns="121900" tIns="121900" rIns="121900" bIns="121900" rtlCol="0" anchor="b" anchorCtr="0">
            <a:noAutofit/>
          </a:bodyPr>
          <a:lstStyle/>
          <a:p>
            <a:r>
              <a:rPr lang="ru-RU" sz="3200" dirty="0"/>
              <a:t>Приклад коду. </a:t>
            </a:r>
            <a:r>
              <a:rPr lang="ru-RU" sz="3200" dirty="0" err="1"/>
              <a:t>Аутентифікація</a:t>
            </a:r>
            <a:endParaRPr lang="ru-RU" sz="3200" dirty="0"/>
          </a:p>
        </p:txBody>
      </p:sp>
      <p:pic>
        <p:nvPicPr>
          <p:cNvPr id="108" name="Google Shape;108;p19"/>
          <p:cNvPicPr preferRelativeResize="0"/>
          <p:nvPr/>
        </p:nvPicPr>
        <p:blipFill>
          <a:blip r:embed="rId3">
            <a:alphaModFix/>
          </a:blip>
          <a:stretch>
            <a:fillRect/>
          </a:stretch>
        </p:blipFill>
        <p:spPr>
          <a:xfrm>
            <a:off x="358567" y="5812667"/>
            <a:ext cx="1149667" cy="775667"/>
          </a:xfrm>
          <a:prstGeom prst="rect">
            <a:avLst/>
          </a:prstGeom>
          <a:noFill/>
          <a:ln>
            <a:noFill/>
          </a:ln>
        </p:spPr>
      </p:pic>
      <p:sp>
        <p:nvSpPr>
          <p:cNvPr id="2" name="TextBox 1">
            <a:extLst>
              <a:ext uri="{FF2B5EF4-FFF2-40B4-BE49-F238E27FC236}">
                <a16:creationId xmlns:a16="http://schemas.microsoft.com/office/drawing/2014/main" id="{1226AFC1-F793-030A-440F-FC50C3AEF715}"/>
              </a:ext>
            </a:extLst>
          </p:cNvPr>
          <p:cNvSpPr txBox="1"/>
          <p:nvPr/>
        </p:nvSpPr>
        <p:spPr>
          <a:xfrm>
            <a:off x="11704320" y="6141800"/>
            <a:ext cx="349776" cy="461665"/>
          </a:xfrm>
          <a:prstGeom prst="rect">
            <a:avLst/>
          </a:prstGeom>
          <a:noFill/>
        </p:spPr>
        <p:txBody>
          <a:bodyPr wrap="none" rtlCol="0">
            <a:spAutoFit/>
          </a:bodyPr>
          <a:lstStyle/>
          <a:p>
            <a:fld id="{A35EEF41-5B9E-4186-8855-3C8162DCC2D6}" type="slidenum">
              <a:rPr lang="uk-UA" sz="2400"/>
              <a:t>10</a:t>
            </a:fld>
            <a:endParaRPr lang="uk-UA" sz="2400" dirty="0"/>
          </a:p>
        </p:txBody>
      </p:sp>
      <p:pic>
        <p:nvPicPr>
          <p:cNvPr id="4" name="Рисунок 3">
            <a:extLst>
              <a:ext uri="{FF2B5EF4-FFF2-40B4-BE49-F238E27FC236}">
                <a16:creationId xmlns:a16="http://schemas.microsoft.com/office/drawing/2014/main" id="{07968913-69D4-2C0B-1CDD-CCAF054D24D1}"/>
              </a:ext>
            </a:extLst>
          </p:cNvPr>
          <p:cNvPicPr>
            <a:picLocks noChangeAspect="1"/>
          </p:cNvPicPr>
          <p:nvPr/>
        </p:nvPicPr>
        <p:blipFill>
          <a:blip r:embed="rId4"/>
          <a:stretch>
            <a:fillRect/>
          </a:stretch>
        </p:blipFill>
        <p:spPr>
          <a:xfrm>
            <a:off x="2161428" y="1351133"/>
            <a:ext cx="7724983" cy="3396256"/>
          </a:xfrm>
          <a:prstGeom prst="rect">
            <a:avLst/>
          </a:prstGeom>
        </p:spPr>
      </p:pic>
      <p:pic>
        <p:nvPicPr>
          <p:cNvPr id="6" name="Рисунок 5">
            <a:extLst>
              <a:ext uri="{FF2B5EF4-FFF2-40B4-BE49-F238E27FC236}">
                <a16:creationId xmlns:a16="http://schemas.microsoft.com/office/drawing/2014/main" id="{D4358B9B-FA6E-ACA1-498B-386ED2B285C5}"/>
              </a:ext>
            </a:extLst>
          </p:cNvPr>
          <p:cNvPicPr>
            <a:picLocks noChangeAspect="1"/>
          </p:cNvPicPr>
          <p:nvPr/>
        </p:nvPicPr>
        <p:blipFill>
          <a:blip r:embed="rId5"/>
          <a:stretch>
            <a:fillRect/>
          </a:stretch>
        </p:blipFill>
        <p:spPr>
          <a:xfrm>
            <a:off x="1600200" y="4837668"/>
            <a:ext cx="8599591" cy="986699"/>
          </a:xfrm>
          <a:prstGeom prst="rect">
            <a:avLst/>
          </a:prstGeom>
        </p:spPr>
      </p:pic>
      <p:sp>
        <p:nvSpPr>
          <p:cNvPr id="7" name="TextBox 6">
            <a:extLst>
              <a:ext uri="{FF2B5EF4-FFF2-40B4-BE49-F238E27FC236}">
                <a16:creationId xmlns:a16="http://schemas.microsoft.com/office/drawing/2014/main" id="{1CA2D66C-4363-9083-8B8F-C05B951E2F3C}"/>
              </a:ext>
            </a:extLst>
          </p:cNvPr>
          <p:cNvSpPr txBox="1"/>
          <p:nvPr/>
        </p:nvSpPr>
        <p:spPr>
          <a:xfrm>
            <a:off x="358567" y="797367"/>
            <a:ext cx="5651500" cy="646331"/>
          </a:xfrm>
          <a:prstGeom prst="rect">
            <a:avLst/>
          </a:prstGeom>
          <a:noFill/>
        </p:spPr>
        <p:txBody>
          <a:bodyPr wrap="square" rtlCol="0">
            <a:spAutoFit/>
          </a:bodyPr>
          <a:lstStyle/>
          <a:p>
            <a:r>
              <a:rPr lang="uk-UA" sz="1800" dirty="0">
                <a:latin typeface="Times New Roman" panose="02020603050405020304" pitchFamily="18" charset="0"/>
                <a:cs typeface="Times New Roman" panose="02020603050405020304" pitchFamily="18" charset="0"/>
              </a:rPr>
              <a:t>Фрагмент коду для аутентифікації користувача</a:t>
            </a:r>
            <a:endParaRPr lang="ru-UA" sz="2000"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42FFD55-7CF9-6166-261C-8965737E1B55}"/>
            </a:ext>
          </a:extLst>
        </p:cNvPr>
        <p:cNvGrpSpPr/>
        <p:nvPr/>
      </p:nvGrpSpPr>
      <p:grpSpPr>
        <a:xfrm>
          <a:off x="0" y="0"/>
          <a:ext cx="0" cy="0"/>
          <a:chOff x="0" y="0"/>
          <a:chExt cx="0" cy="0"/>
        </a:xfrm>
      </p:grpSpPr>
      <p:sp>
        <p:nvSpPr>
          <p:cNvPr id="106" name="Google Shape;106;p19">
            <a:extLst>
              <a:ext uri="{FF2B5EF4-FFF2-40B4-BE49-F238E27FC236}">
                <a16:creationId xmlns:a16="http://schemas.microsoft.com/office/drawing/2014/main" id="{84745658-C4B3-20E2-A3EB-7057BAED1394}"/>
              </a:ext>
            </a:extLst>
          </p:cNvPr>
          <p:cNvSpPr txBox="1">
            <a:spLocks noGrp="1"/>
          </p:cNvSpPr>
          <p:nvPr>
            <p:ph type="title"/>
          </p:nvPr>
        </p:nvSpPr>
        <p:spPr>
          <a:xfrm>
            <a:off x="343520" y="209549"/>
            <a:ext cx="11360800" cy="680383"/>
          </a:xfrm>
          <a:prstGeom prst="rect">
            <a:avLst/>
          </a:prstGeom>
        </p:spPr>
        <p:txBody>
          <a:bodyPr spcFirstLastPara="1" vert="horz" wrap="square" lIns="121900" tIns="121900" rIns="121900" bIns="121900" rtlCol="0" anchor="b" anchorCtr="0">
            <a:noAutofit/>
          </a:bodyPr>
          <a:lstStyle/>
          <a:p>
            <a:r>
              <a:rPr lang="ru-RU" sz="3200" dirty="0"/>
              <a:t>Приклад коду. </a:t>
            </a:r>
            <a:r>
              <a:rPr lang="ru-RU" sz="3200" dirty="0" err="1"/>
              <a:t>Збір</a:t>
            </a:r>
            <a:r>
              <a:rPr lang="ru-RU" sz="3200" dirty="0"/>
              <a:t> </a:t>
            </a:r>
            <a:r>
              <a:rPr lang="ru-RU" sz="3200" dirty="0" err="1"/>
              <a:t>інформації</a:t>
            </a:r>
            <a:r>
              <a:rPr lang="ru-RU" sz="3200" dirty="0"/>
              <a:t> про </a:t>
            </a:r>
            <a:r>
              <a:rPr lang="ru-RU" sz="3200" dirty="0" err="1"/>
              <a:t>проходженя</a:t>
            </a:r>
            <a:r>
              <a:rPr lang="ru-RU" sz="3200" dirty="0"/>
              <a:t> тесту</a:t>
            </a:r>
          </a:p>
        </p:txBody>
      </p:sp>
      <p:pic>
        <p:nvPicPr>
          <p:cNvPr id="108" name="Google Shape;108;p19">
            <a:extLst>
              <a:ext uri="{FF2B5EF4-FFF2-40B4-BE49-F238E27FC236}">
                <a16:creationId xmlns:a16="http://schemas.microsoft.com/office/drawing/2014/main" id="{B85AD260-9D97-1F01-5637-1F8A44868ADF}"/>
              </a:ext>
            </a:extLst>
          </p:cNvPr>
          <p:cNvPicPr preferRelativeResize="0"/>
          <p:nvPr/>
        </p:nvPicPr>
        <p:blipFill>
          <a:blip r:embed="rId3">
            <a:alphaModFix/>
          </a:blip>
          <a:stretch>
            <a:fillRect/>
          </a:stretch>
        </p:blipFill>
        <p:spPr>
          <a:xfrm>
            <a:off x="358567" y="5812667"/>
            <a:ext cx="1149667" cy="775667"/>
          </a:xfrm>
          <a:prstGeom prst="rect">
            <a:avLst/>
          </a:prstGeom>
          <a:noFill/>
          <a:ln>
            <a:noFill/>
          </a:ln>
        </p:spPr>
      </p:pic>
      <p:sp>
        <p:nvSpPr>
          <p:cNvPr id="2" name="TextBox 1">
            <a:extLst>
              <a:ext uri="{FF2B5EF4-FFF2-40B4-BE49-F238E27FC236}">
                <a16:creationId xmlns:a16="http://schemas.microsoft.com/office/drawing/2014/main" id="{70D1AADB-9013-F3F6-193C-C4CA1235DB8D}"/>
              </a:ext>
            </a:extLst>
          </p:cNvPr>
          <p:cNvSpPr txBox="1"/>
          <p:nvPr/>
        </p:nvSpPr>
        <p:spPr>
          <a:xfrm>
            <a:off x="11704320" y="6141800"/>
            <a:ext cx="349776" cy="461665"/>
          </a:xfrm>
          <a:prstGeom prst="rect">
            <a:avLst/>
          </a:prstGeom>
          <a:noFill/>
        </p:spPr>
        <p:txBody>
          <a:bodyPr wrap="none" rtlCol="0">
            <a:spAutoFit/>
          </a:bodyPr>
          <a:lstStyle/>
          <a:p>
            <a:fld id="{A35EEF41-5B9E-4186-8855-3C8162DCC2D6}" type="slidenum">
              <a:rPr lang="uk-UA" sz="2400"/>
              <a:t>11</a:t>
            </a:fld>
            <a:endParaRPr lang="uk-UA" sz="2400" dirty="0"/>
          </a:p>
        </p:txBody>
      </p:sp>
      <p:sp>
        <p:nvSpPr>
          <p:cNvPr id="7" name="TextBox 6">
            <a:extLst>
              <a:ext uri="{FF2B5EF4-FFF2-40B4-BE49-F238E27FC236}">
                <a16:creationId xmlns:a16="http://schemas.microsoft.com/office/drawing/2014/main" id="{F2677529-E521-F358-2FB2-D46A036DFA97}"/>
              </a:ext>
            </a:extLst>
          </p:cNvPr>
          <p:cNvSpPr txBox="1"/>
          <p:nvPr/>
        </p:nvSpPr>
        <p:spPr>
          <a:xfrm>
            <a:off x="358567" y="797367"/>
            <a:ext cx="5651500" cy="923330"/>
          </a:xfrm>
          <a:prstGeom prst="rect">
            <a:avLst/>
          </a:prstGeom>
          <a:noFill/>
        </p:spPr>
        <p:txBody>
          <a:bodyPr wrap="square" rtlCol="0">
            <a:spAutoFit/>
          </a:bodyPr>
          <a:lstStyle/>
          <a:p>
            <a:r>
              <a:rPr lang="uk-UA" sz="1800" dirty="0">
                <a:latin typeface="Times New Roman" panose="02020603050405020304" pitchFamily="18" charset="0"/>
                <a:cs typeface="Times New Roman" panose="02020603050405020304" pitchFamily="18" charset="0"/>
              </a:rPr>
              <a:t>Фрагмент коду для збору інформації про результат тесту</a:t>
            </a:r>
            <a:endParaRPr lang="ru-UA" sz="2000" dirty="0"/>
          </a:p>
          <a:p>
            <a:endParaRPr lang="en-US" dirty="0"/>
          </a:p>
        </p:txBody>
      </p:sp>
      <p:pic>
        <p:nvPicPr>
          <p:cNvPr id="5" name="Рисунок 4">
            <a:extLst>
              <a:ext uri="{FF2B5EF4-FFF2-40B4-BE49-F238E27FC236}">
                <a16:creationId xmlns:a16="http://schemas.microsoft.com/office/drawing/2014/main" id="{9E48C190-6486-E14F-8D79-2EC53917CEC0}"/>
              </a:ext>
            </a:extLst>
          </p:cNvPr>
          <p:cNvPicPr>
            <a:picLocks noChangeAspect="1"/>
          </p:cNvPicPr>
          <p:nvPr/>
        </p:nvPicPr>
        <p:blipFill>
          <a:blip r:embed="rId4"/>
          <a:stretch>
            <a:fillRect/>
          </a:stretch>
        </p:blipFill>
        <p:spPr>
          <a:xfrm>
            <a:off x="6572691" y="889932"/>
            <a:ext cx="4323909" cy="5319546"/>
          </a:xfrm>
          <a:prstGeom prst="rect">
            <a:avLst/>
          </a:prstGeom>
        </p:spPr>
      </p:pic>
    </p:spTree>
    <p:extLst>
      <p:ext uri="{BB962C8B-B14F-4D97-AF65-F5344CB8AC3E}">
        <p14:creationId xmlns:p14="http://schemas.microsoft.com/office/powerpoint/2010/main" val="1983050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415600" y="-47049"/>
            <a:ext cx="11360800" cy="1108400"/>
          </a:xfrm>
          <a:prstGeom prst="rect">
            <a:avLst/>
          </a:prstGeom>
        </p:spPr>
        <p:txBody>
          <a:bodyPr spcFirstLastPara="1" vert="horz" wrap="square" lIns="121900" tIns="121900" rIns="121900" bIns="121900" rtlCol="0" anchor="b" anchorCtr="0">
            <a:normAutofit/>
          </a:bodyPr>
          <a:lstStyle/>
          <a:p>
            <a:r>
              <a:rPr lang="uk" sz="4267" dirty="0"/>
              <a:t>Підсумки </a:t>
            </a:r>
            <a:endParaRPr sz="4267" dirty="0"/>
          </a:p>
        </p:txBody>
      </p:sp>
      <p:pic>
        <p:nvPicPr>
          <p:cNvPr id="143" name="Google Shape;143;p24"/>
          <p:cNvPicPr preferRelativeResize="0"/>
          <p:nvPr/>
        </p:nvPicPr>
        <p:blipFill>
          <a:blip r:embed="rId3">
            <a:alphaModFix/>
          </a:blip>
          <a:stretch>
            <a:fillRect/>
          </a:stretch>
        </p:blipFill>
        <p:spPr>
          <a:xfrm>
            <a:off x="358567" y="5812667"/>
            <a:ext cx="1149667" cy="775667"/>
          </a:xfrm>
          <a:prstGeom prst="rect">
            <a:avLst/>
          </a:prstGeom>
          <a:noFill/>
          <a:ln>
            <a:noFill/>
          </a:ln>
        </p:spPr>
      </p:pic>
      <p:sp>
        <p:nvSpPr>
          <p:cNvPr id="2" name="TextBox 1">
            <a:extLst>
              <a:ext uri="{FF2B5EF4-FFF2-40B4-BE49-F238E27FC236}">
                <a16:creationId xmlns:a16="http://schemas.microsoft.com/office/drawing/2014/main" id="{2B5B94D8-63F6-7EAC-6461-2DB4B135596F}"/>
              </a:ext>
            </a:extLst>
          </p:cNvPr>
          <p:cNvSpPr txBox="1"/>
          <p:nvPr/>
        </p:nvSpPr>
        <p:spPr>
          <a:xfrm>
            <a:off x="11704321" y="6141800"/>
            <a:ext cx="514885" cy="461665"/>
          </a:xfrm>
          <a:prstGeom prst="rect">
            <a:avLst/>
          </a:prstGeom>
          <a:noFill/>
        </p:spPr>
        <p:txBody>
          <a:bodyPr wrap="none" rtlCol="0">
            <a:spAutoFit/>
          </a:bodyPr>
          <a:lstStyle/>
          <a:p>
            <a:fld id="{A35EEF41-5B9E-4186-8855-3C8162DCC2D6}" type="slidenum">
              <a:rPr lang="uk-UA" sz="2400"/>
              <a:t>12</a:t>
            </a:fld>
            <a:endParaRPr lang="uk-UA" sz="2400" dirty="0"/>
          </a:p>
        </p:txBody>
      </p:sp>
      <p:sp>
        <p:nvSpPr>
          <p:cNvPr id="6" name="TextBox 5">
            <a:extLst>
              <a:ext uri="{FF2B5EF4-FFF2-40B4-BE49-F238E27FC236}">
                <a16:creationId xmlns:a16="http://schemas.microsoft.com/office/drawing/2014/main" id="{934E69A4-FCCA-879D-AA4B-D9CA84B115EA}"/>
              </a:ext>
            </a:extLst>
          </p:cNvPr>
          <p:cNvSpPr txBox="1"/>
          <p:nvPr/>
        </p:nvSpPr>
        <p:spPr>
          <a:xfrm>
            <a:off x="415600" y="1200103"/>
            <a:ext cx="11288720" cy="1938992"/>
          </a:xfrm>
          <a:prstGeom prst="rect">
            <a:avLst/>
          </a:prstGeom>
          <a:noFill/>
        </p:spPr>
        <p:txBody>
          <a:bodyPr wrap="square">
            <a:spAutoFit/>
          </a:bodyPr>
          <a:lstStyle/>
          <a:p>
            <a:pPr algn="just"/>
            <a:r>
              <a:rPr lang="uk-UA" sz="2000" dirty="0"/>
              <a:t>Розроблена система дозволяє ефективно автоматизувати процес створення, редагування та проходження тестів. Завдяки інтеграції з </a:t>
            </a:r>
            <a:r>
              <a:rPr lang="en-US" sz="2000" dirty="0"/>
              <a:t>AI-</a:t>
            </a:r>
            <a:r>
              <a:rPr lang="uk-UA" sz="2000" dirty="0"/>
              <a:t>моделями, система підтримує генерацію питань на основі навчального контенту, включаючи </a:t>
            </a:r>
            <a:r>
              <a:rPr lang="en-US" sz="2000" dirty="0"/>
              <a:t>PDF </a:t>
            </a:r>
            <a:r>
              <a:rPr lang="uk-UA" sz="2000" dirty="0"/>
              <a:t>та відео. Інтуїтивний </a:t>
            </a:r>
            <a:r>
              <a:rPr lang="uk-UA" sz="2000" dirty="0" err="1"/>
              <a:t>вебінтерфейс</a:t>
            </a:r>
            <a:r>
              <a:rPr lang="uk-UA" sz="2000" dirty="0"/>
              <a:t>, підтримка адаптивного тестування, багаторівнева авторизація та зберігання даних у </a:t>
            </a:r>
            <a:r>
              <a:rPr lang="en-US" sz="2000" dirty="0"/>
              <a:t>PostgreSQL </a:t>
            </a:r>
            <a:r>
              <a:rPr lang="uk-UA" sz="2000" dirty="0"/>
              <a:t>з використанням </a:t>
            </a:r>
            <a:r>
              <a:rPr lang="en-US" sz="2000" dirty="0"/>
              <a:t>Redis </a:t>
            </a:r>
            <a:r>
              <a:rPr lang="uk-UA" sz="2000" dirty="0"/>
              <a:t>для </a:t>
            </a:r>
            <a:r>
              <a:rPr lang="uk-UA" sz="2000" dirty="0" err="1"/>
              <a:t>кешування</a:t>
            </a:r>
            <a:r>
              <a:rPr lang="uk-UA" sz="2000" dirty="0"/>
              <a:t> роблять систему зручною та масштабованою. Платформа має потенціал для використання в освітніх установах і подальшого вдосконалення.</a:t>
            </a:r>
            <a:endParaRPr lang="ru-UA"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B828DE7-3480-444C-51E3-A2312827213B}"/>
              </a:ext>
            </a:extLst>
          </p:cNvPr>
          <p:cNvSpPr txBox="1"/>
          <p:nvPr/>
        </p:nvSpPr>
        <p:spPr>
          <a:xfrm>
            <a:off x="415600" y="3522320"/>
            <a:ext cx="11288720" cy="1015663"/>
          </a:xfrm>
          <a:prstGeom prst="rect">
            <a:avLst/>
          </a:prstGeom>
          <a:noFill/>
        </p:spPr>
        <p:txBody>
          <a:bodyPr wrap="square">
            <a:spAutoFit/>
          </a:bodyPr>
          <a:lstStyle/>
          <a:p>
            <a:pPr algn="just"/>
            <a:r>
              <a:rPr lang="uk-UA" sz="2000" dirty="0"/>
              <a:t>Подальше вдосконалення системи передбачає підтримку нових типів питань, покращення адаптивної логіки тестування, інтеграцію з освітніми платформами, додавання аналітики результатів та впровадження ШІ для персоналізованих рекомендацій.</a:t>
            </a:r>
            <a:endParaRPr lang="ru-UA"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892040BE-8603-9053-B7D3-72866124E30C}"/>
            </a:ext>
          </a:extLst>
        </p:cNvPr>
        <p:cNvGrpSpPr/>
        <p:nvPr/>
      </p:nvGrpSpPr>
      <p:grpSpPr>
        <a:xfrm>
          <a:off x="0" y="0"/>
          <a:ext cx="0" cy="0"/>
          <a:chOff x="0" y="0"/>
          <a:chExt cx="0" cy="0"/>
        </a:xfrm>
      </p:grpSpPr>
      <p:sp>
        <p:nvSpPr>
          <p:cNvPr id="141" name="Google Shape;141;p24">
            <a:extLst>
              <a:ext uri="{FF2B5EF4-FFF2-40B4-BE49-F238E27FC236}">
                <a16:creationId xmlns:a16="http://schemas.microsoft.com/office/drawing/2014/main" id="{7FBA5726-B02D-1F9B-9380-5C309130C5EF}"/>
              </a:ext>
            </a:extLst>
          </p:cNvPr>
          <p:cNvSpPr txBox="1">
            <a:spLocks noGrp="1"/>
          </p:cNvSpPr>
          <p:nvPr>
            <p:ph type="title"/>
          </p:nvPr>
        </p:nvSpPr>
        <p:spPr>
          <a:xfrm>
            <a:off x="415600" y="3095328"/>
            <a:ext cx="11360800" cy="667344"/>
          </a:xfrm>
          <a:prstGeom prst="rect">
            <a:avLst/>
          </a:prstGeom>
        </p:spPr>
        <p:txBody>
          <a:bodyPr spcFirstLastPara="1" vert="horz" wrap="square" lIns="121900" tIns="121900" rIns="121900" bIns="121900" rtlCol="0" anchor="b" anchorCtr="0">
            <a:normAutofit fontScale="90000"/>
          </a:bodyPr>
          <a:lstStyle/>
          <a:p>
            <a:pPr algn="ctr"/>
            <a:r>
              <a:rPr lang="uk" sz="4267" dirty="0"/>
              <a:t>Дякую за увагу!</a:t>
            </a:r>
            <a:endParaRPr sz="4267" dirty="0"/>
          </a:p>
        </p:txBody>
      </p:sp>
      <p:pic>
        <p:nvPicPr>
          <p:cNvPr id="143" name="Google Shape;143;p24">
            <a:extLst>
              <a:ext uri="{FF2B5EF4-FFF2-40B4-BE49-F238E27FC236}">
                <a16:creationId xmlns:a16="http://schemas.microsoft.com/office/drawing/2014/main" id="{2383F790-3377-532D-274F-FEAD554CE7CD}"/>
              </a:ext>
            </a:extLst>
          </p:cNvPr>
          <p:cNvPicPr preferRelativeResize="0"/>
          <p:nvPr/>
        </p:nvPicPr>
        <p:blipFill>
          <a:blip r:embed="rId3">
            <a:alphaModFix/>
          </a:blip>
          <a:stretch>
            <a:fillRect/>
          </a:stretch>
        </p:blipFill>
        <p:spPr>
          <a:xfrm>
            <a:off x="358567" y="5812667"/>
            <a:ext cx="1149667" cy="775667"/>
          </a:xfrm>
          <a:prstGeom prst="rect">
            <a:avLst/>
          </a:prstGeom>
          <a:noFill/>
          <a:ln>
            <a:noFill/>
          </a:ln>
        </p:spPr>
      </p:pic>
      <p:sp>
        <p:nvSpPr>
          <p:cNvPr id="2" name="TextBox 1">
            <a:extLst>
              <a:ext uri="{FF2B5EF4-FFF2-40B4-BE49-F238E27FC236}">
                <a16:creationId xmlns:a16="http://schemas.microsoft.com/office/drawing/2014/main" id="{C1FA932D-B8B3-4134-C839-EC5FD1408607}"/>
              </a:ext>
            </a:extLst>
          </p:cNvPr>
          <p:cNvSpPr txBox="1"/>
          <p:nvPr/>
        </p:nvSpPr>
        <p:spPr>
          <a:xfrm>
            <a:off x="11704321" y="6141800"/>
            <a:ext cx="514885" cy="461665"/>
          </a:xfrm>
          <a:prstGeom prst="rect">
            <a:avLst/>
          </a:prstGeom>
          <a:noFill/>
        </p:spPr>
        <p:txBody>
          <a:bodyPr wrap="none" rtlCol="0">
            <a:spAutoFit/>
          </a:bodyPr>
          <a:lstStyle/>
          <a:p>
            <a:fld id="{A35EEF41-5B9E-4186-8855-3C8162DCC2D6}" type="slidenum">
              <a:rPr lang="uk-UA" sz="2400"/>
              <a:t>13</a:t>
            </a:fld>
            <a:endParaRPr lang="uk-UA" sz="2400" dirty="0"/>
          </a:p>
        </p:txBody>
      </p:sp>
    </p:spTree>
    <p:extLst>
      <p:ext uri="{BB962C8B-B14F-4D97-AF65-F5344CB8AC3E}">
        <p14:creationId xmlns:p14="http://schemas.microsoft.com/office/powerpoint/2010/main" val="1481804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415600" y="0"/>
            <a:ext cx="11360800" cy="1108400"/>
          </a:xfrm>
          <a:prstGeom prst="rect">
            <a:avLst/>
          </a:prstGeom>
        </p:spPr>
        <p:txBody>
          <a:bodyPr spcFirstLastPara="1" vert="horz" wrap="square" lIns="121900" tIns="121900" rIns="121900" bIns="121900" rtlCol="0" anchor="b" anchorCtr="0">
            <a:normAutofit/>
          </a:bodyPr>
          <a:lstStyle/>
          <a:p>
            <a:r>
              <a:rPr lang="uk-UA" sz="3600" dirty="0"/>
              <a:t>Мета роботи</a:t>
            </a:r>
          </a:p>
        </p:txBody>
      </p:sp>
      <p:sp>
        <p:nvSpPr>
          <p:cNvPr id="72" name="Google Shape;72;p14"/>
          <p:cNvSpPr txBox="1">
            <a:spLocks noGrp="1"/>
          </p:cNvSpPr>
          <p:nvPr>
            <p:ph type="body" idx="1"/>
          </p:nvPr>
        </p:nvSpPr>
        <p:spPr>
          <a:xfrm>
            <a:off x="415600" y="1193000"/>
            <a:ext cx="11360800" cy="4472000"/>
          </a:xfrm>
          <a:prstGeom prst="rect">
            <a:avLst/>
          </a:prstGeom>
        </p:spPr>
        <p:txBody>
          <a:bodyPr spcFirstLastPara="1" vert="horz" wrap="square" lIns="121900" tIns="121900" rIns="121900" bIns="121900" rtlCol="0" anchor="t" anchorCtr="0">
            <a:normAutofit fontScale="92500" lnSpcReduction="10000"/>
          </a:bodyPr>
          <a:lstStyle/>
          <a:p>
            <a:pPr marL="0" indent="0" algn="just">
              <a:spcBef>
                <a:spcPts val="1600"/>
              </a:spcBef>
              <a:buNone/>
            </a:pPr>
            <a:r>
              <a:rPr lang="uk-UA" dirty="0">
                <a:effectLst/>
                <a:latin typeface="Times New Roman" panose="02020603050405020304" pitchFamily="18" charset="0"/>
                <a:ea typeface="Aptos" panose="020B0004020202020204" pitchFamily="34" charset="0"/>
                <a:cs typeface="Arial" panose="020B0604020202020204" pitchFamily="34" charset="0"/>
              </a:rPr>
              <a:t>Метою роботи є розробка програмної системи, яка складається з </a:t>
            </a:r>
            <a:r>
              <a:rPr lang="uk-UA" dirty="0" err="1">
                <a:effectLst/>
                <a:latin typeface="Times New Roman" panose="02020603050405020304" pitchFamily="18" charset="0"/>
                <a:ea typeface="Aptos" panose="020B0004020202020204" pitchFamily="34" charset="0"/>
                <a:cs typeface="Arial" panose="020B0604020202020204" pitchFamily="34" charset="0"/>
              </a:rPr>
              <a:t>вебзастосунку</a:t>
            </a:r>
            <a:r>
              <a:rPr lang="uk-UA" dirty="0">
                <a:effectLst/>
                <a:latin typeface="Times New Roman" panose="02020603050405020304" pitchFamily="18" charset="0"/>
                <a:ea typeface="Aptos" panose="020B0004020202020204" pitchFamily="34" charset="0"/>
                <a:cs typeface="Arial" panose="020B0604020202020204" pitchFamily="34" charset="0"/>
              </a:rPr>
              <a:t> для генерації, редагування та проходження тестів. Застосунок підтримує завантаження навчального контенту (PDF, відео тощо), автоматичну обробку тексту, семантичний аналіз, генерацію питань різного типу, адаптивну логіку побудови тесту та зручний інтерфейс для користувача. Для розробки продукту використовувались сучасні </a:t>
            </a:r>
            <a:r>
              <a:rPr lang="uk-UA" dirty="0" err="1">
                <a:effectLst/>
                <a:latin typeface="Times New Roman" panose="02020603050405020304" pitchFamily="18" charset="0"/>
                <a:ea typeface="Aptos" panose="020B0004020202020204" pitchFamily="34" charset="0"/>
                <a:cs typeface="Arial" panose="020B0604020202020204" pitchFamily="34" charset="0"/>
              </a:rPr>
              <a:t>вебтехнології</a:t>
            </a:r>
            <a:r>
              <a:rPr lang="uk-UA" dirty="0">
                <a:effectLst/>
                <a:latin typeface="Times New Roman" panose="02020603050405020304" pitchFamily="18" charset="0"/>
                <a:ea typeface="Aptos" panose="020B0004020202020204" pitchFamily="34" charset="0"/>
                <a:cs typeface="Arial" panose="020B0604020202020204" pitchFamily="34" charset="0"/>
              </a:rPr>
              <a:t>, бібліотеки для обробки текстів, </a:t>
            </a:r>
            <a:r>
              <a:rPr lang="uk-UA" dirty="0" err="1">
                <a:effectLst/>
                <a:latin typeface="Times New Roman" panose="02020603050405020304" pitchFamily="18" charset="0"/>
                <a:ea typeface="Aptos" panose="020B0004020202020204" pitchFamily="34" charset="0"/>
                <a:cs typeface="Arial" panose="020B0604020202020204" pitchFamily="34" charset="0"/>
              </a:rPr>
              <a:t>мовні</a:t>
            </a:r>
            <a:r>
              <a:rPr lang="uk-UA" dirty="0">
                <a:effectLst/>
                <a:latin typeface="Times New Roman" panose="02020603050405020304" pitchFamily="18" charset="0"/>
                <a:ea typeface="Aptos" panose="020B0004020202020204" pitchFamily="34" charset="0"/>
                <a:cs typeface="Arial" panose="020B0604020202020204" pitchFamily="34" charset="0"/>
              </a:rPr>
              <a:t> моделі та інструменти штучного інтелекту</a:t>
            </a:r>
            <a:r>
              <a:rPr lang="ru-UA" kern="0" dirty="0">
                <a:latin typeface="Times New Roman" panose="02020603050405020304" pitchFamily="18" charset="0"/>
                <a:ea typeface="Calibri" panose="020F0502020204030204" pitchFamily="34" charset="0"/>
              </a:rPr>
              <a:t>. </a:t>
            </a:r>
            <a:endParaRPr lang="en-US" kern="0" dirty="0">
              <a:latin typeface="Times New Roman" panose="02020603050405020304" pitchFamily="18" charset="0"/>
              <a:ea typeface="Calibri" panose="020F0502020204030204" pitchFamily="34" charset="0"/>
            </a:endParaRPr>
          </a:p>
          <a:p>
            <a:pPr marL="0" indent="0" algn="just">
              <a:spcBef>
                <a:spcPts val="1600"/>
              </a:spcBef>
              <a:buNone/>
            </a:pPr>
            <a:r>
              <a:rPr lang="uk-UA" dirty="0">
                <a:latin typeface="Times New Roman" panose="02020603050405020304" pitchFamily="18" charset="0"/>
                <a:cs typeface="Times New Roman" panose="02020603050405020304" pitchFamily="18" charset="0"/>
              </a:rPr>
              <a:t>У сучасній освіті зростає потреба в автоматизації створення навчальних матеріалів і тестування. Ручна підготовка тестів є трудомісткою та не масштабованою. Розроблена система вирішує цю проблему, використовуючи ШІ для автоматичної генерації якісних тестових завдань, що дозволяє підвищити ефективність викладання та самостійного навчання</a:t>
            </a:r>
            <a:r>
              <a:rPr lang="ru-RU" dirty="0">
                <a:latin typeface="Times New Roman" panose="02020603050405020304" pitchFamily="18" charset="0"/>
                <a:cs typeface="Times New Roman" panose="02020603050405020304" pitchFamily="18" charset="0"/>
              </a:rPr>
              <a:t>.</a:t>
            </a:r>
            <a:endParaRPr lang="en-US"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1600"/>
              </a:spcBef>
              <a:spcAft>
                <a:spcPts val="1600"/>
              </a:spcAft>
              <a:buNone/>
            </a:pPr>
            <a:endParaRPr dirty="0">
              <a:latin typeface="Economica" panose="020B0604020202020204" charset="0"/>
            </a:endParaRPr>
          </a:p>
        </p:txBody>
      </p:sp>
      <p:pic>
        <p:nvPicPr>
          <p:cNvPr id="73" name="Google Shape;73;p14"/>
          <p:cNvPicPr preferRelativeResize="0"/>
          <p:nvPr/>
        </p:nvPicPr>
        <p:blipFill>
          <a:blip r:embed="rId3">
            <a:alphaModFix/>
          </a:blip>
          <a:stretch>
            <a:fillRect/>
          </a:stretch>
        </p:blipFill>
        <p:spPr>
          <a:xfrm>
            <a:off x="358567" y="5812667"/>
            <a:ext cx="1149667" cy="775667"/>
          </a:xfrm>
          <a:prstGeom prst="rect">
            <a:avLst/>
          </a:prstGeom>
          <a:noFill/>
          <a:ln>
            <a:noFill/>
          </a:ln>
        </p:spPr>
      </p:pic>
      <p:sp>
        <p:nvSpPr>
          <p:cNvPr id="2" name="TextBox 1">
            <a:extLst>
              <a:ext uri="{FF2B5EF4-FFF2-40B4-BE49-F238E27FC236}">
                <a16:creationId xmlns:a16="http://schemas.microsoft.com/office/drawing/2014/main" id="{893E68CA-DEF7-D32D-BFB6-7B402335F4C7}"/>
              </a:ext>
            </a:extLst>
          </p:cNvPr>
          <p:cNvSpPr txBox="1"/>
          <p:nvPr/>
        </p:nvSpPr>
        <p:spPr>
          <a:xfrm>
            <a:off x="11704320" y="6141800"/>
            <a:ext cx="349776" cy="461665"/>
          </a:xfrm>
          <a:prstGeom prst="rect">
            <a:avLst/>
          </a:prstGeom>
          <a:noFill/>
        </p:spPr>
        <p:txBody>
          <a:bodyPr wrap="none" rtlCol="0">
            <a:spAutoFit/>
          </a:bodyPr>
          <a:lstStyle/>
          <a:p>
            <a:fld id="{A35EEF41-5B9E-4186-8855-3C8162DCC2D6}" type="slidenum">
              <a:rPr lang="uk-UA" sz="2400"/>
              <a:t>2</a:t>
            </a:fld>
            <a:endParaRPr lang="uk-UA"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415600" y="-166484"/>
            <a:ext cx="11360800" cy="1108400"/>
          </a:xfrm>
          <a:prstGeom prst="rect">
            <a:avLst/>
          </a:prstGeom>
        </p:spPr>
        <p:txBody>
          <a:bodyPr spcFirstLastPara="1" vert="horz" wrap="square" lIns="121900" tIns="121900" rIns="121900" bIns="121900" rtlCol="0" anchor="b" anchorCtr="0">
            <a:normAutofit/>
          </a:bodyPr>
          <a:lstStyle/>
          <a:p>
            <a:r>
              <a:rPr lang="uk-UA" sz="4267" dirty="0">
                <a:latin typeface="Times New Roman" panose="02020603050405020304" pitchFamily="18" charset="0"/>
                <a:cs typeface="Times New Roman" panose="02020603050405020304" pitchFamily="18" charset="0"/>
              </a:rPr>
              <a:t>А</a:t>
            </a:r>
            <a:r>
              <a:rPr lang="uk" sz="4267" dirty="0">
                <a:latin typeface="Times New Roman" panose="02020603050405020304" pitchFamily="18" charset="0"/>
                <a:cs typeface="Times New Roman" panose="02020603050405020304" pitchFamily="18" charset="0"/>
              </a:rPr>
              <a:t>наліз існуючих рішень. </a:t>
            </a:r>
            <a:r>
              <a:rPr lang="en-US" sz="4267" dirty="0">
                <a:latin typeface="Times New Roman" panose="02020603050405020304" pitchFamily="18" charset="0"/>
                <a:cs typeface="Times New Roman" panose="02020603050405020304" pitchFamily="18" charset="0"/>
              </a:rPr>
              <a:t>QUIZLET</a:t>
            </a:r>
            <a:endParaRPr sz="4267" dirty="0">
              <a:latin typeface="Times New Roman" panose="02020603050405020304" pitchFamily="18" charset="0"/>
              <a:cs typeface="Times New Roman" panose="02020603050405020304" pitchFamily="18" charset="0"/>
            </a:endParaRPr>
          </a:p>
        </p:txBody>
      </p:sp>
      <p:sp>
        <p:nvSpPr>
          <p:cNvPr id="79" name="Google Shape;79;p15"/>
          <p:cNvSpPr txBox="1">
            <a:spLocks noGrp="1"/>
          </p:cNvSpPr>
          <p:nvPr>
            <p:ph type="body" idx="1"/>
          </p:nvPr>
        </p:nvSpPr>
        <p:spPr>
          <a:xfrm>
            <a:off x="6119170" y="3730806"/>
            <a:ext cx="5585150" cy="2669993"/>
          </a:xfrm>
          <a:prstGeom prst="rect">
            <a:avLst/>
          </a:prstGeom>
        </p:spPr>
        <p:txBody>
          <a:bodyPr spcFirstLastPara="1" vert="horz" wrap="square" lIns="121900" tIns="121900" rIns="121900" bIns="121900" rtlCol="0" anchor="t" anchorCtr="0">
            <a:noAutofit/>
          </a:bodyPr>
          <a:lstStyle/>
          <a:p>
            <a:pPr marL="0" indent="0">
              <a:spcBef>
                <a:spcPts val="2000"/>
              </a:spcBef>
              <a:buNone/>
            </a:pPr>
            <a:r>
              <a:rPr lang="uk-UA" sz="1600" dirty="0">
                <a:solidFill>
                  <a:srgbClr val="0D0D0D"/>
                </a:solidFill>
                <a:highlight>
                  <a:srgbClr val="FFFFFF"/>
                </a:highlight>
                <a:latin typeface="Times New Roman" panose="02020603050405020304" pitchFamily="18" charset="0"/>
                <a:cs typeface="Times New Roman" panose="02020603050405020304" pitchFamily="18" charset="0"/>
              </a:rPr>
              <a:t>Недоліки:</a:t>
            </a:r>
            <a:endParaRPr lang="en-US" sz="1600" dirty="0">
              <a:solidFill>
                <a:srgbClr val="0D0D0D"/>
              </a:solidFill>
              <a:highlight>
                <a:srgbClr val="FFFFFF"/>
              </a:highligh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Увесь</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контент</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потрібно</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вводити</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вручну</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що</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забирає</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багато</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часу</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Платформа</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орієнтована</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переважно</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на</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запам’ятовування</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термінів</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а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не</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на</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повноцінне</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тестування</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Обмежений</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функціонал</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без</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преміум-підписки</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0" name="Google Shape;80;p15"/>
          <p:cNvPicPr preferRelativeResize="0"/>
          <p:nvPr/>
        </p:nvPicPr>
        <p:blipFill>
          <a:blip r:embed="rId3">
            <a:alphaModFix/>
          </a:blip>
          <a:stretch>
            <a:fillRect/>
          </a:stretch>
        </p:blipFill>
        <p:spPr>
          <a:xfrm>
            <a:off x="358567" y="5812667"/>
            <a:ext cx="1149667" cy="775667"/>
          </a:xfrm>
          <a:prstGeom prst="rect">
            <a:avLst/>
          </a:prstGeom>
          <a:noFill/>
          <a:ln>
            <a:noFill/>
          </a:ln>
        </p:spPr>
      </p:pic>
      <p:sp>
        <p:nvSpPr>
          <p:cNvPr id="2" name="TextBox 1">
            <a:extLst>
              <a:ext uri="{FF2B5EF4-FFF2-40B4-BE49-F238E27FC236}">
                <a16:creationId xmlns:a16="http://schemas.microsoft.com/office/drawing/2014/main" id="{6B62475D-5E0B-A5AC-3922-2970FC56A64D}"/>
              </a:ext>
            </a:extLst>
          </p:cNvPr>
          <p:cNvSpPr txBox="1"/>
          <p:nvPr/>
        </p:nvSpPr>
        <p:spPr>
          <a:xfrm>
            <a:off x="11704320" y="6141800"/>
            <a:ext cx="349776" cy="461665"/>
          </a:xfrm>
          <a:prstGeom prst="rect">
            <a:avLst/>
          </a:prstGeom>
          <a:noFill/>
        </p:spPr>
        <p:txBody>
          <a:bodyPr wrap="none" rtlCol="0">
            <a:spAutoFit/>
          </a:bodyPr>
          <a:lstStyle/>
          <a:p>
            <a:fld id="{A35EEF41-5B9E-4186-8855-3C8162DCC2D6}" type="slidenum">
              <a:rPr lang="uk-UA" sz="2400"/>
              <a:t>3</a:t>
            </a:fld>
            <a:endParaRPr lang="uk-UA" sz="2400" dirty="0"/>
          </a:p>
        </p:txBody>
      </p:sp>
      <p:pic>
        <p:nvPicPr>
          <p:cNvPr id="8" name="Рисунок 7" descr="Зображення, що містить текст, знімок екрана, програмне забезпечення, Мультимедійне програмне забезпечення&#10;&#10;Вміст, створений ШІ, може бути неправильним.">
            <a:extLst>
              <a:ext uri="{FF2B5EF4-FFF2-40B4-BE49-F238E27FC236}">
                <a16:creationId xmlns:a16="http://schemas.microsoft.com/office/drawing/2014/main" id="{046D4F08-CF31-29CB-C5DE-9DE11952DBF4}"/>
              </a:ext>
            </a:extLst>
          </p:cNvPr>
          <p:cNvPicPr>
            <a:picLocks noChangeAspect="1"/>
          </p:cNvPicPr>
          <p:nvPr/>
        </p:nvPicPr>
        <p:blipFill>
          <a:blip r:embed="rId4"/>
          <a:stretch>
            <a:fillRect/>
          </a:stretch>
        </p:blipFill>
        <p:spPr>
          <a:xfrm>
            <a:off x="2951280" y="882161"/>
            <a:ext cx="5754888" cy="3023452"/>
          </a:xfrm>
          <a:prstGeom prst="rect">
            <a:avLst/>
          </a:prstGeom>
        </p:spPr>
      </p:pic>
      <p:sp>
        <p:nvSpPr>
          <p:cNvPr id="9" name="TextBox 8">
            <a:extLst>
              <a:ext uri="{FF2B5EF4-FFF2-40B4-BE49-F238E27FC236}">
                <a16:creationId xmlns:a16="http://schemas.microsoft.com/office/drawing/2014/main" id="{7AD1723B-3BD5-6761-FFCA-00BEBFA665A4}"/>
              </a:ext>
            </a:extLst>
          </p:cNvPr>
          <p:cNvSpPr txBox="1"/>
          <p:nvPr/>
        </p:nvSpPr>
        <p:spPr>
          <a:xfrm>
            <a:off x="431224" y="4046317"/>
            <a:ext cx="5397500" cy="1569660"/>
          </a:xfrm>
          <a:prstGeom prst="rect">
            <a:avLst/>
          </a:prstGeom>
          <a:noFill/>
        </p:spPr>
        <p:txBody>
          <a:bodyPr wrap="square" rtlCol="0">
            <a:spAutoFit/>
          </a:bodyPr>
          <a:lstStyle/>
          <a:p>
            <a:pPr marL="0" indent="0" algn="just">
              <a:spcBef>
                <a:spcPts val="2000"/>
              </a:spcBef>
              <a:buNone/>
            </a:pPr>
            <a:r>
              <a:rPr lang="uk-UA" sz="1600" dirty="0">
                <a:solidFill>
                  <a:srgbClr val="0D0D0D"/>
                </a:solidFill>
                <a:highlight>
                  <a:srgbClr val="FFFFFF"/>
                </a:highlight>
                <a:latin typeface="Times New Roman" panose="02020603050405020304" pitchFamily="18" charset="0"/>
                <a:cs typeface="Times New Roman" panose="02020603050405020304" pitchFamily="18" charset="0"/>
              </a:rPr>
              <a:t>Переваги:</a:t>
            </a:r>
          </a:p>
          <a:p>
            <a:pPr marL="0" marR="0" lvl="0" indent="0" algn="l" defTabSz="914400" rtl="0" eaLnBrk="0" fontAlgn="base" latinLnBrk="0" hangingPunct="0">
              <a:lnSpc>
                <a:spcPct val="100000"/>
              </a:lnSpc>
              <a:spcBef>
                <a:spcPct val="0"/>
              </a:spcBef>
              <a:spcAft>
                <a:spcPct val="0"/>
              </a:spcAft>
              <a:buClrTx/>
              <a:buSzTx/>
              <a:buFontTx/>
              <a:buChar char="•"/>
              <a:tabLst/>
            </a:pPr>
            <a:r>
              <a:rPr lang="uk-UA" altLang="ru-UA"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Велика</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база</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готових</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навчальних</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наборів</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Інтерактивні</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формати</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ігри</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тести</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флеш-картки</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для</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кращого</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засвоєння</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матеріалу</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Простий</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інтерфейс</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і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зручність</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використання</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на</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мобільних</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пристроях</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4AD9008F-D81D-28A8-28ED-AEF612105D0F}"/>
            </a:ext>
          </a:extLst>
        </p:cNvPr>
        <p:cNvGrpSpPr/>
        <p:nvPr/>
      </p:nvGrpSpPr>
      <p:grpSpPr>
        <a:xfrm>
          <a:off x="0" y="0"/>
          <a:ext cx="0" cy="0"/>
          <a:chOff x="0" y="0"/>
          <a:chExt cx="0" cy="0"/>
        </a:xfrm>
      </p:grpSpPr>
      <p:sp>
        <p:nvSpPr>
          <p:cNvPr id="78" name="Google Shape;78;p15">
            <a:extLst>
              <a:ext uri="{FF2B5EF4-FFF2-40B4-BE49-F238E27FC236}">
                <a16:creationId xmlns:a16="http://schemas.microsoft.com/office/drawing/2014/main" id="{58D16416-F9F0-32CA-28BD-FA692D367DB0}"/>
              </a:ext>
            </a:extLst>
          </p:cNvPr>
          <p:cNvSpPr txBox="1">
            <a:spLocks noGrp="1"/>
          </p:cNvSpPr>
          <p:nvPr>
            <p:ph type="title"/>
          </p:nvPr>
        </p:nvSpPr>
        <p:spPr>
          <a:xfrm>
            <a:off x="415600" y="-166484"/>
            <a:ext cx="11360800" cy="1108400"/>
          </a:xfrm>
          <a:prstGeom prst="rect">
            <a:avLst/>
          </a:prstGeom>
        </p:spPr>
        <p:txBody>
          <a:bodyPr spcFirstLastPara="1" vert="horz" wrap="square" lIns="121900" tIns="121900" rIns="121900" bIns="121900" rtlCol="0" anchor="b" anchorCtr="0">
            <a:normAutofit/>
          </a:bodyPr>
          <a:lstStyle/>
          <a:p>
            <a:r>
              <a:rPr lang="uk-UA" sz="4267" dirty="0">
                <a:latin typeface="Times New Roman" panose="02020603050405020304" pitchFamily="18" charset="0"/>
                <a:cs typeface="Times New Roman" panose="02020603050405020304" pitchFamily="18" charset="0"/>
              </a:rPr>
              <a:t>А</a:t>
            </a:r>
            <a:r>
              <a:rPr lang="uk" sz="4267" dirty="0">
                <a:latin typeface="Times New Roman" panose="02020603050405020304" pitchFamily="18" charset="0"/>
                <a:cs typeface="Times New Roman" panose="02020603050405020304" pitchFamily="18" charset="0"/>
              </a:rPr>
              <a:t>наліз існуючих рішень. </a:t>
            </a:r>
            <a:r>
              <a:rPr lang="en-US" sz="4267" dirty="0">
                <a:latin typeface="Times New Roman" panose="02020603050405020304" pitchFamily="18" charset="0"/>
                <a:cs typeface="Times New Roman" panose="02020603050405020304" pitchFamily="18" charset="0"/>
              </a:rPr>
              <a:t>Kahoot</a:t>
            </a:r>
            <a:endParaRPr sz="4267" dirty="0">
              <a:latin typeface="Times New Roman" panose="02020603050405020304" pitchFamily="18" charset="0"/>
              <a:cs typeface="Times New Roman" panose="02020603050405020304" pitchFamily="18" charset="0"/>
            </a:endParaRPr>
          </a:p>
        </p:txBody>
      </p:sp>
      <p:sp>
        <p:nvSpPr>
          <p:cNvPr id="79" name="Google Shape;79;p15">
            <a:extLst>
              <a:ext uri="{FF2B5EF4-FFF2-40B4-BE49-F238E27FC236}">
                <a16:creationId xmlns:a16="http://schemas.microsoft.com/office/drawing/2014/main" id="{ECD175A2-A60F-1E7F-8748-DDC4EB8A3FD9}"/>
              </a:ext>
            </a:extLst>
          </p:cNvPr>
          <p:cNvSpPr txBox="1">
            <a:spLocks noGrp="1"/>
          </p:cNvSpPr>
          <p:nvPr>
            <p:ph type="body" idx="1"/>
          </p:nvPr>
        </p:nvSpPr>
        <p:spPr>
          <a:xfrm>
            <a:off x="5938458" y="3741108"/>
            <a:ext cx="5940750" cy="2595035"/>
          </a:xfrm>
          <a:prstGeom prst="rect">
            <a:avLst/>
          </a:prstGeom>
        </p:spPr>
        <p:txBody>
          <a:bodyPr spcFirstLastPara="1" vert="horz" wrap="square" lIns="121900" tIns="121900" rIns="121900" bIns="121900" rtlCol="0" anchor="t" anchorCtr="0">
            <a:noAutofit/>
          </a:bodyPr>
          <a:lstStyle/>
          <a:p>
            <a:pPr marL="0" indent="0">
              <a:spcBef>
                <a:spcPts val="2000"/>
              </a:spcBef>
              <a:buNone/>
            </a:pPr>
            <a:r>
              <a:rPr lang="uk-UA" sz="1400" dirty="0">
                <a:solidFill>
                  <a:srgbClr val="0D0D0D"/>
                </a:solidFill>
                <a:highlight>
                  <a:srgbClr val="FFFFFF"/>
                </a:highlight>
                <a:latin typeface="Times New Roman" panose="02020603050405020304" pitchFamily="18" charset="0"/>
                <a:cs typeface="Times New Roman" panose="02020603050405020304" pitchFamily="18" charset="0"/>
              </a:rPr>
              <a:t>Недоліки:</a:t>
            </a:r>
            <a:endParaRPr lang="en-US" sz="1400" dirty="0">
              <a:solidFill>
                <a:srgbClr val="0D0D0D"/>
              </a:solidFill>
              <a:highlight>
                <a:srgbClr val="FFFFFF"/>
              </a:highligh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ru-UA" sz="1400" dirty="0">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Орієнтованість</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переважно</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на</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групове</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використання</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а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не</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на</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індивідуальну</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роботу</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Відсутність</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автоматичного</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генерування</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запитань</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усе</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вводиться</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вручну</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Функціональність</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у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безкоштовній</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версії</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обмежена</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a:spcBef>
                <a:spcPts val="2000"/>
              </a:spcBef>
              <a:buNone/>
            </a:pPr>
            <a:endParaRPr lang="en-US" sz="1400" dirty="0">
              <a:solidFill>
                <a:srgbClr val="0D0D0D"/>
              </a:solidFill>
              <a:highlight>
                <a:srgbClr val="FFFFFF"/>
              </a:highlight>
              <a:latin typeface="Times New Roman" panose="02020603050405020304" pitchFamily="18" charset="0"/>
              <a:cs typeface="Times New Roman" panose="02020603050405020304" pitchFamily="18" charset="0"/>
            </a:endParaRPr>
          </a:p>
        </p:txBody>
      </p:sp>
      <p:pic>
        <p:nvPicPr>
          <p:cNvPr id="80" name="Google Shape;80;p15">
            <a:extLst>
              <a:ext uri="{FF2B5EF4-FFF2-40B4-BE49-F238E27FC236}">
                <a16:creationId xmlns:a16="http://schemas.microsoft.com/office/drawing/2014/main" id="{975CA0CB-1B86-2DF8-1F5E-BE433226BA86}"/>
              </a:ext>
            </a:extLst>
          </p:cNvPr>
          <p:cNvPicPr preferRelativeResize="0"/>
          <p:nvPr/>
        </p:nvPicPr>
        <p:blipFill>
          <a:blip r:embed="rId3">
            <a:alphaModFix/>
          </a:blip>
          <a:stretch>
            <a:fillRect/>
          </a:stretch>
        </p:blipFill>
        <p:spPr>
          <a:xfrm>
            <a:off x="358567" y="5812667"/>
            <a:ext cx="1149667" cy="775667"/>
          </a:xfrm>
          <a:prstGeom prst="rect">
            <a:avLst/>
          </a:prstGeom>
          <a:noFill/>
          <a:ln>
            <a:noFill/>
          </a:ln>
        </p:spPr>
      </p:pic>
      <p:sp>
        <p:nvSpPr>
          <p:cNvPr id="2" name="TextBox 1">
            <a:extLst>
              <a:ext uri="{FF2B5EF4-FFF2-40B4-BE49-F238E27FC236}">
                <a16:creationId xmlns:a16="http://schemas.microsoft.com/office/drawing/2014/main" id="{B8F1DE5B-EEFD-E662-4E38-3F5AA1523366}"/>
              </a:ext>
            </a:extLst>
          </p:cNvPr>
          <p:cNvSpPr txBox="1"/>
          <p:nvPr/>
        </p:nvSpPr>
        <p:spPr>
          <a:xfrm>
            <a:off x="11704320" y="6141800"/>
            <a:ext cx="349776" cy="461665"/>
          </a:xfrm>
          <a:prstGeom prst="rect">
            <a:avLst/>
          </a:prstGeom>
          <a:noFill/>
        </p:spPr>
        <p:txBody>
          <a:bodyPr wrap="none" rtlCol="0">
            <a:spAutoFit/>
          </a:bodyPr>
          <a:lstStyle/>
          <a:p>
            <a:fld id="{A35EEF41-5B9E-4186-8855-3C8162DCC2D6}" type="slidenum">
              <a:rPr lang="uk-UA" sz="2400"/>
              <a:t>4</a:t>
            </a:fld>
            <a:endParaRPr lang="uk-UA" sz="2400" dirty="0"/>
          </a:p>
        </p:txBody>
      </p:sp>
      <p:sp>
        <p:nvSpPr>
          <p:cNvPr id="6" name="TextBox 5">
            <a:extLst>
              <a:ext uri="{FF2B5EF4-FFF2-40B4-BE49-F238E27FC236}">
                <a16:creationId xmlns:a16="http://schemas.microsoft.com/office/drawing/2014/main" id="{D91A1E5F-2A8F-0DEB-658B-B45E3532CD37}"/>
              </a:ext>
            </a:extLst>
          </p:cNvPr>
          <p:cNvSpPr txBox="1"/>
          <p:nvPr/>
        </p:nvSpPr>
        <p:spPr>
          <a:xfrm>
            <a:off x="831850" y="4064000"/>
            <a:ext cx="4514850" cy="1815882"/>
          </a:xfrm>
          <a:prstGeom prst="rect">
            <a:avLst/>
          </a:prstGeom>
          <a:noFill/>
        </p:spPr>
        <p:txBody>
          <a:bodyPr wrap="square" rtlCol="0">
            <a:spAutoFit/>
          </a:bodyPr>
          <a:lstStyle/>
          <a:p>
            <a:pPr marL="0" indent="0" algn="just">
              <a:spcBef>
                <a:spcPts val="2000"/>
              </a:spcBef>
              <a:buNone/>
            </a:pPr>
            <a:r>
              <a:rPr lang="uk-UA" sz="1400" dirty="0">
                <a:solidFill>
                  <a:srgbClr val="0D0D0D"/>
                </a:solidFill>
                <a:highlight>
                  <a:srgbClr val="FFFFFF"/>
                </a:highlight>
                <a:latin typeface="Times New Roman" panose="02020603050405020304" pitchFamily="18" charset="0"/>
                <a:cs typeface="Times New Roman" panose="02020603050405020304" pitchFamily="18" charset="0"/>
              </a:rPr>
              <a:t>Переваги:</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ru-UA" sz="1400" dirty="0">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Інтерактивний</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формат</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що</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стимулює</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залучення</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учасників</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Підходить</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для</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проведення</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вікторин</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у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реальному</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часі</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особливо</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в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освітньому</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середовищі</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Можливість</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миттєвого</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зворотного</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зв’язку</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та</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візуалізації</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результатів</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endParaRPr lang="en-US" sz="1400" dirty="0"/>
          </a:p>
        </p:txBody>
      </p:sp>
      <p:pic>
        <p:nvPicPr>
          <p:cNvPr id="7" name="Рисунок 6" descr="Зображення, що містить текст, знімок екрана, програмне забезпечення, Веб-сайт&#10;&#10;Вміст, створений ШІ, може бути неправильним.">
            <a:extLst>
              <a:ext uri="{FF2B5EF4-FFF2-40B4-BE49-F238E27FC236}">
                <a16:creationId xmlns:a16="http://schemas.microsoft.com/office/drawing/2014/main" id="{7E0EA5FD-8472-D312-FD27-BE325B2A5F0D}"/>
              </a:ext>
            </a:extLst>
          </p:cNvPr>
          <p:cNvPicPr>
            <a:picLocks noChangeAspect="1"/>
          </p:cNvPicPr>
          <p:nvPr/>
        </p:nvPicPr>
        <p:blipFill>
          <a:blip r:embed="rId4"/>
          <a:stretch>
            <a:fillRect/>
          </a:stretch>
        </p:blipFill>
        <p:spPr>
          <a:xfrm>
            <a:off x="2588895" y="941916"/>
            <a:ext cx="5731510" cy="2988310"/>
          </a:xfrm>
          <a:prstGeom prst="rect">
            <a:avLst/>
          </a:prstGeom>
        </p:spPr>
      </p:pic>
    </p:spTree>
    <p:extLst>
      <p:ext uri="{BB962C8B-B14F-4D97-AF65-F5344CB8AC3E}">
        <p14:creationId xmlns:p14="http://schemas.microsoft.com/office/powerpoint/2010/main" val="322766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E1BBA096-36D4-6AF7-77AA-F61F7F3E2E04}"/>
            </a:ext>
          </a:extLst>
        </p:cNvPr>
        <p:cNvGrpSpPr/>
        <p:nvPr/>
      </p:nvGrpSpPr>
      <p:grpSpPr>
        <a:xfrm>
          <a:off x="0" y="0"/>
          <a:ext cx="0" cy="0"/>
          <a:chOff x="0" y="0"/>
          <a:chExt cx="0" cy="0"/>
        </a:xfrm>
      </p:grpSpPr>
      <p:sp>
        <p:nvSpPr>
          <p:cNvPr id="78" name="Google Shape;78;p15">
            <a:extLst>
              <a:ext uri="{FF2B5EF4-FFF2-40B4-BE49-F238E27FC236}">
                <a16:creationId xmlns:a16="http://schemas.microsoft.com/office/drawing/2014/main" id="{A6DE2701-1996-379B-7B34-E979D6473BE5}"/>
              </a:ext>
            </a:extLst>
          </p:cNvPr>
          <p:cNvSpPr txBox="1">
            <a:spLocks noGrp="1"/>
          </p:cNvSpPr>
          <p:nvPr>
            <p:ph type="title"/>
          </p:nvPr>
        </p:nvSpPr>
        <p:spPr>
          <a:xfrm>
            <a:off x="415600" y="-166484"/>
            <a:ext cx="11360800" cy="1108400"/>
          </a:xfrm>
          <a:prstGeom prst="rect">
            <a:avLst/>
          </a:prstGeom>
        </p:spPr>
        <p:txBody>
          <a:bodyPr spcFirstLastPara="1" vert="horz" wrap="square" lIns="121900" tIns="121900" rIns="121900" bIns="121900" rtlCol="0" anchor="b" anchorCtr="0">
            <a:normAutofit/>
          </a:bodyPr>
          <a:lstStyle/>
          <a:p>
            <a:r>
              <a:rPr lang="uk-UA" sz="4267" dirty="0">
                <a:latin typeface="Times New Roman" panose="02020603050405020304" pitchFamily="18" charset="0"/>
                <a:cs typeface="Times New Roman" panose="02020603050405020304" pitchFamily="18" charset="0"/>
              </a:rPr>
              <a:t>А</a:t>
            </a:r>
            <a:r>
              <a:rPr lang="uk" sz="4267" dirty="0">
                <a:latin typeface="Times New Roman" panose="02020603050405020304" pitchFamily="18" charset="0"/>
                <a:cs typeface="Times New Roman" panose="02020603050405020304" pitchFamily="18" charset="0"/>
              </a:rPr>
              <a:t>наліз існуючих рішень. </a:t>
            </a:r>
            <a:r>
              <a:rPr lang="en-US" sz="4267" dirty="0">
                <a:latin typeface="Times New Roman" panose="02020603050405020304" pitchFamily="18" charset="0"/>
                <a:cs typeface="Times New Roman" panose="02020603050405020304" pitchFamily="18" charset="0"/>
              </a:rPr>
              <a:t>Google Forms!</a:t>
            </a:r>
            <a:endParaRPr sz="4267" dirty="0">
              <a:latin typeface="Times New Roman" panose="02020603050405020304" pitchFamily="18" charset="0"/>
              <a:cs typeface="Times New Roman" panose="02020603050405020304" pitchFamily="18" charset="0"/>
            </a:endParaRPr>
          </a:p>
        </p:txBody>
      </p:sp>
      <p:sp>
        <p:nvSpPr>
          <p:cNvPr id="79" name="Google Shape;79;p15">
            <a:extLst>
              <a:ext uri="{FF2B5EF4-FFF2-40B4-BE49-F238E27FC236}">
                <a16:creationId xmlns:a16="http://schemas.microsoft.com/office/drawing/2014/main" id="{EB1F3D47-EB10-40F9-4190-5D6758D344E7}"/>
              </a:ext>
            </a:extLst>
          </p:cNvPr>
          <p:cNvSpPr txBox="1">
            <a:spLocks noGrp="1"/>
          </p:cNvSpPr>
          <p:nvPr>
            <p:ph type="body" idx="1"/>
          </p:nvPr>
        </p:nvSpPr>
        <p:spPr>
          <a:xfrm>
            <a:off x="7069973" y="3943351"/>
            <a:ext cx="4757110" cy="1805816"/>
          </a:xfrm>
          <a:prstGeom prst="rect">
            <a:avLst/>
          </a:prstGeom>
        </p:spPr>
        <p:txBody>
          <a:bodyPr spcFirstLastPara="1" vert="horz" wrap="square" lIns="121900" tIns="121900" rIns="121900" bIns="121900" rtlCol="0" anchor="t" anchorCtr="0">
            <a:noAutofit/>
          </a:bodyPr>
          <a:lstStyle/>
          <a:p>
            <a:pPr marL="0" indent="0">
              <a:spcBef>
                <a:spcPts val="2000"/>
              </a:spcBef>
              <a:buNone/>
            </a:pPr>
            <a:r>
              <a:rPr lang="uk-UA" sz="1600" dirty="0">
                <a:solidFill>
                  <a:srgbClr val="0D0D0D"/>
                </a:solidFill>
                <a:highlight>
                  <a:srgbClr val="FFFFFF"/>
                </a:highlight>
                <a:latin typeface="Times New Roman" panose="02020603050405020304" pitchFamily="18" charset="0"/>
                <a:cs typeface="Times New Roman" panose="02020603050405020304" pitchFamily="18" charset="0"/>
              </a:rPr>
              <a:t>Недоліки:</a:t>
            </a:r>
            <a:endParaRPr lang="en-US" sz="1600" dirty="0">
              <a:solidFill>
                <a:srgbClr val="0D0D0D"/>
              </a:solidFill>
              <a:highlight>
                <a:srgbClr val="FFFFFF"/>
              </a:highligh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ru-UA"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Повністю</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ручне</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створення</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запитань</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Відсутність</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освітньої</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або</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адаптивної</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логіки</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тестування</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Немає</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вбудованих</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інструментів</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для</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автоматичної</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генерації</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чи</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аналізу</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контенту</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a:spcBef>
                <a:spcPts val="2000"/>
              </a:spcBef>
              <a:buNone/>
            </a:pPr>
            <a:endParaRPr lang="en-US" sz="1600" dirty="0">
              <a:solidFill>
                <a:srgbClr val="0D0D0D"/>
              </a:solidFill>
              <a:highlight>
                <a:srgbClr val="FFFFFF"/>
              </a:highlight>
              <a:latin typeface="Times New Roman" panose="02020603050405020304" pitchFamily="18" charset="0"/>
              <a:cs typeface="Times New Roman" panose="02020603050405020304" pitchFamily="18" charset="0"/>
            </a:endParaRPr>
          </a:p>
        </p:txBody>
      </p:sp>
      <p:pic>
        <p:nvPicPr>
          <p:cNvPr id="80" name="Google Shape;80;p15">
            <a:extLst>
              <a:ext uri="{FF2B5EF4-FFF2-40B4-BE49-F238E27FC236}">
                <a16:creationId xmlns:a16="http://schemas.microsoft.com/office/drawing/2014/main" id="{A793A2E2-23FB-A104-0D43-68C735CA8790}"/>
              </a:ext>
            </a:extLst>
          </p:cNvPr>
          <p:cNvPicPr preferRelativeResize="0"/>
          <p:nvPr/>
        </p:nvPicPr>
        <p:blipFill>
          <a:blip r:embed="rId3">
            <a:alphaModFix/>
          </a:blip>
          <a:stretch>
            <a:fillRect/>
          </a:stretch>
        </p:blipFill>
        <p:spPr>
          <a:xfrm>
            <a:off x="358567" y="5812667"/>
            <a:ext cx="1149667" cy="775667"/>
          </a:xfrm>
          <a:prstGeom prst="rect">
            <a:avLst/>
          </a:prstGeom>
          <a:noFill/>
          <a:ln>
            <a:noFill/>
          </a:ln>
        </p:spPr>
      </p:pic>
      <p:sp>
        <p:nvSpPr>
          <p:cNvPr id="2" name="TextBox 1">
            <a:extLst>
              <a:ext uri="{FF2B5EF4-FFF2-40B4-BE49-F238E27FC236}">
                <a16:creationId xmlns:a16="http://schemas.microsoft.com/office/drawing/2014/main" id="{C0CFC4FF-5D8D-663F-8DF5-7E8EB6FE7F24}"/>
              </a:ext>
            </a:extLst>
          </p:cNvPr>
          <p:cNvSpPr txBox="1"/>
          <p:nvPr/>
        </p:nvSpPr>
        <p:spPr>
          <a:xfrm>
            <a:off x="11704320" y="6141800"/>
            <a:ext cx="349776" cy="461665"/>
          </a:xfrm>
          <a:prstGeom prst="rect">
            <a:avLst/>
          </a:prstGeom>
          <a:noFill/>
        </p:spPr>
        <p:txBody>
          <a:bodyPr wrap="none" rtlCol="0">
            <a:spAutoFit/>
          </a:bodyPr>
          <a:lstStyle/>
          <a:p>
            <a:fld id="{A35EEF41-5B9E-4186-8855-3C8162DCC2D6}" type="slidenum">
              <a:rPr lang="uk-UA" sz="2400"/>
              <a:t>5</a:t>
            </a:fld>
            <a:endParaRPr lang="uk-UA" sz="2400" dirty="0"/>
          </a:p>
        </p:txBody>
      </p:sp>
      <p:sp>
        <p:nvSpPr>
          <p:cNvPr id="6" name="TextBox 5">
            <a:extLst>
              <a:ext uri="{FF2B5EF4-FFF2-40B4-BE49-F238E27FC236}">
                <a16:creationId xmlns:a16="http://schemas.microsoft.com/office/drawing/2014/main" id="{A660890C-588E-60E1-8812-C3D8B31FE874}"/>
              </a:ext>
            </a:extLst>
          </p:cNvPr>
          <p:cNvSpPr txBox="1"/>
          <p:nvPr/>
        </p:nvSpPr>
        <p:spPr>
          <a:xfrm>
            <a:off x="831850" y="4255707"/>
            <a:ext cx="5403850" cy="1569660"/>
          </a:xfrm>
          <a:prstGeom prst="rect">
            <a:avLst/>
          </a:prstGeom>
          <a:noFill/>
        </p:spPr>
        <p:txBody>
          <a:bodyPr wrap="square" rtlCol="0">
            <a:spAutoFit/>
          </a:bodyPr>
          <a:lstStyle/>
          <a:p>
            <a:pPr marL="0" indent="0" algn="just">
              <a:spcBef>
                <a:spcPts val="2000"/>
              </a:spcBef>
              <a:buNone/>
            </a:pPr>
            <a:r>
              <a:rPr lang="uk-UA" sz="1600" dirty="0">
                <a:solidFill>
                  <a:srgbClr val="0D0D0D"/>
                </a:solidFill>
                <a:highlight>
                  <a:srgbClr val="FFFFFF"/>
                </a:highlight>
                <a:latin typeface="Times New Roman" panose="02020603050405020304" pitchFamily="18" charset="0"/>
                <a:cs typeface="Times New Roman" panose="02020603050405020304" pitchFamily="18" charset="0"/>
              </a:rPr>
              <a:t>Переваги:</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ru-UA"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Простий</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у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використанні</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з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інтуїтивним</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інтерфейсом</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Інтеграція</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з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іншими</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сервісами</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Google (Drive, Sheets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тощо</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Підходить</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для</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широкого</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спектра</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завдань</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від</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опитувань</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до</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базових</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тестів</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pic>
        <p:nvPicPr>
          <p:cNvPr id="7" name="Рисунок 6" descr="Зображення, що містить знімок екрана, текст, програмне забезпечення, Мультимедійне програмне забезпечення&#10;&#10;Вміст, створений ШІ, може бути неправильним.">
            <a:extLst>
              <a:ext uri="{FF2B5EF4-FFF2-40B4-BE49-F238E27FC236}">
                <a16:creationId xmlns:a16="http://schemas.microsoft.com/office/drawing/2014/main" id="{0604C64C-CD01-9F84-6D55-2EDBC00BF86D}"/>
              </a:ext>
            </a:extLst>
          </p:cNvPr>
          <p:cNvPicPr>
            <a:picLocks noChangeAspect="1"/>
          </p:cNvPicPr>
          <p:nvPr/>
        </p:nvPicPr>
        <p:blipFill>
          <a:blip r:embed="rId4"/>
          <a:stretch>
            <a:fillRect/>
          </a:stretch>
        </p:blipFill>
        <p:spPr>
          <a:xfrm>
            <a:off x="2671445" y="1264857"/>
            <a:ext cx="5731510" cy="2990850"/>
          </a:xfrm>
          <a:prstGeom prst="rect">
            <a:avLst/>
          </a:prstGeom>
        </p:spPr>
      </p:pic>
    </p:spTree>
    <p:extLst>
      <p:ext uri="{BB962C8B-B14F-4D97-AF65-F5344CB8AC3E}">
        <p14:creationId xmlns:p14="http://schemas.microsoft.com/office/powerpoint/2010/main" val="85868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15600" y="-248368"/>
            <a:ext cx="11360800" cy="1108400"/>
          </a:xfrm>
          <a:prstGeom prst="rect">
            <a:avLst/>
          </a:prstGeom>
        </p:spPr>
        <p:txBody>
          <a:bodyPr spcFirstLastPara="1" vert="horz" wrap="square" lIns="121900" tIns="121900" rIns="121900" bIns="121900" rtlCol="0" anchor="b" anchorCtr="0">
            <a:normAutofit/>
          </a:bodyPr>
          <a:lstStyle/>
          <a:p>
            <a:r>
              <a:rPr lang="uk" sz="4267" dirty="0"/>
              <a:t>Постановка задачі та опис системи</a:t>
            </a:r>
            <a:endParaRPr sz="4267" dirty="0"/>
          </a:p>
        </p:txBody>
      </p:sp>
      <p:pic>
        <p:nvPicPr>
          <p:cNvPr id="87" name="Google Shape;87;p16"/>
          <p:cNvPicPr preferRelativeResize="0"/>
          <p:nvPr/>
        </p:nvPicPr>
        <p:blipFill>
          <a:blip r:embed="rId3">
            <a:alphaModFix/>
          </a:blip>
          <a:stretch>
            <a:fillRect/>
          </a:stretch>
        </p:blipFill>
        <p:spPr>
          <a:xfrm>
            <a:off x="358567" y="5812667"/>
            <a:ext cx="1149667" cy="775667"/>
          </a:xfrm>
          <a:prstGeom prst="rect">
            <a:avLst/>
          </a:prstGeom>
          <a:noFill/>
          <a:ln>
            <a:noFill/>
          </a:ln>
        </p:spPr>
      </p:pic>
      <p:sp>
        <p:nvSpPr>
          <p:cNvPr id="2" name="TextBox 1">
            <a:extLst>
              <a:ext uri="{FF2B5EF4-FFF2-40B4-BE49-F238E27FC236}">
                <a16:creationId xmlns:a16="http://schemas.microsoft.com/office/drawing/2014/main" id="{723D9805-068E-FE7E-BC9A-0C410D68B73B}"/>
              </a:ext>
            </a:extLst>
          </p:cNvPr>
          <p:cNvSpPr txBox="1"/>
          <p:nvPr/>
        </p:nvSpPr>
        <p:spPr>
          <a:xfrm>
            <a:off x="11704320" y="6141800"/>
            <a:ext cx="349776" cy="461665"/>
          </a:xfrm>
          <a:prstGeom prst="rect">
            <a:avLst/>
          </a:prstGeom>
          <a:noFill/>
        </p:spPr>
        <p:txBody>
          <a:bodyPr wrap="none" rtlCol="0">
            <a:spAutoFit/>
          </a:bodyPr>
          <a:lstStyle/>
          <a:p>
            <a:fld id="{A35EEF41-5B9E-4186-8855-3C8162DCC2D6}" type="slidenum">
              <a:rPr lang="uk-UA" sz="2400"/>
              <a:t>6</a:t>
            </a:fld>
            <a:endParaRPr lang="uk-UA" sz="2400" dirty="0"/>
          </a:p>
        </p:txBody>
      </p:sp>
      <p:sp>
        <p:nvSpPr>
          <p:cNvPr id="4" name="TextBox 3">
            <a:extLst>
              <a:ext uri="{FF2B5EF4-FFF2-40B4-BE49-F238E27FC236}">
                <a16:creationId xmlns:a16="http://schemas.microsoft.com/office/drawing/2014/main" id="{FA8D2E60-A784-2DD9-4123-CA9DEF5C8B7A}"/>
              </a:ext>
            </a:extLst>
          </p:cNvPr>
          <p:cNvSpPr txBox="1"/>
          <p:nvPr/>
        </p:nvSpPr>
        <p:spPr>
          <a:xfrm>
            <a:off x="415600" y="1258540"/>
            <a:ext cx="11360800" cy="1015663"/>
          </a:xfrm>
          <a:prstGeom prst="rect">
            <a:avLst/>
          </a:prstGeom>
          <a:noFill/>
        </p:spPr>
        <p:txBody>
          <a:bodyPr wrap="square">
            <a:spAutoFit/>
          </a:bodyPr>
          <a:lstStyle/>
          <a:p>
            <a:pPr algn="just"/>
            <a:r>
              <a:rPr lang="uk-UA" sz="2000" dirty="0"/>
              <a:t>Існуючих платформи не підтримують автоматичну генерацію тестів, потребують ручного введення даних і не адаптуються до рівня користувача. Це знижує ефективність навчання та ускладнює роботу викладачів.</a:t>
            </a:r>
            <a:endParaRPr lang="ru-UA"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4D6C6A8-CFD8-7027-49FD-8C845D00B42B}"/>
              </a:ext>
            </a:extLst>
          </p:cNvPr>
          <p:cNvSpPr txBox="1"/>
          <p:nvPr/>
        </p:nvSpPr>
        <p:spPr>
          <a:xfrm>
            <a:off x="343521" y="2459504"/>
            <a:ext cx="11360799" cy="1631216"/>
          </a:xfrm>
          <a:prstGeom prst="rect">
            <a:avLst/>
          </a:prstGeom>
          <a:noFill/>
        </p:spPr>
        <p:txBody>
          <a:bodyPr wrap="square">
            <a:spAutoFit/>
          </a:bodyPr>
          <a:lstStyle/>
          <a:p>
            <a:pPr algn="just"/>
            <a:r>
              <a:rPr lang="uk-UA" sz="2000" dirty="0"/>
              <a:t>Очікується створення функціональної програмної системи з продуктивною серверною частиною, яка реалізує </a:t>
            </a:r>
            <a:r>
              <a:rPr lang="en-US" sz="2000" dirty="0"/>
              <a:t>RESTful API, </a:t>
            </a:r>
            <a:r>
              <a:rPr lang="uk-UA" sz="2000" dirty="0"/>
              <a:t>автентифікацію та авторизацію користувачів, </a:t>
            </a:r>
            <a:r>
              <a:rPr lang="en-US" sz="2000" dirty="0"/>
              <a:t>CRUD-</a:t>
            </a:r>
            <a:r>
              <a:rPr lang="uk-UA" sz="2000" dirty="0"/>
              <a:t>операції для тестів, питань і результатів. Система повинна забезпечувати автоматичну генерацію питань на основі навчального контенту, адаптивне тестування, зберігання результатів у базі даних, а також зручний </a:t>
            </a:r>
            <a:r>
              <a:rPr lang="uk-UA" sz="2000" dirty="0" err="1"/>
              <a:t>вебінтерфейс</a:t>
            </a:r>
            <a:r>
              <a:rPr lang="uk-UA" sz="2000" dirty="0"/>
              <a:t> для користувачів.</a:t>
            </a:r>
            <a:endParaRPr lang="ru-UA"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58567" y="370257"/>
            <a:ext cx="11360800" cy="687921"/>
          </a:xfrm>
          <a:prstGeom prst="rect">
            <a:avLst/>
          </a:prstGeom>
        </p:spPr>
        <p:txBody>
          <a:bodyPr spcFirstLastPara="1" vert="horz" wrap="square" lIns="121900" tIns="121900" rIns="121900" bIns="121900" rtlCol="0" anchor="b" anchorCtr="0">
            <a:noAutofit/>
          </a:bodyPr>
          <a:lstStyle/>
          <a:p>
            <a:r>
              <a:rPr lang="uk" sz="3200" dirty="0">
                <a:latin typeface="Times New Roman" panose="02020603050405020304" pitchFamily="18" charset="0"/>
                <a:cs typeface="Times New Roman" panose="02020603050405020304" pitchFamily="18" charset="0"/>
              </a:rPr>
              <a:t>Архітектура створенного програмного забезпечення</a:t>
            </a:r>
            <a:endParaRPr sz="3200" dirty="0">
              <a:latin typeface="Times New Roman" panose="02020603050405020304" pitchFamily="18" charset="0"/>
              <a:cs typeface="Times New Roman" panose="02020603050405020304" pitchFamily="18" charset="0"/>
            </a:endParaRPr>
          </a:p>
        </p:txBody>
      </p:sp>
      <p:pic>
        <p:nvPicPr>
          <p:cNvPr id="101" name="Google Shape;101;p18"/>
          <p:cNvPicPr preferRelativeResize="0"/>
          <p:nvPr/>
        </p:nvPicPr>
        <p:blipFill>
          <a:blip r:embed="rId3">
            <a:alphaModFix/>
          </a:blip>
          <a:stretch>
            <a:fillRect/>
          </a:stretch>
        </p:blipFill>
        <p:spPr>
          <a:xfrm>
            <a:off x="358567" y="5812667"/>
            <a:ext cx="1149667" cy="775667"/>
          </a:xfrm>
          <a:prstGeom prst="rect">
            <a:avLst/>
          </a:prstGeom>
          <a:noFill/>
          <a:ln>
            <a:noFill/>
          </a:ln>
        </p:spPr>
      </p:pic>
      <p:sp>
        <p:nvSpPr>
          <p:cNvPr id="2" name="TextBox 1">
            <a:extLst>
              <a:ext uri="{FF2B5EF4-FFF2-40B4-BE49-F238E27FC236}">
                <a16:creationId xmlns:a16="http://schemas.microsoft.com/office/drawing/2014/main" id="{12A55726-B906-08A2-C43F-1B00FCF5F354}"/>
              </a:ext>
            </a:extLst>
          </p:cNvPr>
          <p:cNvSpPr txBox="1"/>
          <p:nvPr/>
        </p:nvSpPr>
        <p:spPr>
          <a:xfrm>
            <a:off x="11704320" y="6141800"/>
            <a:ext cx="349776" cy="461665"/>
          </a:xfrm>
          <a:prstGeom prst="rect">
            <a:avLst/>
          </a:prstGeom>
          <a:noFill/>
        </p:spPr>
        <p:txBody>
          <a:bodyPr wrap="none" rtlCol="0">
            <a:spAutoFit/>
          </a:bodyPr>
          <a:lstStyle/>
          <a:p>
            <a:fld id="{A35EEF41-5B9E-4186-8855-3C8162DCC2D6}" type="slidenum">
              <a:rPr lang="uk-UA" sz="2400"/>
              <a:t>7</a:t>
            </a:fld>
            <a:endParaRPr lang="uk-UA" sz="2400" dirty="0"/>
          </a:p>
        </p:txBody>
      </p:sp>
      <p:sp>
        <p:nvSpPr>
          <p:cNvPr id="10" name="TextBox 9">
            <a:extLst>
              <a:ext uri="{FF2B5EF4-FFF2-40B4-BE49-F238E27FC236}">
                <a16:creationId xmlns:a16="http://schemas.microsoft.com/office/drawing/2014/main" id="{3116AEAF-B45A-720F-7642-287A98BC1A53}"/>
              </a:ext>
            </a:extLst>
          </p:cNvPr>
          <p:cNvSpPr txBox="1"/>
          <p:nvPr/>
        </p:nvSpPr>
        <p:spPr>
          <a:xfrm>
            <a:off x="358567" y="1058177"/>
            <a:ext cx="11360800" cy="1754326"/>
          </a:xfrm>
          <a:prstGeom prst="rect">
            <a:avLst/>
          </a:prstGeom>
          <a:noFill/>
        </p:spPr>
        <p:txBody>
          <a:bodyPr wrap="square">
            <a:spAutoFit/>
          </a:bodyPr>
          <a:lstStyle/>
          <a:p>
            <a:pPr algn="just"/>
            <a:r>
              <a:rPr lang="uk-UA" dirty="0"/>
              <a:t>Архітектура серверної частини є модульною та розширюваною. Основу становлять окремі компоненти для роботи з користувачами, тестами, проходженнями тестів, питаннями та адаптивною логікою. Модуль автентифікації забезпечує безпечний доступ через </a:t>
            </a:r>
            <a:r>
              <a:rPr lang="en-US" dirty="0"/>
              <a:t>JWT-</a:t>
            </a:r>
            <a:r>
              <a:rPr lang="uk-UA" dirty="0"/>
              <a:t>токени. Компоненти взаємодіють через </a:t>
            </a:r>
            <a:r>
              <a:rPr lang="en-US" dirty="0"/>
              <a:t>RESTful API, </a:t>
            </a:r>
            <a:r>
              <a:rPr lang="uk-UA" dirty="0"/>
              <a:t>а дані зберігаються в </a:t>
            </a:r>
            <a:r>
              <a:rPr lang="en-US" dirty="0"/>
              <a:t>PostgreSQL </a:t>
            </a:r>
            <a:r>
              <a:rPr lang="uk-UA" dirty="0"/>
              <a:t>із використанням </a:t>
            </a:r>
            <a:r>
              <a:rPr lang="en-US" dirty="0" err="1"/>
              <a:t>SQLAlchemy</a:t>
            </a:r>
            <a:r>
              <a:rPr lang="en-US" dirty="0"/>
              <a:t>. Redis </a:t>
            </a:r>
            <a:r>
              <a:rPr lang="uk-UA" dirty="0"/>
              <a:t>використовується для </a:t>
            </a:r>
            <a:r>
              <a:rPr lang="uk-UA" dirty="0" err="1"/>
              <a:t>кешування</a:t>
            </a:r>
            <a:r>
              <a:rPr lang="uk-UA" dirty="0"/>
              <a:t> та обробки адаптивних сесій. Така структура гарантує масштабованість, гнучкість і зручність супроводу системи.</a:t>
            </a:r>
            <a:endParaRPr lang="ru-UA"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97BEE8CC-13B5-559B-1CB3-D0FAD3FF7570}"/>
            </a:ext>
          </a:extLst>
        </p:cNvPr>
        <p:cNvGrpSpPr/>
        <p:nvPr/>
      </p:nvGrpSpPr>
      <p:grpSpPr>
        <a:xfrm>
          <a:off x="0" y="0"/>
          <a:ext cx="0" cy="0"/>
          <a:chOff x="0" y="0"/>
          <a:chExt cx="0" cy="0"/>
        </a:xfrm>
      </p:grpSpPr>
      <p:sp>
        <p:nvSpPr>
          <p:cNvPr id="99" name="Google Shape;99;p18">
            <a:extLst>
              <a:ext uri="{FF2B5EF4-FFF2-40B4-BE49-F238E27FC236}">
                <a16:creationId xmlns:a16="http://schemas.microsoft.com/office/drawing/2014/main" id="{60CBED2B-83BF-9315-DBA5-BB73BA935F84}"/>
              </a:ext>
            </a:extLst>
          </p:cNvPr>
          <p:cNvSpPr txBox="1">
            <a:spLocks noGrp="1"/>
          </p:cNvSpPr>
          <p:nvPr>
            <p:ph type="title"/>
          </p:nvPr>
        </p:nvSpPr>
        <p:spPr>
          <a:xfrm>
            <a:off x="358567" y="370257"/>
            <a:ext cx="11360800" cy="687921"/>
          </a:xfrm>
          <a:prstGeom prst="rect">
            <a:avLst/>
          </a:prstGeom>
        </p:spPr>
        <p:txBody>
          <a:bodyPr spcFirstLastPara="1" vert="horz" wrap="square" lIns="121900" tIns="121900" rIns="121900" bIns="121900" rtlCol="0" anchor="b" anchorCtr="0">
            <a:noAutofit/>
          </a:bodyPr>
          <a:lstStyle/>
          <a:p>
            <a:r>
              <a:rPr lang="uk" sz="3200" dirty="0">
                <a:latin typeface="Times New Roman" panose="02020603050405020304" pitchFamily="18" charset="0"/>
                <a:cs typeface="Times New Roman" panose="02020603050405020304" pitchFamily="18" charset="0"/>
              </a:rPr>
              <a:t>Проектування створенного програмного забезпечення</a:t>
            </a:r>
            <a:endParaRPr sz="3200" dirty="0">
              <a:latin typeface="Times New Roman" panose="02020603050405020304" pitchFamily="18" charset="0"/>
              <a:cs typeface="Times New Roman" panose="02020603050405020304" pitchFamily="18" charset="0"/>
            </a:endParaRPr>
          </a:p>
        </p:txBody>
      </p:sp>
      <p:pic>
        <p:nvPicPr>
          <p:cNvPr id="101" name="Google Shape;101;p18">
            <a:extLst>
              <a:ext uri="{FF2B5EF4-FFF2-40B4-BE49-F238E27FC236}">
                <a16:creationId xmlns:a16="http://schemas.microsoft.com/office/drawing/2014/main" id="{2E25520F-6E84-FC9E-CC6C-FDE46AC78D69}"/>
              </a:ext>
            </a:extLst>
          </p:cNvPr>
          <p:cNvPicPr preferRelativeResize="0"/>
          <p:nvPr/>
        </p:nvPicPr>
        <p:blipFill>
          <a:blip r:embed="rId3">
            <a:alphaModFix/>
          </a:blip>
          <a:stretch>
            <a:fillRect/>
          </a:stretch>
        </p:blipFill>
        <p:spPr>
          <a:xfrm>
            <a:off x="358567" y="5812667"/>
            <a:ext cx="1149667" cy="775667"/>
          </a:xfrm>
          <a:prstGeom prst="rect">
            <a:avLst/>
          </a:prstGeom>
          <a:noFill/>
          <a:ln>
            <a:noFill/>
          </a:ln>
        </p:spPr>
      </p:pic>
      <p:sp>
        <p:nvSpPr>
          <p:cNvPr id="2" name="TextBox 1">
            <a:extLst>
              <a:ext uri="{FF2B5EF4-FFF2-40B4-BE49-F238E27FC236}">
                <a16:creationId xmlns:a16="http://schemas.microsoft.com/office/drawing/2014/main" id="{C00E77F2-B0A6-8CCC-EC46-AC8EE4E298BF}"/>
              </a:ext>
            </a:extLst>
          </p:cNvPr>
          <p:cNvSpPr txBox="1"/>
          <p:nvPr/>
        </p:nvSpPr>
        <p:spPr>
          <a:xfrm>
            <a:off x="11704320" y="6141800"/>
            <a:ext cx="349776" cy="461665"/>
          </a:xfrm>
          <a:prstGeom prst="rect">
            <a:avLst/>
          </a:prstGeom>
          <a:noFill/>
        </p:spPr>
        <p:txBody>
          <a:bodyPr wrap="none" rtlCol="0">
            <a:spAutoFit/>
          </a:bodyPr>
          <a:lstStyle/>
          <a:p>
            <a:fld id="{A35EEF41-5B9E-4186-8855-3C8162DCC2D6}" type="slidenum">
              <a:rPr lang="uk-UA" sz="2400"/>
              <a:t>8</a:t>
            </a:fld>
            <a:endParaRPr lang="uk-UA" sz="2400" dirty="0"/>
          </a:p>
        </p:txBody>
      </p:sp>
      <p:sp>
        <p:nvSpPr>
          <p:cNvPr id="10" name="TextBox 9">
            <a:extLst>
              <a:ext uri="{FF2B5EF4-FFF2-40B4-BE49-F238E27FC236}">
                <a16:creationId xmlns:a16="http://schemas.microsoft.com/office/drawing/2014/main" id="{9BEC6125-098E-96CF-3516-1777329EF36E}"/>
              </a:ext>
            </a:extLst>
          </p:cNvPr>
          <p:cNvSpPr txBox="1"/>
          <p:nvPr/>
        </p:nvSpPr>
        <p:spPr>
          <a:xfrm>
            <a:off x="415600" y="3929877"/>
            <a:ext cx="11360800" cy="1754326"/>
          </a:xfrm>
          <a:prstGeom prst="rect">
            <a:avLst/>
          </a:prstGeom>
          <a:noFill/>
        </p:spPr>
        <p:txBody>
          <a:bodyPr wrap="square">
            <a:spAutoFit/>
          </a:bodyPr>
          <a:lstStyle/>
          <a:p>
            <a:pPr algn="just"/>
            <a:r>
              <a:rPr lang="uk-UA" dirty="0"/>
              <a:t>Архітектура системи побудована за принципами </a:t>
            </a:r>
            <a:r>
              <a:rPr lang="en-US" dirty="0"/>
              <a:t>Cloud Native </a:t>
            </a:r>
            <a:r>
              <a:rPr lang="uk-UA" dirty="0"/>
              <a:t>з використанням </a:t>
            </a:r>
            <a:r>
              <a:rPr lang="uk-UA" dirty="0" err="1"/>
              <a:t>мікросервісів</a:t>
            </a:r>
            <a:r>
              <a:rPr lang="uk-UA" dirty="0"/>
              <a:t>, кожен з яких виконує окрему функцію в обчислювальному конвеєрі — від обробки вхідного тексту до генерації тестів. Комунікація між сервісами здійснюється через </a:t>
            </a:r>
            <a:r>
              <a:rPr lang="en-US" dirty="0" err="1"/>
              <a:t>gRPC</a:t>
            </a:r>
            <a:r>
              <a:rPr lang="en-US" dirty="0"/>
              <a:t>, </a:t>
            </a:r>
            <a:r>
              <a:rPr lang="uk-UA" dirty="0"/>
              <a:t>а зовнішня взаємодія — через </a:t>
            </a:r>
            <a:r>
              <a:rPr lang="en-US" dirty="0"/>
              <a:t>REST API </a:t>
            </a:r>
            <a:r>
              <a:rPr lang="uk-UA" dirty="0"/>
              <a:t>або </a:t>
            </a:r>
            <a:r>
              <a:rPr lang="en-US" dirty="0"/>
              <a:t>FTP </a:t>
            </a:r>
            <a:r>
              <a:rPr lang="uk-UA" dirty="0"/>
              <a:t>для великих файлів. Основні сервіси реалізовані в </a:t>
            </a:r>
            <a:r>
              <a:rPr lang="en-US" dirty="0"/>
              <a:t>Docker-</a:t>
            </a:r>
            <a:r>
              <a:rPr lang="uk-UA" dirty="0"/>
              <a:t>контейнерах і керуються </a:t>
            </a:r>
            <a:r>
              <a:rPr lang="en-US" dirty="0"/>
              <a:t>Kubernetes, </a:t>
            </a:r>
            <a:r>
              <a:rPr lang="uk-UA" dirty="0"/>
              <a:t>що забезпечує масштабованість та самовідновлення. Дані зберігаються у двох рівнях: </a:t>
            </a:r>
            <a:r>
              <a:rPr lang="en-US" dirty="0"/>
              <a:t>Redis — </a:t>
            </a:r>
            <a:r>
              <a:rPr lang="uk-UA" dirty="0"/>
              <a:t>для швидкого доступу до питань, </a:t>
            </a:r>
            <a:r>
              <a:rPr lang="en-US" dirty="0"/>
              <a:t>PostgreSQL — </a:t>
            </a:r>
            <a:r>
              <a:rPr lang="uk-UA" dirty="0"/>
              <a:t>для зберігання критичних та аналітичних даних.</a:t>
            </a:r>
            <a:endParaRPr lang="ru-UA" dirty="0">
              <a:latin typeface="Times New Roman" panose="02020603050405020304" pitchFamily="18" charset="0"/>
              <a:cs typeface="Times New Roman" panose="02020603050405020304" pitchFamily="18" charset="0"/>
            </a:endParaRPr>
          </a:p>
        </p:txBody>
      </p:sp>
      <p:pic>
        <p:nvPicPr>
          <p:cNvPr id="3" name="Picture 1" descr="A diagram of a network&#10;&#10;AI-generated content may be incorrect.">
            <a:extLst>
              <a:ext uri="{FF2B5EF4-FFF2-40B4-BE49-F238E27FC236}">
                <a16:creationId xmlns:a16="http://schemas.microsoft.com/office/drawing/2014/main" id="{E20BCB37-BBDF-83BC-743C-0E76BBF83F0D}"/>
              </a:ext>
            </a:extLst>
          </p:cNvPr>
          <p:cNvPicPr>
            <a:picLocks noChangeAspect="1"/>
          </p:cNvPicPr>
          <p:nvPr/>
        </p:nvPicPr>
        <p:blipFill>
          <a:blip r:embed="rId4"/>
          <a:stretch>
            <a:fillRect/>
          </a:stretch>
        </p:blipFill>
        <p:spPr>
          <a:xfrm>
            <a:off x="2900045" y="1173797"/>
            <a:ext cx="6074410" cy="2618105"/>
          </a:xfrm>
          <a:prstGeom prst="rect">
            <a:avLst/>
          </a:prstGeom>
        </p:spPr>
      </p:pic>
    </p:spTree>
    <p:extLst>
      <p:ext uri="{BB962C8B-B14F-4D97-AF65-F5344CB8AC3E}">
        <p14:creationId xmlns:p14="http://schemas.microsoft.com/office/powerpoint/2010/main" val="70230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15600" y="-197745"/>
            <a:ext cx="11360800" cy="1108400"/>
          </a:xfrm>
          <a:prstGeom prst="rect">
            <a:avLst/>
          </a:prstGeom>
        </p:spPr>
        <p:txBody>
          <a:bodyPr spcFirstLastPara="1" vert="horz" wrap="square" lIns="121900" tIns="121900" rIns="121900" bIns="121900" rtlCol="0" anchor="b" anchorCtr="0">
            <a:normAutofit/>
          </a:bodyPr>
          <a:lstStyle/>
          <a:p>
            <a:r>
              <a:rPr lang="uk" sz="4267" dirty="0">
                <a:latin typeface="Times New Roman" panose="02020603050405020304" pitchFamily="18" charset="0"/>
                <a:cs typeface="Times New Roman" panose="02020603050405020304" pitchFamily="18" charset="0"/>
              </a:rPr>
              <a:t>Засоби розробки </a:t>
            </a:r>
            <a:endParaRPr sz="4267" dirty="0">
              <a:latin typeface="Times New Roman" panose="02020603050405020304" pitchFamily="18" charset="0"/>
              <a:cs typeface="Times New Roman" panose="02020603050405020304" pitchFamily="18" charset="0"/>
            </a:endParaRPr>
          </a:p>
        </p:txBody>
      </p:sp>
      <p:sp>
        <p:nvSpPr>
          <p:cNvPr id="93" name="Google Shape;93;p17"/>
          <p:cNvSpPr txBox="1">
            <a:spLocks noGrp="1"/>
          </p:cNvSpPr>
          <p:nvPr>
            <p:ph type="body" idx="1"/>
          </p:nvPr>
        </p:nvSpPr>
        <p:spPr>
          <a:xfrm>
            <a:off x="532889" y="1071418"/>
            <a:ext cx="6458462" cy="3666836"/>
          </a:xfrm>
          <a:prstGeom prst="rect">
            <a:avLst/>
          </a:prstGeom>
        </p:spPr>
        <p:txBody>
          <a:bodyPr spcFirstLastPara="1" vert="horz" wrap="square" lIns="121900" tIns="121900" rIns="121900" bIns="121900" rtlCol="0" anchor="t" anchorCtr="0">
            <a:normAutofit fontScale="77500" lnSpcReduction="20000"/>
          </a:bodyPr>
          <a:lstStyle/>
          <a:p>
            <a:pPr marL="0" indent="0" algn="just">
              <a:lnSpc>
                <a:spcPct val="150000"/>
              </a:lnSpc>
              <a:spcBef>
                <a:spcPts val="2000"/>
              </a:spcBef>
              <a:buNone/>
            </a:pPr>
            <a:r>
              <a:rPr lang="uk-UA" sz="2133" dirty="0">
                <a:solidFill>
                  <a:srgbClr val="0D0D0D"/>
                </a:solidFill>
                <a:highlight>
                  <a:srgbClr val="FFFFFF"/>
                </a:highlight>
                <a:latin typeface="Times New Roman" panose="02020603050405020304" pitchFamily="18" charset="0"/>
                <a:cs typeface="Times New Roman" panose="02020603050405020304" pitchFamily="18" charset="0"/>
              </a:rPr>
              <a:t>Фреймворк для розробки серверної частини </a:t>
            </a:r>
            <a:r>
              <a:rPr lang="uk-UA"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FastAPI</a:t>
            </a:r>
            <a:endParaRPr lang="en-US" sz="2133" dirty="0">
              <a:latin typeface="Times New Roman" panose="02020603050405020304" pitchFamily="18" charset="0"/>
              <a:cs typeface="Times New Roman" panose="02020603050405020304" pitchFamily="18" charset="0"/>
            </a:endParaRPr>
          </a:p>
          <a:p>
            <a:pPr marL="0" indent="0" algn="just">
              <a:lnSpc>
                <a:spcPct val="150000"/>
              </a:lnSpc>
              <a:spcBef>
                <a:spcPts val="2000"/>
              </a:spcBef>
              <a:buNone/>
            </a:pPr>
            <a:r>
              <a:rPr lang="uk-UA" sz="2133" dirty="0">
                <a:latin typeface="Times New Roman" panose="02020603050405020304" pitchFamily="18" charset="0"/>
                <a:cs typeface="Times New Roman" panose="02020603050405020304" pitchFamily="18" charset="0"/>
              </a:rPr>
              <a:t>Технологія </a:t>
            </a:r>
            <a:r>
              <a:rPr lang="en-US" sz="2133" dirty="0">
                <a:latin typeface="Times New Roman" panose="02020603050405020304" pitchFamily="18" charset="0"/>
                <a:cs typeface="Times New Roman" panose="02020603050405020304" pitchFamily="18" charset="0"/>
              </a:rPr>
              <a:t>JWT</a:t>
            </a:r>
            <a:r>
              <a:rPr lang="uk-UA" sz="2133" dirty="0">
                <a:latin typeface="Times New Roman" panose="02020603050405020304" pitchFamily="18" charset="0"/>
                <a:cs typeface="Times New Roman" panose="02020603050405020304" pitchFamily="18" charset="0"/>
              </a:rPr>
              <a:t> та бібліотека </a:t>
            </a:r>
            <a:r>
              <a:rPr lang="en-US" sz="2133" dirty="0">
                <a:latin typeface="Times New Roman" panose="02020603050405020304" pitchFamily="18" charset="0"/>
                <a:cs typeface="Times New Roman" panose="02020603050405020304" pitchFamily="18" charset="0"/>
              </a:rPr>
              <a:t>bcrypt </a:t>
            </a:r>
            <a:r>
              <a:rPr lang="uk-UA" sz="2133" dirty="0">
                <a:latin typeface="Times New Roman" panose="02020603050405020304" pitchFamily="18" charset="0"/>
                <a:cs typeface="Times New Roman" panose="02020603050405020304" pitchFamily="18" charset="0"/>
              </a:rPr>
              <a:t>для хешування</a:t>
            </a:r>
          </a:p>
          <a:p>
            <a:pPr marL="0" indent="0" algn="just">
              <a:lnSpc>
                <a:spcPct val="150000"/>
              </a:lnSpc>
              <a:spcBef>
                <a:spcPts val="2000"/>
              </a:spcBef>
              <a:buNone/>
            </a:pPr>
            <a:r>
              <a:rPr lang="uk-UA" sz="2133" dirty="0">
                <a:latin typeface="Times New Roman" panose="02020603050405020304" pitchFamily="18" charset="0"/>
                <a:cs typeface="Times New Roman" panose="02020603050405020304" pitchFamily="18" charset="0"/>
              </a:rPr>
              <a:t>Бібліотека </a:t>
            </a:r>
            <a:r>
              <a:rPr lang="en-US" sz="2133" dirty="0" err="1">
                <a:latin typeface="Times New Roman" panose="02020603050405020304" pitchFamily="18" charset="0"/>
                <a:cs typeface="Times New Roman" panose="02020603050405020304" pitchFamily="18" charset="0"/>
              </a:rPr>
              <a:t>sqlalchemy</a:t>
            </a:r>
            <a:r>
              <a:rPr lang="en-US" sz="2133" dirty="0">
                <a:latin typeface="Times New Roman" panose="02020603050405020304" pitchFamily="18" charset="0"/>
                <a:cs typeface="Times New Roman" panose="02020603050405020304" pitchFamily="18" charset="0"/>
              </a:rPr>
              <a:t> </a:t>
            </a:r>
            <a:r>
              <a:rPr lang="ru-RU" sz="2133" dirty="0">
                <a:latin typeface="Times New Roman" panose="02020603050405020304" pitchFamily="18" charset="0"/>
                <a:cs typeface="Times New Roman" panose="02020603050405020304" pitchFamily="18" charset="0"/>
              </a:rPr>
              <a:t>для </a:t>
            </a:r>
            <a:r>
              <a:rPr lang="en-US" sz="2133" dirty="0">
                <a:latin typeface="Times New Roman" panose="02020603050405020304" pitchFamily="18" charset="0"/>
                <a:cs typeface="Times New Roman" panose="02020603050405020304" pitchFamily="18" charset="0"/>
              </a:rPr>
              <a:t>Python, </a:t>
            </a:r>
            <a:r>
              <a:rPr lang="ru-RU" sz="2133" dirty="0">
                <a:latin typeface="Times New Roman" panose="02020603050405020304" pitchFamily="18" charset="0"/>
                <a:cs typeface="Times New Roman" panose="02020603050405020304" pitchFamily="18" charset="0"/>
              </a:rPr>
              <a:t>яка </a:t>
            </a:r>
            <a:r>
              <a:rPr lang="ru-RU" sz="2133" dirty="0" err="1">
                <a:latin typeface="Times New Roman" panose="02020603050405020304" pitchFamily="18" charset="0"/>
                <a:cs typeface="Times New Roman" panose="02020603050405020304" pitchFamily="18" charset="0"/>
              </a:rPr>
              <a:t>забезпечує</a:t>
            </a:r>
            <a:r>
              <a:rPr lang="ru-RU" sz="2133" dirty="0">
                <a:latin typeface="Times New Roman" panose="02020603050405020304" pitchFamily="18" charset="0"/>
                <a:cs typeface="Times New Roman" panose="02020603050405020304" pitchFamily="18" charset="0"/>
              </a:rPr>
              <a:t> </a:t>
            </a:r>
            <a:r>
              <a:rPr lang="ru-RU" sz="2133" dirty="0" err="1">
                <a:latin typeface="Times New Roman" panose="02020603050405020304" pitchFamily="18" charset="0"/>
                <a:cs typeface="Times New Roman" panose="02020603050405020304" pitchFamily="18" charset="0"/>
              </a:rPr>
              <a:t>зручне</a:t>
            </a:r>
            <a:r>
              <a:rPr lang="ru-RU" sz="2133" dirty="0">
                <a:latin typeface="Times New Roman" panose="02020603050405020304" pitchFamily="18" charset="0"/>
                <a:cs typeface="Times New Roman" panose="02020603050405020304" pitchFamily="18" charset="0"/>
              </a:rPr>
              <a:t> </a:t>
            </a:r>
            <a:r>
              <a:rPr lang="ru-RU" sz="2133" dirty="0" err="1">
                <a:latin typeface="Times New Roman" panose="02020603050405020304" pitchFamily="18" charset="0"/>
                <a:cs typeface="Times New Roman" panose="02020603050405020304" pitchFamily="18" charset="0"/>
              </a:rPr>
              <a:t>моделювання</a:t>
            </a:r>
            <a:r>
              <a:rPr lang="ru-RU" sz="2133" dirty="0">
                <a:latin typeface="Times New Roman" panose="02020603050405020304" pitchFamily="18" charset="0"/>
                <a:cs typeface="Times New Roman" panose="02020603050405020304" pitchFamily="18" charset="0"/>
              </a:rPr>
              <a:t> </a:t>
            </a:r>
            <a:r>
              <a:rPr lang="ru-RU" sz="2133" dirty="0" err="1">
                <a:latin typeface="Times New Roman" panose="02020603050405020304" pitchFamily="18" charset="0"/>
                <a:cs typeface="Times New Roman" panose="02020603050405020304" pitchFamily="18" charset="0"/>
              </a:rPr>
              <a:t>даних</a:t>
            </a:r>
            <a:r>
              <a:rPr lang="ru-RU" sz="2133" dirty="0">
                <a:latin typeface="Times New Roman" panose="02020603050405020304" pitchFamily="18" charset="0"/>
                <a:cs typeface="Times New Roman" panose="02020603050405020304" pitchFamily="18" charset="0"/>
              </a:rPr>
              <a:t> на </a:t>
            </a:r>
            <a:r>
              <a:rPr lang="ru-RU" sz="2133" dirty="0" err="1">
                <a:latin typeface="Times New Roman" panose="02020603050405020304" pitchFamily="18" charset="0"/>
                <a:cs typeface="Times New Roman" panose="02020603050405020304" pitchFamily="18" charset="0"/>
              </a:rPr>
              <a:t>основі</a:t>
            </a:r>
            <a:r>
              <a:rPr lang="ru-RU" sz="2133" dirty="0">
                <a:latin typeface="Times New Roman" panose="02020603050405020304" pitchFamily="18" charset="0"/>
                <a:cs typeface="Times New Roman" panose="02020603050405020304" pitchFamily="18" charset="0"/>
              </a:rPr>
              <a:t> схем і </a:t>
            </a:r>
            <a:r>
              <a:rPr lang="ru-RU" sz="2133" dirty="0" err="1">
                <a:latin typeface="Times New Roman" panose="02020603050405020304" pitchFamily="18" charset="0"/>
                <a:cs typeface="Times New Roman" panose="02020603050405020304" pitchFamily="18" charset="0"/>
              </a:rPr>
              <a:t>зв’язок</a:t>
            </a:r>
            <a:r>
              <a:rPr lang="ru-RU" sz="2133" dirty="0">
                <a:latin typeface="Times New Roman" panose="02020603050405020304" pitchFamily="18" charset="0"/>
                <a:cs typeface="Times New Roman" panose="02020603050405020304" pitchFamily="18" charset="0"/>
              </a:rPr>
              <a:t> з базою </a:t>
            </a:r>
            <a:r>
              <a:rPr lang="ru-RU" sz="2133" dirty="0" err="1">
                <a:latin typeface="Times New Roman" panose="02020603050405020304" pitchFamily="18" charset="0"/>
                <a:cs typeface="Times New Roman" panose="02020603050405020304" pitchFamily="18" charset="0"/>
              </a:rPr>
              <a:t>даних</a:t>
            </a:r>
            <a:r>
              <a:rPr lang="ru-RU" sz="2133" dirty="0">
                <a:latin typeface="Times New Roman" panose="02020603050405020304" pitchFamily="18" charset="0"/>
                <a:cs typeface="Times New Roman" panose="02020603050405020304" pitchFamily="18" charset="0"/>
              </a:rPr>
              <a:t> </a:t>
            </a:r>
            <a:r>
              <a:rPr lang="en-US" sz="2133" dirty="0">
                <a:latin typeface="Times New Roman" panose="02020603050405020304" pitchFamily="18" charset="0"/>
                <a:cs typeface="Times New Roman" panose="02020603050405020304" pitchFamily="18" charset="0"/>
              </a:rPr>
              <a:t>PostgreSQL.</a:t>
            </a:r>
          </a:p>
          <a:p>
            <a:pPr marL="0" indent="0" algn="just">
              <a:lnSpc>
                <a:spcPct val="150000"/>
              </a:lnSpc>
              <a:spcBef>
                <a:spcPts val="2000"/>
              </a:spcBef>
              <a:buNone/>
            </a:pPr>
            <a:r>
              <a:rPr lang="en-US" sz="2133" dirty="0">
                <a:latin typeface="Times New Roman" panose="02020603050405020304" pitchFamily="18" charset="0"/>
                <a:cs typeface="Times New Roman" panose="02020603050405020304" pitchFamily="18" charset="0"/>
              </a:rPr>
              <a:t>Cookie-based authentication </a:t>
            </a:r>
            <a:r>
              <a:rPr lang="uk-UA" sz="2133" dirty="0">
                <a:latin typeface="Times New Roman" panose="02020603050405020304" pitchFamily="18" charset="0"/>
                <a:cs typeface="Times New Roman" panose="02020603050405020304" pitchFamily="18" charset="0"/>
              </a:rPr>
              <a:t>для обмеження доступу для </a:t>
            </a:r>
            <a:r>
              <a:rPr lang="uk-UA" sz="2133" dirty="0" err="1">
                <a:latin typeface="Times New Roman" panose="02020603050405020304" pitchFamily="18" charset="0"/>
                <a:cs typeface="Times New Roman" panose="02020603050405020304" pitchFamily="18" charset="0"/>
              </a:rPr>
              <a:t>незалогінених</a:t>
            </a:r>
            <a:r>
              <a:rPr lang="uk-UA" sz="2133" dirty="0">
                <a:latin typeface="Times New Roman" panose="02020603050405020304" pitchFamily="18" charset="0"/>
                <a:cs typeface="Times New Roman" panose="02020603050405020304" pitchFamily="18" charset="0"/>
              </a:rPr>
              <a:t> користувачів</a:t>
            </a:r>
            <a:endParaRPr lang="en-US" sz="2133" dirty="0">
              <a:latin typeface="Times New Roman" panose="02020603050405020304" pitchFamily="18" charset="0"/>
              <a:cs typeface="Times New Roman" panose="02020603050405020304" pitchFamily="18" charset="0"/>
            </a:endParaRPr>
          </a:p>
        </p:txBody>
      </p:sp>
      <p:pic>
        <p:nvPicPr>
          <p:cNvPr id="94" name="Google Shape;94;p17"/>
          <p:cNvPicPr preferRelativeResize="0"/>
          <p:nvPr/>
        </p:nvPicPr>
        <p:blipFill>
          <a:blip r:embed="rId3">
            <a:alphaModFix/>
          </a:blip>
          <a:stretch>
            <a:fillRect/>
          </a:stretch>
        </p:blipFill>
        <p:spPr>
          <a:xfrm>
            <a:off x="358567" y="5812667"/>
            <a:ext cx="1149667" cy="775667"/>
          </a:xfrm>
          <a:prstGeom prst="rect">
            <a:avLst/>
          </a:prstGeom>
          <a:noFill/>
          <a:ln>
            <a:noFill/>
          </a:ln>
        </p:spPr>
      </p:pic>
      <p:sp>
        <p:nvSpPr>
          <p:cNvPr id="2" name="TextBox 1">
            <a:extLst>
              <a:ext uri="{FF2B5EF4-FFF2-40B4-BE49-F238E27FC236}">
                <a16:creationId xmlns:a16="http://schemas.microsoft.com/office/drawing/2014/main" id="{A343E912-C721-1128-5F72-D9BB9BCF5CCA}"/>
              </a:ext>
            </a:extLst>
          </p:cNvPr>
          <p:cNvSpPr txBox="1"/>
          <p:nvPr/>
        </p:nvSpPr>
        <p:spPr>
          <a:xfrm>
            <a:off x="11704320" y="6141800"/>
            <a:ext cx="349776" cy="461665"/>
          </a:xfrm>
          <a:prstGeom prst="rect">
            <a:avLst/>
          </a:prstGeom>
          <a:noFill/>
        </p:spPr>
        <p:txBody>
          <a:bodyPr wrap="none" rtlCol="0">
            <a:spAutoFit/>
          </a:bodyPr>
          <a:lstStyle/>
          <a:p>
            <a:fld id="{A35EEF41-5B9E-4186-8855-3C8162DCC2D6}" type="slidenum">
              <a:rPr lang="uk-UA" sz="2400"/>
              <a:t>9</a:t>
            </a:fld>
            <a:endParaRPr lang="uk-UA" sz="2400" dirty="0"/>
          </a:p>
        </p:txBody>
      </p:sp>
      <p:sp>
        <p:nvSpPr>
          <p:cNvPr id="10" name="AutoShape 8" descr="JSON Web Tokens - jwt.io">
            <a:extLst>
              <a:ext uri="{FF2B5EF4-FFF2-40B4-BE49-F238E27FC236}">
                <a16:creationId xmlns:a16="http://schemas.microsoft.com/office/drawing/2014/main" id="{00CD8EE4-4943-0759-12B0-6A30DDFC085D}"/>
              </a:ext>
            </a:extLst>
          </p:cNvPr>
          <p:cNvSpPr>
            <a:spLocks noChangeAspect="1" noChangeArrowheads="1"/>
          </p:cNvSpPr>
          <p:nvPr/>
        </p:nvSpPr>
        <p:spPr bwMode="auto">
          <a:xfrm>
            <a:off x="5892800" y="3225800"/>
            <a:ext cx="406400" cy="406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ru-UA" sz="2400"/>
          </a:p>
        </p:txBody>
      </p:sp>
      <p:sp>
        <p:nvSpPr>
          <p:cNvPr id="11" name="AutoShape 10" descr="JSON Web Tokens - jwt.io">
            <a:extLst>
              <a:ext uri="{FF2B5EF4-FFF2-40B4-BE49-F238E27FC236}">
                <a16:creationId xmlns:a16="http://schemas.microsoft.com/office/drawing/2014/main" id="{538DEF6B-24DA-8555-84D8-FC40837ECD1F}"/>
              </a:ext>
            </a:extLst>
          </p:cNvPr>
          <p:cNvSpPr>
            <a:spLocks noChangeAspect="1" noChangeArrowheads="1"/>
          </p:cNvSpPr>
          <p:nvPr/>
        </p:nvSpPr>
        <p:spPr bwMode="auto">
          <a:xfrm>
            <a:off x="6096000" y="3429000"/>
            <a:ext cx="406400" cy="406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ru-UA" sz="2400"/>
          </a:p>
        </p:txBody>
      </p:sp>
      <p:pic>
        <p:nvPicPr>
          <p:cNvPr id="7" name="Рисунок 6" descr="Зображення, що містить Барвистість, Графіка, графічний дизайн, знімок екрана&#10;&#10;Вміст, створений ШІ, може бути неправильним.">
            <a:extLst>
              <a:ext uri="{FF2B5EF4-FFF2-40B4-BE49-F238E27FC236}">
                <a16:creationId xmlns:a16="http://schemas.microsoft.com/office/drawing/2014/main" id="{ACA00288-0341-AD52-F6A1-67FEA4CC46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7680" y="1878310"/>
            <a:ext cx="1352377" cy="451694"/>
          </a:xfrm>
          <a:prstGeom prst="rect">
            <a:avLst/>
          </a:prstGeom>
        </p:spPr>
      </p:pic>
      <p:pic>
        <p:nvPicPr>
          <p:cNvPr id="9" name="Рисунок 8" descr="Зображення, що містить Шрифт, Графіка, графічний дизайн, текст&#10;&#10;Вміст, створений ШІ, може бути неправильним.">
            <a:extLst>
              <a:ext uri="{FF2B5EF4-FFF2-40B4-BE49-F238E27FC236}">
                <a16:creationId xmlns:a16="http://schemas.microsoft.com/office/drawing/2014/main" id="{A54251DC-9E14-9072-1A1C-43BAB397BA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5210" y="1124265"/>
            <a:ext cx="1716690" cy="323596"/>
          </a:xfrm>
          <a:prstGeom prst="rect">
            <a:avLst/>
          </a:prstGeom>
        </p:spPr>
      </p:pic>
      <p:pic>
        <p:nvPicPr>
          <p:cNvPr id="13" name="Рисунок 12" descr="Зображення, що містить картинки, Графіка, символ, дизайн&#10;&#10;Вміст, створений ШІ, може бути неправильним.">
            <a:extLst>
              <a:ext uri="{FF2B5EF4-FFF2-40B4-BE49-F238E27FC236}">
                <a16:creationId xmlns:a16="http://schemas.microsoft.com/office/drawing/2014/main" id="{3CC31355-0DEE-0808-6B86-88A56FDE37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72886" y="948982"/>
            <a:ext cx="654273" cy="674161"/>
          </a:xfrm>
          <a:prstGeom prst="rect">
            <a:avLst/>
          </a:prstGeom>
        </p:spPr>
      </p:pic>
      <p:pic>
        <p:nvPicPr>
          <p:cNvPr id="1034" name="Picture 10" descr="5,700+ Web Cookies Icon Stock Illustrations, Royalty-Free ...">
            <a:extLst>
              <a:ext uri="{FF2B5EF4-FFF2-40B4-BE49-F238E27FC236}">
                <a16:creationId xmlns:a16="http://schemas.microsoft.com/office/drawing/2014/main" id="{894F080B-7289-83F9-1DEE-847773FEC2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72886" y="1716807"/>
            <a:ext cx="774700" cy="774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Офіс">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Офіс">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450</TotalTime>
  <Words>803</Words>
  <Application>Microsoft Office PowerPoint</Application>
  <PresentationFormat>Широкий екран</PresentationFormat>
  <Paragraphs>69</Paragraphs>
  <Slides>13</Slides>
  <Notes>13</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13</vt:i4>
      </vt:variant>
    </vt:vector>
  </HeadingPairs>
  <TitlesOfParts>
    <vt:vector size="19" baseType="lpstr">
      <vt:lpstr>Aptos</vt:lpstr>
      <vt:lpstr>Aptos Display</vt:lpstr>
      <vt:lpstr>Arial</vt:lpstr>
      <vt:lpstr>Economica</vt:lpstr>
      <vt:lpstr>Times New Roman</vt:lpstr>
      <vt:lpstr>Тема Office</vt:lpstr>
      <vt:lpstr>Генератор тестових завдань на базі ШІ. Адаптивне тестування</vt:lpstr>
      <vt:lpstr>Мета роботи</vt:lpstr>
      <vt:lpstr>Аналіз існуючих рішень. QUIZLET</vt:lpstr>
      <vt:lpstr>Аналіз існуючих рішень. Kahoot</vt:lpstr>
      <vt:lpstr>Аналіз існуючих рішень. Google Forms!</vt:lpstr>
      <vt:lpstr>Постановка задачі та опис системи</vt:lpstr>
      <vt:lpstr>Архітектура створенного програмного забезпечення</vt:lpstr>
      <vt:lpstr>Проектування створенного програмного забезпечення</vt:lpstr>
      <vt:lpstr>Засоби розробки </vt:lpstr>
      <vt:lpstr>Приклад коду. Аутентифікація</vt:lpstr>
      <vt:lpstr>Приклад коду. Збір інформації про проходженя тесту</vt:lpstr>
      <vt:lpstr>Підсумки </vt:lpstr>
      <vt:lpstr>Дякую за увагу!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Roman Yuklenchuk</dc:creator>
  <cp:lastModifiedBy>Roman Yuklenchuk</cp:lastModifiedBy>
  <cp:revision>6</cp:revision>
  <dcterms:created xsi:type="dcterms:W3CDTF">2025-06-15T20:38:40Z</dcterms:created>
  <dcterms:modified xsi:type="dcterms:W3CDTF">2025-06-19T12:15:17Z</dcterms:modified>
</cp:coreProperties>
</file>