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8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32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4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98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9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4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2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3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2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6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Харківський</a:t>
            </a:r>
            <a:r>
              <a:rPr dirty="0"/>
              <a:t> </a:t>
            </a:r>
            <a:r>
              <a:rPr dirty="0" err="1"/>
              <a:t>національний</a:t>
            </a:r>
            <a:r>
              <a:rPr dirty="0"/>
              <a:t> </a:t>
            </a:r>
            <a:r>
              <a:rPr dirty="0" err="1"/>
              <a:t>університет</a:t>
            </a:r>
            <a:r>
              <a:rPr dirty="0"/>
              <a:t> </a:t>
            </a:r>
            <a:r>
              <a:rPr dirty="0" err="1"/>
              <a:t>радіоелектроніки</a:t>
            </a:r>
            <a:endParaRPr dirty="0"/>
          </a:p>
          <a:p>
            <a:r>
              <a:rPr dirty="0" err="1"/>
              <a:t>Факультет</a:t>
            </a:r>
            <a:r>
              <a:rPr dirty="0"/>
              <a:t> </a:t>
            </a:r>
            <a:r>
              <a:rPr dirty="0" err="1"/>
              <a:t>комп’ютерних</a:t>
            </a:r>
            <a:r>
              <a:rPr dirty="0"/>
              <a:t> </a:t>
            </a:r>
            <a:r>
              <a:rPr dirty="0" err="1"/>
              <a:t>наук</a:t>
            </a:r>
            <a:endParaRPr dirty="0"/>
          </a:p>
          <a:p>
            <a:r>
              <a:rPr dirty="0" err="1"/>
              <a:t>Кафедра</a:t>
            </a:r>
            <a:r>
              <a:rPr dirty="0"/>
              <a:t> </a:t>
            </a:r>
            <a:r>
              <a:rPr dirty="0" err="1"/>
              <a:t>програмної</a:t>
            </a:r>
            <a:r>
              <a:rPr dirty="0"/>
              <a:t> </a:t>
            </a:r>
            <a:r>
              <a:rPr dirty="0" err="1"/>
              <a:t>інженерії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3319272"/>
            <a:ext cx="8229600" cy="4525963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 err="1"/>
              <a:t>Практичне</a:t>
            </a:r>
            <a:r>
              <a:rPr dirty="0"/>
              <a:t> </a:t>
            </a:r>
            <a:r>
              <a:rPr dirty="0" err="1"/>
              <a:t>заняття</a:t>
            </a:r>
            <a:r>
              <a:rPr dirty="0"/>
              <a:t> №1</a:t>
            </a:r>
          </a:p>
          <a:p>
            <a:pPr marL="0" indent="0">
              <a:buNone/>
            </a:pPr>
            <a:r>
              <a:rPr dirty="0" err="1"/>
              <a:t>Тема</a:t>
            </a:r>
            <a:r>
              <a:rPr dirty="0"/>
              <a:t>: «</a:t>
            </a:r>
            <a:r>
              <a:rPr dirty="0" err="1"/>
              <a:t>Патерн</a:t>
            </a:r>
            <a:r>
              <a:rPr dirty="0"/>
              <a:t> </a:t>
            </a:r>
            <a:r>
              <a:rPr dirty="0" err="1"/>
              <a:t>проєктування</a:t>
            </a:r>
            <a:r>
              <a:rPr dirty="0"/>
              <a:t>: </a:t>
            </a:r>
            <a:r>
              <a:rPr dirty="0" err="1"/>
              <a:t>Адаптер</a:t>
            </a:r>
            <a:r>
              <a:rPr dirty="0"/>
              <a:t>»</a:t>
            </a:r>
          </a:p>
          <a:p>
            <a:pPr marL="0" indent="0">
              <a:buNone/>
            </a:pPr>
            <a:r>
              <a:rPr dirty="0" err="1"/>
              <a:t>Виконав</a:t>
            </a:r>
            <a:r>
              <a:rPr dirty="0"/>
              <a:t>: </a:t>
            </a:r>
            <a:r>
              <a:rPr dirty="0" err="1"/>
              <a:t>Іванов</a:t>
            </a:r>
            <a:r>
              <a:rPr dirty="0"/>
              <a:t> Д. ПЗПІ-22-6</a:t>
            </a:r>
          </a:p>
          <a:p>
            <a:pPr marL="0" indent="0">
              <a:buNone/>
            </a:pPr>
            <a:r>
              <a:rPr dirty="0" err="1"/>
              <a:t>Харків</a:t>
            </a:r>
            <a:r>
              <a:rPr dirty="0"/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«Адаптер» інтегрує несумісні інтерфейси</a:t>
            </a:r>
          </a:p>
          <a:p>
            <a:r>
              <a:t>- Зменшує витрати на переробку коду</a:t>
            </a:r>
          </a:p>
          <a:p>
            <a:r>
              <a:t>- Один із найпоширеніших структурних патернів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Джерела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Gamma E. та ін. Design Patterns</a:t>
            </a:r>
          </a:p>
          <a:p>
            <a:r>
              <a:t>2. Refactoring Guru. Adapter</a:t>
            </a:r>
          </a:p>
          <a:p>
            <a:r>
              <a:t>3. Wikipedia. Adapter 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Що таке патерн «Адаптер»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Структурний шаблон проєктування</a:t>
            </a:r>
          </a:p>
          <a:p>
            <a:r>
              <a:t>- Узгоджує несумісні інтерфейси</a:t>
            </a:r>
          </a:p>
          <a:p>
            <a:r>
              <a:t>- Дозволяє класам працювати разом</a:t>
            </a:r>
          </a:p>
          <a:p>
            <a:r>
              <a:t>- Інкапсулює існуючий клас в новий інтерфейс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Складові патерну «Адаптер»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Target – інтерфейс, який очікує клієнт</a:t>
            </a:r>
          </a:p>
          <a:p>
            <a:r>
              <a:t>- Client – використовує Target</a:t>
            </a:r>
          </a:p>
          <a:p>
            <a:r>
              <a:t>- Adaptee – існуючий клас із іншим інтерфейсом</a:t>
            </a:r>
          </a:p>
          <a:p>
            <a:r>
              <a:t>- Adapter – узгоджує Adaptee з Target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UML-діаграма «Адаптер»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58F308-758B-0247-7EAE-50F42ED4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" y="1167220"/>
            <a:ext cx="6867144" cy="5108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 із реального життя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Перехідник для розетки</a:t>
            </a:r>
          </a:p>
          <a:p>
            <a:r>
              <a:t>- Зарядка ноутбука з різними стандартами</a:t>
            </a:r>
          </a:p>
          <a:p>
            <a:r>
              <a:t>- USB-адаптер для SD-картки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Переваги патерну «Адаптер»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Сумісність між класами</a:t>
            </a:r>
          </a:p>
          <a:p>
            <a:r>
              <a:t>- Повторне використання коду</a:t>
            </a:r>
          </a:p>
          <a:p>
            <a:r>
              <a:t>- Гнучкість у зміні системи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Недоліки патерну «Адаптер»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Ускладнення архітектури</a:t>
            </a:r>
          </a:p>
          <a:p>
            <a:r>
              <a:t>- Додатковий рівень абстракції</a:t>
            </a:r>
          </a:p>
          <a:p>
            <a:r>
              <a:t>- Складність підтримки при великій кількості адаптерів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 коду на C#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rPr sz="1600">
                <a:solidFill>
                  <a:srgbClr val="000000"/>
                </a:solidFill>
                <a:latin typeface="Courier New"/>
              </a:rPr>
              <a:t>// Target – інтерфейс
public interface ITarget {
    void Request();
}
// Adaptee – існуючий клас
public class Adaptee {
    public void SpecificRequest() {
        Console.WriteLine("Виконано специфічний запит");
    }
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 коду на C#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r>
              <a:rPr sz="1600">
                <a:solidFill>
                  <a:srgbClr val="000000"/>
                </a:solidFill>
                <a:latin typeface="Courier New"/>
              </a:rPr>
              <a:t>// Adapter – узгоджує Target та Adaptee
public class Adapter : ITarget {
    private Adaptee _adaptee = new Adaptee();
    public void Request() {
        _adaptee.SpecificRequest();
    }
}
// Client
class Program {
    static void Main() {
        ITarget target = new Adapter();
        target.Request();
    }
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ирода">
  <a:themeElements>
    <a:clrScheme name="Природа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Природа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рирод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334</Words>
  <Application>Microsoft Office PowerPoint</Application>
  <PresentationFormat>Екран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Garamond</vt:lpstr>
      <vt:lpstr>Природа</vt:lpstr>
      <vt:lpstr>Харківський національний університет радіоелектроніки Факультет комп’ютерних наук Кафедра програмної інженерії</vt:lpstr>
      <vt:lpstr>Що таке патерн «Адаптер»</vt:lpstr>
      <vt:lpstr>Складові патерну «Адаптер»</vt:lpstr>
      <vt:lpstr>UML-діаграма «Адаптер»</vt:lpstr>
      <vt:lpstr>Приклад із реального життя</vt:lpstr>
      <vt:lpstr>Переваги патерну «Адаптер»</vt:lpstr>
      <vt:lpstr>Недоліки патерну «Адаптер»</vt:lpstr>
      <vt:lpstr>Приклад коду на C# (1/2)</vt:lpstr>
      <vt:lpstr>Приклад коду на C# (2/2)</vt:lpstr>
      <vt:lpstr>Висновки</vt:lpstr>
      <vt:lpstr>Джерела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Дима Иванов</cp:lastModifiedBy>
  <cp:revision>2</cp:revision>
  <dcterms:created xsi:type="dcterms:W3CDTF">2013-01-27T09:14:16Z</dcterms:created>
  <dcterms:modified xsi:type="dcterms:W3CDTF">2025-08-23T18:39:26Z</dcterms:modified>
  <cp:category/>
</cp:coreProperties>
</file>