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9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7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0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7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5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7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4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2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9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2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9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3921"/>
            <a:ext cx="7772400" cy="1470025"/>
          </a:xfrm>
        </p:spPr>
        <p:txBody>
          <a:bodyPr/>
          <a:lstStyle/>
          <a:p>
            <a:r>
              <a:rPr dirty="0" err="1"/>
              <a:t>Архітектура</a:t>
            </a:r>
            <a:r>
              <a:rPr dirty="0"/>
              <a:t>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976" y="3264409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dirty="0" err="1"/>
              <a:t>Харківський</a:t>
            </a:r>
            <a:r>
              <a:rPr dirty="0"/>
              <a:t> </a:t>
            </a:r>
            <a:r>
              <a:rPr dirty="0" err="1"/>
              <a:t>національний</a:t>
            </a:r>
            <a:r>
              <a:rPr dirty="0"/>
              <a:t> </a:t>
            </a:r>
            <a:r>
              <a:rPr dirty="0" err="1"/>
              <a:t>університет</a:t>
            </a:r>
            <a:r>
              <a:rPr dirty="0"/>
              <a:t> </a:t>
            </a:r>
            <a:r>
              <a:rPr dirty="0" err="1"/>
              <a:t>радіоелектроніки</a:t>
            </a:r>
            <a:endParaRPr dirty="0"/>
          </a:p>
          <a:p>
            <a:pPr algn="l"/>
            <a:r>
              <a:rPr dirty="0" err="1"/>
              <a:t>Кафедра</a:t>
            </a:r>
            <a:r>
              <a:rPr dirty="0"/>
              <a:t> </a:t>
            </a:r>
            <a:r>
              <a:rPr dirty="0" err="1"/>
              <a:t>програмної</a:t>
            </a:r>
            <a:r>
              <a:rPr dirty="0"/>
              <a:t> </a:t>
            </a:r>
            <a:r>
              <a:rPr dirty="0" err="1"/>
              <a:t>інженерії</a:t>
            </a:r>
            <a:endParaRPr dirty="0"/>
          </a:p>
          <a:p>
            <a:pPr algn="l"/>
            <a:r>
              <a:rPr dirty="0" err="1"/>
              <a:t>Практична</a:t>
            </a:r>
            <a:r>
              <a:rPr dirty="0"/>
              <a:t> </a:t>
            </a:r>
            <a:r>
              <a:rPr dirty="0" err="1"/>
              <a:t>робота</a:t>
            </a:r>
            <a:r>
              <a:rPr dirty="0"/>
              <a:t> №2</a:t>
            </a:r>
          </a:p>
          <a:p>
            <a:pPr algn="l"/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Іванов</a:t>
            </a:r>
            <a:r>
              <a:rPr dirty="0"/>
              <a:t> Д. (ПЗПІ-22-6)</a:t>
            </a:r>
          </a:p>
          <a:p>
            <a:pPr algn="l"/>
            <a:r>
              <a:rPr dirty="0" err="1"/>
              <a:t>Харків</a:t>
            </a:r>
            <a:r>
              <a:rPr dirty="0"/>
              <a:t>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Що таке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Платформа для спільної розробки</a:t>
            </a:r>
          </a:p>
          <a:p>
            <a:r>
              <a:t>- Заснована у 2008 році</a:t>
            </a:r>
          </a:p>
          <a:p>
            <a:r>
              <a:t>- Понад 100 млн користувачів</a:t>
            </a:r>
          </a:p>
          <a:p>
            <a:r>
              <a:t>- Поєднує Git та інструменти співпраці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Загальний огляд архітектури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Базується на мікросервісах</a:t>
            </a:r>
          </a:p>
          <a:p>
            <a:r>
              <a:t>- Контейнеризація (Docker, Kubernetes)</a:t>
            </a:r>
          </a:p>
          <a:p>
            <a:r>
              <a:t>- Хмарна інфраструктура Microsoft Azure</a:t>
            </a:r>
          </a:p>
          <a:p>
            <a:r>
              <a:t>- Висока масштабованість і безпека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Основні компоненти архітектури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Front-end: React</a:t>
            </a:r>
          </a:p>
          <a:p>
            <a:r>
              <a:t>- Back-end: Ruby on Rails, Node.js, Go</a:t>
            </a:r>
          </a:p>
          <a:p>
            <a:r>
              <a:t>- API Gateway: REST &amp; GraphQL</a:t>
            </a:r>
          </a:p>
          <a:p>
            <a:r>
              <a:t>- Databases: MySQL + Redis</a:t>
            </a:r>
          </a:p>
          <a:p>
            <a:r>
              <a:t>- Code Storage: Git-репозиторії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Особливості архітектури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Мікросервіси для масштабованості</a:t>
            </a:r>
          </a:p>
          <a:p>
            <a:r>
              <a:t>- CDN для швидкої доставки</a:t>
            </a:r>
          </a:p>
          <a:p>
            <a:r>
              <a:t>- CI/CD для швидких оновлень</a:t>
            </a:r>
          </a:p>
          <a:p>
            <a:r>
              <a:t>- Висока безпека та ізоляція сервісів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Інфраструктура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Хмарна інфраструктура: Microsoft Azure</a:t>
            </a:r>
          </a:p>
          <a:p>
            <a:r>
              <a:t>- Оркестрація: Kubernetes</a:t>
            </a:r>
          </a:p>
          <a:p>
            <a:r>
              <a:t>- Сховище даних: SQL + Redis</a:t>
            </a:r>
          </a:p>
          <a:p>
            <a:r>
              <a:t>- Система кешування для продуктивності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UML-</a:t>
            </a:r>
            <a:r>
              <a:rPr dirty="0" err="1"/>
              <a:t>діаграма</a:t>
            </a:r>
            <a:r>
              <a:rPr dirty="0"/>
              <a:t> </a:t>
            </a:r>
            <a:r>
              <a:rPr dirty="0" err="1"/>
              <a:t>архітектури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A3E33A-1D92-8395-C178-6EB9DF4D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1985848"/>
            <a:ext cx="7699248" cy="2886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– ключова розробницька платформа</a:t>
            </a:r>
          </a:p>
          <a:p>
            <a:r>
              <a:t>- Архітектура базується на мікросервісах</a:t>
            </a:r>
          </a:p>
          <a:p>
            <a:r>
              <a:t>- Використання сучасних хмарних технологій</a:t>
            </a:r>
          </a:p>
          <a:p>
            <a:r>
              <a:t>- Висока масштабованість і надійність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r>
              <a:rPr lang="ru-RU"/>
              <a:t>Джерела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architecture">
            <a:extLst>
              <a:ext uri="{FF2B5EF4-FFF2-40B4-BE49-F238E27FC236}">
                <a16:creationId xmlns:a16="http://schemas.microsoft.com/office/drawing/2014/main" id="{19044EC4-59DD-25F4-56E6-7159B05059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02" r="19585" b="3"/>
          <a:stretch>
            <a:fillRect/>
          </a:stretch>
        </p:blipFill>
        <p:spPr>
          <a:xfrm>
            <a:off x="1059512" y="1410208"/>
            <a:ext cx="395908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868" y="2556932"/>
            <a:ext cx="2520578" cy="3318936"/>
          </a:xfrm>
        </p:spPr>
        <p:txBody>
          <a:bodyPr>
            <a:normAutofit/>
          </a:bodyPr>
          <a:lstStyle/>
          <a:p>
            <a:r>
              <a:rPr lang="en-GB"/>
              <a:t>1. GitHub Engineering Blog</a:t>
            </a:r>
          </a:p>
          <a:p>
            <a:r>
              <a:rPr lang="en-GB"/>
              <a:t>2. Medium: Inside GitHub Architecture</a:t>
            </a:r>
          </a:p>
          <a:p>
            <a:r>
              <a:rPr lang="en-GB"/>
              <a:t>3. Wikipedia: GitHub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198</Words>
  <Application>Microsoft Office PowerPoint</Application>
  <PresentationFormat>Екран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2" baseType="lpstr">
      <vt:lpstr>Arial</vt:lpstr>
      <vt:lpstr>Garamond</vt:lpstr>
      <vt:lpstr>Природа</vt:lpstr>
      <vt:lpstr>Архітектура GitHub</vt:lpstr>
      <vt:lpstr>Що таке GitHub</vt:lpstr>
      <vt:lpstr>Загальний огляд архітектури</vt:lpstr>
      <vt:lpstr>Основні компоненти архітектури</vt:lpstr>
      <vt:lpstr>Особливості архітектури</vt:lpstr>
      <vt:lpstr>Інфраструктура GitHub</vt:lpstr>
      <vt:lpstr>UML-діаграма архітектури</vt:lpstr>
      <vt:lpstr>Висновки</vt:lpstr>
      <vt:lpstr>Джерела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Дима Иванов</cp:lastModifiedBy>
  <cp:revision>2</cp:revision>
  <dcterms:created xsi:type="dcterms:W3CDTF">2013-01-27T09:14:16Z</dcterms:created>
  <dcterms:modified xsi:type="dcterms:W3CDTF">2025-08-23T18:45:49Z</dcterms:modified>
  <cp:category/>
</cp:coreProperties>
</file>