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6"/>
  </p:notesMasterIdLst>
  <p:sldIdLst>
    <p:sldId id="256" r:id="rId2"/>
    <p:sldId id="257" r:id="rId3"/>
    <p:sldId id="321" r:id="rId4"/>
    <p:sldId id="259" r:id="rId5"/>
    <p:sldId id="322" r:id="rId6"/>
    <p:sldId id="323" r:id="rId7"/>
    <p:sldId id="324" r:id="rId8"/>
    <p:sldId id="325" r:id="rId9"/>
    <p:sldId id="326" r:id="rId10"/>
    <p:sldId id="260" r:id="rId11"/>
    <p:sldId id="327" r:id="rId12"/>
    <p:sldId id="328" r:id="rId13"/>
    <p:sldId id="329" r:id="rId14"/>
    <p:sldId id="330" r:id="rId1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Semi Bold" panose="020B0604020202020204" charset="0"/>
      <p:regular r:id="rId21"/>
    </p:embeddedFont>
    <p:embeddedFont>
      <p:font typeface="Bebas Neue" panose="020B0606020202050201" pitchFamily="3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47B556-921D-4731-898F-3382B9081C2E}">
  <a:tblStyle styleId="{2847B556-921D-4731-898F-3382B9081C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838F10D-5BE5-4599-8C18-58FD2DBCA21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8771d8805b_0_6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8771d8805b_0_6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41BF6467-D973-D2D0-AE48-36E78FA8F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55742EA6-B42F-52D2-CC2E-698A3952B9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CC28C91D-FC8E-6884-6534-7A2A55FBEE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005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>
          <a:extLst>
            <a:ext uri="{FF2B5EF4-FFF2-40B4-BE49-F238E27FC236}">
              <a16:creationId xmlns:a16="http://schemas.microsoft.com/office/drawing/2014/main" id="{C1232135-5EB9-FB9C-0DFD-609E275A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137f1f7f596_0_10:notes">
            <a:extLst>
              <a:ext uri="{FF2B5EF4-FFF2-40B4-BE49-F238E27FC236}">
                <a16:creationId xmlns:a16="http://schemas.microsoft.com/office/drawing/2014/main" id="{7E2A414A-1B35-DBE4-A3CC-9C4D2F816A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137f1f7f596_0_10:notes">
            <a:extLst>
              <a:ext uri="{FF2B5EF4-FFF2-40B4-BE49-F238E27FC236}">
                <a16:creationId xmlns:a16="http://schemas.microsoft.com/office/drawing/2014/main" id="{69AC610F-3193-94D9-D1A3-A38CD2FA2E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75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6">
          <a:extLst>
            <a:ext uri="{FF2B5EF4-FFF2-40B4-BE49-F238E27FC236}">
              <a16:creationId xmlns:a16="http://schemas.microsoft.com/office/drawing/2014/main" id="{2217A26C-4C08-FF5D-252C-F55F91639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7" name="Google Shape;3347;g137f1f7f596_0_10:notes">
            <a:extLst>
              <a:ext uri="{FF2B5EF4-FFF2-40B4-BE49-F238E27FC236}">
                <a16:creationId xmlns:a16="http://schemas.microsoft.com/office/drawing/2014/main" id="{ED947926-52C7-2FE9-37C5-D5116A37E6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8" name="Google Shape;3348;g137f1f7f596_0_10:notes">
            <a:extLst>
              <a:ext uri="{FF2B5EF4-FFF2-40B4-BE49-F238E27FC236}">
                <a16:creationId xmlns:a16="http://schemas.microsoft.com/office/drawing/2014/main" id="{EA9EB034-742A-F127-404F-0FFD0A693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41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>
          <a:extLst>
            <a:ext uri="{FF2B5EF4-FFF2-40B4-BE49-F238E27FC236}">
              <a16:creationId xmlns:a16="http://schemas.microsoft.com/office/drawing/2014/main" id="{1A4C01DE-2DC3-FE01-71B4-130B885D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>
            <a:extLst>
              <a:ext uri="{FF2B5EF4-FFF2-40B4-BE49-F238E27FC236}">
                <a16:creationId xmlns:a16="http://schemas.microsoft.com/office/drawing/2014/main" id="{6C9EC7AF-B281-AD6F-97E3-587EACDE93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>
            <a:extLst>
              <a:ext uri="{FF2B5EF4-FFF2-40B4-BE49-F238E27FC236}">
                <a16:creationId xmlns:a16="http://schemas.microsoft.com/office/drawing/2014/main" id="{684715DD-7CD1-7A58-1462-FB64BEA49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6148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8771d8805b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8771d8805b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>
          <a:extLst>
            <a:ext uri="{FF2B5EF4-FFF2-40B4-BE49-F238E27FC236}">
              <a16:creationId xmlns:a16="http://schemas.microsoft.com/office/drawing/2014/main" id="{3B459666-11DA-907A-D815-1AF2B7808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>
            <a:extLst>
              <a:ext uri="{FF2B5EF4-FFF2-40B4-BE49-F238E27FC236}">
                <a16:creationId xmlns:a16="http://schemas.microsoft.com/office/drawing/2014/main" id="{D1B1D0CC-FDC3-5D63-D33A-C486A4B153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>
            <a:extLst>
              <a:ext uri="{FF2B5EF4-FFF2-40B4-BE49-F238E27FC236}">
                <a16:creationId xmlns:a16="http://schemas.microsoft.com/office/drawing/2014/main" id="{1BAEBB6B-927E-07EF-05DB-D7DB3A9EB9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7512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>
          <a:extLst>
            <a:ext uri="{FF2B5EF4-FFF2-40B4-BE49-F238E27FC236}">
              <a16:creationId xmlns:a16="http://schemas.microsoft.com/office/drawing/2014/main" id="{862EB301-3EDB-9CE7-D532-9B4CCA477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>
            <a:extLst>
              <a:ext uri="{FF2B5EF4-FFF2-40B4-BE49-F238E27FC236}">
                <a16:creationId xmlns:a16="http://schemas.microsoft.com/office/drawing/2014/main" id="{5CAE4D38-D90F-2B4F-B5D1-719DCDD74D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>
            <a:extLst>
              <a:ext uri="{FF2B5EF4-FFF2-40B4-BE49-F238E27FC236}">
                <a16:creationId xmlns:a16="http://schemas.microsoft.com/office/drawing/2014/main" id="{9F06C027-08F3-55BD-40C2-A671C6DA2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88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>
          <a:extLst>
            <a:ext uri="{FF2B5EF4-FFF2-40B4-BE49-F238E27FC236}">
              <a16:creationId xmlns:a16="http://schemas.microsoft.com/office/drawing/2014/main" id="{745AD41F-D7FA-F32A-669C-A7393AB92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>
            <a:extLst>
              <a:ext uri="{FF2B5EF4-FFF2-40B4-BE49-F238E27FC236}">
                <a16:creationId xmlns:a16="http://schemas.microsoft.com/office/drawing/2014/main" id="{253579E4-0A9D-33F9-A43B-8C405D8662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>
            <a:extLst>
              <a:ext uri="{FF2B5EF4-FFF2-40B4-BE49-F238E27FC236}">
                <a16:creationId xmlns:a16="http://schemas.microsoft.com/office/drawing/2014/main" id="{6BC58838-B648-C881-AE98-E93F2D2EEC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961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>
          <a:extLst>
            <a:ext uri="{FF2B5EF4-FFF2-40B4-BE49-F238E27FC236}">
              <a16:creationId xmlns:a16="http://schemas.microsoft.com/office/drawing/2014/main" id="{1FCE3A5B-D5D9-DF10-E9D0-8AAAC6EF8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>
            <a:extLst>
              <a:ext uri="{FF2B5EF4-FFF2-40B4-BE49-F238E27FC236}">
                <a16:creationId xmlns:a16="http://schemas.microsoft.com/office/drawing/2014/main" id="{AD512F1C-8F29-9411-ED7D-A927D3EA2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>
            <a:extLst>
              <a:ext uri="{FF2B5EF4-FFF2-40B4-BE49-F238E27FC236}">
                <a16:creationId xmlns:a16="http://schemas.microsoft.com/office/drawing/2014/main" id="{018B1DAE-BB7E-5FB8-5B1A-99CA2F56BF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591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>
          <a:extLst>
            <a:ext uri="{FF2B5EF4-FFF2-40B4-BE49-F238E27FC236}">
              <a16:creationId xmlns:a16="http://schemas.microsoft.com/office/drawing/2014/main" id="{B515C90F-85DC-0D6C-0033-90A65C922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>
            <a:extLst>
              <a:ext uri="{FF2B5EF4-FFF2-40B4-BE49-F238E27FC236}">
                <a16:creationId xmlns:a16="http://schemas.microsoft.com/office/drawing/2014/main" id="{9CA01B8B-4F07-F037-B4E5-62ED7721D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>
            <a:extLst>
              <a:ext uri="{FF2B5EF4-FFF2-40B4-BE49-F238E27FC236}">
                <a16:creationId xmlns:a16="http://schemas.microsoft.com/office/drawing/2014/main" id="{A1101A45-D7B4-BC11-C034-EBF32BA60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05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>
          <a:extLst>
            <a:ext uri="{FF2B5EF4-FFF2-40B4-BE49-F238E27FC236}">
              <a16:creationId xmlns:a16="http://schemas.microsoft.com/office/drawing/2014/main" id="{6AB53B42-CB9A-92C4-69F3-70DAD7D59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>
            <a:extLst>
              <a:ext uri="{FF2B5EF4-FFF2-40B4-BE49-F238E27FC236}">
                <a16:creationId xmlns:a16="http://schemas.microsoft.com/office/drawing/2014/main" id="{B0E94947-3D9B-78AD-D92E-10A643213F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>
            <a:extLst>
              <a:ext uri="{FF2B5EF4-FFF2-40B4-BE49-F238E27FC236}">
                <a16:creationId xmlns:a16="http://schemas.microsoft.com/office/drawing/2014/main" id="{7E42158A-8C3C-3353-8E49-7D5349848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963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_1_1_1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4"/>
          <p:cNvSpPr/>
          <p:nvPr/>
        </p:nvSpPr>
        <p:spPr>
          <a:xfrm rot="6590318" flipH="1">
            <a:off x="-306184" y="2370721"/>
            <a:ext cx="1007853" cy="1007853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4"/>
          <p:cNvSpPr/>
          <p:nvPr/>
        </p:nvSpPr>
        <p:spPr>
          <a:xfrm rot="-9481483" flipH="1">
            <a:off x="-915457" y="3472026"/>
            <a:ext cx="2475525" cy="246896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4"/>
          <p:cNvSpPr/>
          <p:nvPr/>
        </p:nvSpPr>
        <p:spPr>
          <a:xfrm rot="899813" flipH="1">
            <a:off x="1631124" y="4480352"/>
            <a:ext cx="1581923" cy="1554207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4"/>
          <p:cNvSpPr/>
          <p:nvPr/>
        </p:nvSpPr>
        <p:spPr>
          <a:xfrm rot="-10381582" flipH="1">
            <a:off x="7543839" y="-800754"/>
            <a:ext cx="2176012" cy="2170244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69" name="Google Shape;469;p24"/>
          <p:cNvGrpSpPr/>
          <p:nvPr/>
        </p:nvGrpSpPr>
        <p:grpSpPr>
          <a:xfrm rot="-5400000" flipH="1">
            <a:off x="-13639" y="6073052"/>
            <a:ext cx="986724" cy="959451"/>
            <a:chOff x="-1" y="-23"/>
            <a:chExt cx="986724" cy="959451"/>
          </a:xfrm>
        </p:grpSpPr>
        <p:sp>
          <p:nvSpPr>
            <p:cNvPr id="470" name="Google Shape;470;p2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24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76" name="Google Shape;476;p2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24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82" name="Google Shape;482;p2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26"/>
          <p:cNvGrpSpPr/>
          <p:nvPr/>
        </p:nvGrpSpPr>
        <p:grpSpPr>
          <a:xfrm>
            <a:off x="8402076" y="-324202"/>
            <a:ext cx="1195727" cy="1221775"/>
            <a:chOff x="4910125" y="3143702"/>
            <a:chExt cx="691851" cy="706923"/>
          </a:xfrm>
        </p:grpSpPr>
        <p:sp>
          <p:nvSpPr>
            <p:cNvPr id="502" name="Google Shape;502;p26"/>
            <p:cNvSpPr/>
            <p:nvPr/>
          </p:nvSpPr>
          <p:spPr>
            <a:xfrm>
              <a:off x="4950294" y="3143702"/>
              <a:ext cx="70575" cy="399169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6"/>
            <p:cNvSpPr/>
            <p:nvPr/>
          </p:nvSpPr>
          <p:spPr>
            <a:xfrm>
              <a:off x="5200653" y="3736294"/>
              <a:ext cx="401323" cy="705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4944650" y="3445500"/>
              <a:ext cx="325675" cy="367025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910125" y="3425550"/>
              <a:ext cx="153925" cy="41100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5249750" y="3697025"/>
              <a:ext cx="41100" cy="153600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6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508" name="Google Shape;508;p26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2" name="Google Shape;512;p26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513" name="Google Shape;513;p26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6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6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" name="Google Shape;516;p26"/>
          <p:cNvSpPr/>
          <p:nvPr/>
        </p:nvSpPr>
        <p:spPr>
          <a:xfrm rot="-5690346">
            <a:off x="2071539" y="-864570"/>
            <a:ext cx="1503846" cy="1503846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6"/>
          <p:cNvSpPr/>
          <p:nvPr/>
        </p:nvSpPr>
        <p:spPr>
          <a:xfrm rot="10381533">
            <a:off x="-877714" y="-575211"/>
            <a:ext cx="2984630" cy="297671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6"/>
          <p:cNvSpPr txBox="1">
            <a:spLocks noGrp="1"/>
          </p:cNvSpPr>
          <p:nvPr>
            <p:ph type="ctrTitle"/>
          </p:nvPr>
        </p:nvSpPr>
        <p:spPr>
          <a:xfrm>
            <a:off x="709350" y="1351413"/>
            <a:ext cx="38625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6"/>
          <p:cNvSpPr txBox="1">
            <a:spLocks noGrp="1"/>
          </p:cNvSpPr>
          <p:nvPr>
            <p:ph type="subTitle" idx="1"/>
          </p:nvPr>
        </p:nvSpPr>
        <p:spPr>
          <a:xfrm>
            <a:off x="709375" y="2571688"/>
            <a:ext cx="3862500" cy="12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3" r:id="rId6"/>
    <p:sldLayoutId id="2147483665" r:id="rId7"/>
    <p:sldLayoutId id="2147483670" r:id="rId8"/>
    <p:sldLayoutId id="2147483672" r:id="rId9"/>
    <p:sldLayoutId id="2147483679" r:id="rId10"/>
    <p:sldLayoutId id="2147483684" r:id="rId11"/>
    <p:sldLayoutId id="2147483691" r:id="rId12"/>
    <p:sldLayoutId id="214748369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831050" y="837866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Gears of Justice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22785" y="2830433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dirty="0" err="1"/>
              <a:t>Ігровий</a:t>
            </a:r>
            <a:r>
              <a:rPr lang="ru-RU" dirty="0"/>
              <a:t> </a:t>
            </a:r>
            <a:r>
              <a:rPr lang="ru-RU" dirty="0" err="1"/>
              <a:t>застосунок</a:t>
            </a:r>
            <a:r>
              <a:rPr lang="ru-RU" dirty="0"/>
              <a:t> у </a:t>
            </a:r>
            <a:r>
              <a:rPr lang="ru-RU" dirty="0" err="1"/>
              <a:t>жанрі</a:t>
            </a:r>
            <a:r>
              <a:rPr lang="ru-RU" dirty="0"/>
              <a:t> детективного симулятора.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52;p52">
            <a:extLst>
              <a:ext uri="{FF2B5EF4-FFF2-40B4-BE49-F238E27FC236}">
                <a16:creationId xmlns:a16="http://schemas.microsoft.com/office/drawing/2014/main" id="{A83F7847-B421-66E4-5BD0-FAA2BD8594DB}"/>
              </a:ext>
            </a:extLst>
          </p:cNvPr>
          <p:cNvSpPr txBox="1">
            <a:spLocks/>
          </p:cNvSpPr>
          <p:nvPr/>
        </p:nvSpPr>
        <p:spPr>
          <a:xfrm>
            <a:off x="1836459" y="3564572"/>
            <a:ext cx="548190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ru-RU" dirty="0" err="1"/>
              <a:t>Виконав</a:t>
            </a:r>
            <a:r>
              <a:rPr lang="ru-RU" dirty="0"/>
              <a:t>: ст. гр. ПЗПІ-21-10 Крашаниця Євген </a:t>
            </a:r>
            <a:r>
              <a:rPr lang="ru-RU" dirty="0" err="1"/>
              <a:t>Сергійович</a:t>
            </a:r>
            <a:endParaRPr lang="ru-RU" dirty="0"/>
          </a:p>
        </p:txBody>
      </p:sp>
      <p:sp>
        <p:nvSpPr>
          <p:cNvPr id="3" name="Google Shape;1152;p52">
            <a:extLst>
              <a:ext uri="{FF2B5EF4-FFF2-40B4-BE49-F238E27FC236}">
                <a16:creationId xmlns:a16="http://schemas.microsoft.com/office/drawing/2014/main" id="{2BEF2489-AAE8-F071-9C45-15A371A700CB}"/>
              </a:ext>
            </a:extLst>
          </p:cNvPr>
          <p:cNvSpPr txBox="1">
            <a:spLocks/>
          </p:cNvSpPr>
          <p:nvPr/>
        </p:nvSpPr>
        <p:spPr>
          <a:xfrm>
            <a:off x="1435646" y="4292451"/>
            <a:ext cx="6213520" cy="3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r>
              <a:rPr lang="ru-RU" dirty="0"/>
              <a:t>: ст. </a:t>
            </a:r>
            <a:r>
              <a:rPr lang="ru-RU" dirty="0" err="1"/>
              <a:t>викл</a:t>
            </a:r>
            <a:r>
              <a:rPr lang="ru-RU" dirty="0"/>
              <a:t>. каф. ПІ </a:t>
            </a:r>
            <a:r>
              <a:rPr lang="ru-RU" dirty="0" err="1"/>
              <a:t>Новіков</a:t>
            </a:r>
            <a:r>
              <a:rPr lang="ru-RU" dirty="0"/>
              <a:t> </a:t>
            </a:r>
            <a:r>
              <a:rPr lang="ru-RU" dirty="0" err="1"/>
              <a:t>Юрій</a:t>
            </a:r>
            <a:r>
              <a:rPr lang="ru-RU" dirty="0"/>
              <a:t> </a:t>
            </a:r>
            <a:r>
              <a:rPr lang="ru-RU" dirty="0" err="1"/>
              <a:t>Сергійович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6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6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6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3" dur="2000" fill="hold"/>
                                        <p:tgtEl>
                                          <p:spTgt spid="11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2500" fill="hold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100"/>
                            </p:stCondLst>
                            <p:childTnLst>
                              <p:par>
                                <p:cTn id="1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8" dur="2000" fill="hold"/>
                                        <p:tgtEl>
                                          <p:spTgt spid="12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1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2" dur="20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100"/>
                            </p:stCondLst>
                            <p:childTnLst>
                              <p:par>
                                <p:cTn id="2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7" dur="20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9" dur="20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2000" fill="hold"/>
                                        <p:tgtEl>
                                          <p:spTgt spid="11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1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6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51;p52">
            <a:extLst>
              <a:ext uri="{FF2B5EF4-FFF2-40B4-BE49-F238E27FC236}">
                <a16:creationId xmlns:a16="http://schemas.microsoft.com/office/drawing/2014/main" id="{AC00CD52-AC0D-22F0-A081-EF0FE5D6F9D6}"/>
              </a:ext>
            </a:extLst>
          </p:cNvPr>
          <p:cNvSpPr txBox="1">
            <a:spLocks/>
          </p:cNvSpPr>
          <p:nvPr/>
        </p:nvSpPr>
        <p:spPr>
          <a:xfrm>
            <a:off x="2566553" y="127469"/>
            <a:ext cx="4010894" cy="6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b="1" dirty="0" err="1"/>
              <a:t>Звуковий</a:t>
            </a:r>
            <a:r>
              <a:rPr lang="ru-RU" b="1" dirty="0"/>
              <a:t> </a:t>
            </a:r>
            <a:r>
              <a:rPr lang="ru-RU" b="1" dirty="0" err="1"/>
              <a:t>супровід</a:t>
            </a:r>
            <a:endParaRPr lang="ru-RU" b="1" dirty="0"/>
          </a:p>
        </p:txBody>
      </p:sp>
      <p:pic>
        <p:nvPicPr>
          <p:cNvPr id="7" name="Рисунок 6" descr="Зображення, що містить електроніка, Електронний пристрій, гучномовець, Аудіотехнік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2BE51270-84D7-CCA1-F5E7-2BA886ED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3899" y="863100"/>
            <a:ext cx="4347096" cy="211966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5204ED-A877-AFF8-133E-D6E94CC6F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05" y="2293457"/>
            <a:ext cx="3289201" cy="2722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7D6031-E05D-6119-A55F-A7F990973371}"/>
              </a:ext>
            </a:extLst>
          </p:cNvPr>
          <p:cNvSpPr txBox="1"/>
          <p:nvPr/>
        </p:nvSpPr>
        <p:spPr>
          <a:xfrm>
            <a:off x="2296392" y="1165153"/>
            <a:ext cx="2002465" cy="375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</a:rPr>
              <a:t>Редагування звуків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40DC7C-24E5-8773-C894-E27245BAB479}"/>
              </a:ext>
            </a:extLst>
          </p:cNvPr>
          <p:cNvSpPr txBox="1"/>
          <p:nvPr/>
        </p:nvSpPr>
        <p:spPr>
          <a:xfrm>
            <a:off x="4132066" y="3412288"/>
            <a:ext cx="2002465" cy="375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Запуск </a:t>
            </a:r>
            <a:r>
              <a:rPr lang="uk-UA" sz="1400" dirty="0" err="1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пусні</a:t>
            </a: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 у світі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24FD187C-2010-CFA3-6D5A-45D83D1C4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35B756D-2571-9C39-7C9B-D3405EC87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4348" y="138789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Підслуховування</a:t>
            </a:r>
            <a:endParaRPr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60C8E47-CE79-2939-A138-F3166E5A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57" y="673140"/>
            <a:ext cx="4626618" cy="206087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23DFC98-C651-2C11-43E5-882B934CE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449" y="2797364"/>
            <a:ext cx="3643640" cy="22454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67903F1-D99B-0656-4777-685C45170CB8}"/>
              </a:ext>
            </a:extLst>
          </p:cNvPr>
          <p:cNvSpPr txBox="1"/>
          <p:nvPr/>
        </p:nvSpPr>
        <p:spPr>
          <a:xfrm>
            <a:off x="5940269" y="1327960"/>
            <a:ext cx="2002465" cy="375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</a:rPr>
              <a:t>Зміна кнопок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8A9A72-FE35-5DFF-5813-1E2618D8D1BF}"/>
              </a:ext>
            </a:extLst>
          </p:cNvPr>
          <p:cNvSpPr txBox="1"/>
          <p:nvPr/>
        </p:nvSpPr>
        <p:spPr>
          <a:xfrm>
            <a:off x="1767002" y="3544497"/>
            <a:ext cx="2002465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</a:rPr>
              <a:t>Підсвічування підказки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5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>
          <a:extLst>
            <a:ext uri="{FF2B5EF4-FFF2-40B4-BE49-F238E27FC236}">
              <a16:creationId xmlns:a16="http://schemas.microsoft.com/office/drawing/2014/main" id="{31A5A3E2-17E2-91A8-3379-54E68148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105">
            <a:extLst>
              <a:ext uri="{FF2B5EF4-FFF2-40B4-BE49-F238E27FC236}">
                <a16:creationId xmlns:a16="http://schemas.microsoft.com/office/drawing/2014/main" id="{22EEB8BA-EBB1-C786-F680-D476E29E0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Впровадження</a:t>
            </a:r>
            <a:endParaRPr dirty="0"/>
          </a:p>
        </p:txBody>
      </p:sp>
      <p:sp>
        <p:nvSpPr>
          <p:cNvPr id="3351" name="Google Shape;3351;p105">
            <a:extLst>
              <a:ext uri="{FF2B5EF4-FFF2-40B4-BE49-F238E27FC236}">
                <a16:creationId xmlns:a16="http://schemas.microsoft.com/office/drawing/2014/main" id="{E549853F-6B79-D9D7-DDAB-B38854059D31}"/>
              </a:ext>
            </a:extLst>
          </p:cNvPr>
          <p:cNvSpPr txBox="1"/>
          <p:nvPr/>
        </p:nvSpPr>
        <p:spPr>
          <a:xfrm>
            <a:off x="805850" y="1554300"/>
            <a:ext cx="2336400" cy="5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Наукове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2" name="Google Shape;3352;p105">
            <a:extLst>
              <a:ext uri="{FF2B5EF4-FFF2-40B4-BE49-F238E27FC236}">
                <a16:creationId xmlns:a16="http://schemas.microsoft.com/office/drawing/2014/main" id="{084AB08B-DA0B-D157-0333-5420DCEB40FF}"/>
              </a:ext>
            </a:extLst>
          </p:cNvPr>
          <p:cNvSpPr txBox="1"/>
          <p:nvPr/>
        </p:nvSpPr>
        <p:spPr>
          <a:xfrm>
            <a:off x="805850" y="2099408"/>
            <a:ext cx="2336400" cy="13759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IV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Всеукраїнська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науково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-практична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Інтернет-конференція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«СУЧАСНІ КОМП'ЮТЕРНІ ТА ІНФОРМАЦІЙНІ СИСТЕМИ І ТЕХНОЛОГІЇ»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53" name="Google Shape;3353;p105">
            <a:extLst>
              <a:ext uri="{FF2B5EF4-FFF2-40B4-BE49-F238E27FC236}">
                <a16:creationId xmlns:a16="http://schemas.microsoft.com/office/drawing/2014/main" id="{A4971CDF-B936-12A0-714E-B27097954550}"/>
              </a:ext>
            </a:extLst>
          </p:cNvPr>
          <p:cNvSpPr txBox="1"/>
          <p:nvPr/>
        </p:nvSpPr>
        <p:spPr>
          <a:xfrm>
            <a:off x="3403800" y="2588883"/>
            <a:ext cx="2336400" cy="9449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XXІХ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Міжнародний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молодіжний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форум «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Радіоелектроніка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та молодь у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ХХІстолітті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»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54" name="Google Shape;3354;p105">
            <a:extLst>
              <a:ext uri="{FF2B5EF4-FFF2-40B4-BE49-F238E27FC236}">
                <a16:creationId xmlns:a16="http://schemas.microsoft.com/office/drawing/2014/main" id="{967FD3CA-FA0F-CCC2-5050-76829E502DE8}"/>
              </a:ext>
            </a:extLst>
          </p:cNvPr>
          <p:cNvSpPr txBox="1"/>
          <p:nvPr/>
        </p:nvSpPr>
        <p:spPr>
          <a:xfrm>
            <a:off x="6001750" y="3475407"/>
            <a:ext cx="2336400" cy="1392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Telegram;</a:t>
            </a:r>
            <a:endParaRPr lang="ru-UA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YouTube;</a:t>
            </a:r>
            <a:endParaRPr lang="ru-UA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Instagram;</a:t>
            </a:r>
            <a:endParaRPr lang="ru-UA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Twitter/X;</a:t>
            </a:r>
            <a:endParaRPr lang="ru-UA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Facebook.</a:t>
            </a:r>
            <a:endParaRPr lang="ru-UA" sz="1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355" name="Google Shape;3355;p105">
            <a:extLst>
              <a:ext uri="{FF2B5EF4-FFF2-40B4-BE49-F238E27FC236}">
                <a16:creationId xmlns:a16="http://schemas.microsoft.com/office/drawing/2014/main" id="{CD5188B7-DC9A-81EC-B7D3-802BBA4B9A0E}"/>
              </a:ext>
            </a:extLst>
          </p:cNvPr>
          <p:cNvSpPr txBox="1"/>
          <p:nvPr/>
        </p:nvSpPr>
        <p:spPr>
          <a:xfrm>
            <a:off x="3403800" y="2043775"/>
            <a:ext cx="2336400" cy="5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Практичне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356" name="Google Shape;3356;p105">
            <a:extLst>
              <a:ext uri="{FF2B5EF4-FFF2-40B4-BE49-F238E27FC236}">
                <a16:creationId xmlns:a16="http://schemas.microsoft.com/office/drawing/2014/main" id="{4C7D0A88-37E5-7FFA-9D8A-C20F1EF708FC}"/>
              </a:ext>
            </a:extLst>
          </p:cNvPr>
          <p:cNvSpPr txBox="1"/>
          <p:nvPr/>
        </p:nvSpPr>
        <p:spPr>
          <a:xfrm>
            <a:off x="6001750" y="2930300"/>
            <a:ext cx="2336400" cy="545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Соціальне</a:t>
            </a:r>
            <a:endParaRPr sz="24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3357" name="Google Shape;3357;p105">
            <a:extLst>
              <a:ext uri="{FF2B5EF4-FFF2-40B4-BE49-F238E27FC236}">
                <a16:creationId xmlns:a16="http://schemas.microsoft.com/office/drawing/2014/main" id="{E674CFB3-FF2A-D8AE-DFED-06721E835DA0}"/>
              </a:ext>
            </a:extLst>
          </p:cNvPr>
          <p:cNvCxnSpPr>
            <a:stCxn id="3351" idx="3"/>
            <a:endCxn id="3355" idx="0"/>
          </p:cNvCxnSpPr>
          <p:nvPr/>
        </p:nvCxnSpPr>
        <p:spPr>
          <a:xfrm>
            <a:off x="3142250" y="1826850"/>
            <a:ext cx="1429800" cy="21690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8" name="Google Shape;3358;p105">
            <a:extLst>
              <a:ext uri="{FF2B5EF4-FFF2-40B4-BE49-F238E27FC236}">
                <a16:creationId xmlns:a16="http://schemas.microsoft.com/office/drawing/2014/main" id="{E0BF33F1-FDA1-27DE-BB07-AB1204E2E358}"/>
              </a:ext>
            </a:extLst>
          </p:cNvPr>
          <p:cNvCxnSpPr>
            <a:cxnSpLocks/>
            <a:stCxn id="3353" idx="2"/>
            <a:endCxn id="3354" idx="1"/>
          </p:cNvCxnSpPr>
          <p:nvPr/>
        </p:nvCxnSpPr>
        <p:spPr>
          <a:xfrm rot="16200000" flipH="1">
            <a:off x="4968039" y="3137808"/>
            <a:ext cx="637673" cy="1429750"/>
          </a:xfrm>
          <a:prstGeom prst="bentConnector2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7199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9">
          <a:extLst>
            <a:ext uri="{FF2B5EF4-FFF2-40B4-BE49-F238E27FC236}">
              <a16:creationId xmlns:a16="http://schemas.microsoft.com/office/drawing/2014/main" id="{B8D08470-D01C-F551-4EFA-002D73E38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p105">
            <a:extLst>
              <a:ext uri="{FF2B5EF4-FFF2-40B4-BE49-F238E27FC236}">
                <a16:creationId xmlns:a16="http://schemas.microsoft.com/office/drawing/2014/main" id="{A699EDCC-1888-94C9-45F6-9EA799D43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207541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Висновки</a:t>
            </a:r>
            <a:endParaRPr dirty="0"/>
          </a:p>
        </p:txBody>
      </p:sp>
      <p:grpSp>
        <p:nvGrpSpPr>
          <p:cNvPr id="2" name="Google Shape;2377;p79">
            <a:extLst>
              <a:ext uri="{FF2B5EF4-FFF2-40B4-BE49-F238E27FC236}">
                <a16:creationId xmlns:a16="http://schemas.microsoft.com/office/drawing/2014/main" id="{275A229F-B1A4-FB88-8634-2C4769A209D6}"/>
              </a:ext>
            </a:extLst>
          </p:cNvPr>
          <p:cNvGrpSpPr/>
          <p:nvPr/>
        </p:nvGrpSpPr>
        <p:grpSpPr>
          <a:xfrm>
            <a:off x="1511384" y="3352266"/>
            <a:ext cx="651899" cy="620353"/>
            <a:chOff x="7175700" y="2035913"/>
            <a:chExt cx="927000" cy="927050"/>
          </a:xfrm>
        </p:grpSpPr>
        <p:sp>
          <p:nvSpPr>
            <p:cNvPr id="3" name="Google Shape;2378;p79">
              <a:extLst>
                <a:ext uri="{FF2B5EF4-FFF2-40B4-BE49-F238E27FC236}">
                  <a16:creationId xmlns:a16="http://schemas.microsoft.com/office/drawing/2014/main" id="{23E7B2BD-90F2-33EC-095D-B7DBB4B62CB7}"/>
                </a:ext>
              </a:extLst>
            </p:cNvPr>
            <p:cNvSpPr/>
            <p:nvPr/>
          </p:nvSpPr>
          <p:spPr>
            <a:xfrm flipH="1">
              <a:off x="7507350" y="2367613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379;p79">
              <a:extLst>
                <a:ext uri="{FF2B5EF4-FFF2-40B4-BE49-F238E27FC236}">
                  <a16:creationId xmlns:a16="http://schemas.microsoft.com/office/drawing/2014/main" id="{8DFAA7C9-0CF5-5B0F-716A-7B9B294978E1}"/>
                </a:ext>
              </a:extLst>
            </p:cNvPr>
            <p:cNvSpPr/>
            <p:nvPr/>
          </p:nvSpPr>
          <p:spPr>
            <a:xfrm flipH="1">
              <a:off x="7383650" y="2243863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380;p79">
              <a:extLst>
                <a:ext uri="{FF2B5EF4-FFF2-40B4-BE49-F238E27FC236}">
                  <a16:creationId xmlns:a16="http://schemas.microsoft.com/office/drawing/2014/main" id="{31491846-691E-3BC9-98F8-091B37F5BABF}"/>
                </a:ext>
              </a:extLst>
            </p:cNvPr>
            <p:cNvSpPr/>
            <p:nvPr/>
          </p:nvSpPr>
          <p:spPr>
            <a:xfrm flipH="1">
              <a:off x="7450925" y="2311038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381;p79">
              <a:extLst>
                <a:ext uri="{FF2B5EF4-FFF2-40B4-BE49-F238E27FC236}">
                  <a16:creationId xmlns:a16="http://schemas.microsoft.com/office/drawing/2014/main" id="{E4F59995-3762-6F76-153A-0D075CDF3CA0}"/>
                </a:ext>
              </a:extLst>
            </p:cNvPr>
            <p:cNvSpPr/>
            <p:nvPr/>
          </p:nvSpPr>
          <p:spPr>
            <a:xfrm flipH="1">
              <a:off x="7175700" y="2035913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382;p79">
              <a:extLst>
                <a:ext uri="{FF2B5EF4-FFF2-40B4-BE49-F238E27FC236}">
                  <a16:creationId xmlns:a16="http://schemas.microsoft.com/office/drawing/2014/main" id="{E035A3B7-108A-8988-5619-467E357247A2}"/>
                </a:ext>
              </a:extLst>
            </p:cNvPr>
            <p:cNvSpPr/>
            <p:nvPr/>
          </p:nvSpPr>
          <p:spPr>
            <a:xfrm flipH="1">
              <a:off x="7563800" y="2424063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2383;p79">
            <a:extLst>
              <a:ext uri="{FF2B5EF4-FFF2-40B4-BE49-F238E27FC236}">
                <a16:creationId xmlns:a16="http://schemas.microsoft.com/office/drawing/2014/main" id="{C51B2FF6-EBBF-CE01-2271-E7447F4B235E}"/>
              </a:ext>
            </a:extLst>
          </p:cNvPr>
          <p:cNvGrpSpPr/>
          <p:nvPr/>
        </p:nvGrpSpPr>
        <p:grpSpPr>
          <a:xfrm>
            <a:off x="1212316" y="3147251"/>
            <a:ext cx="457560" cy="435395"/>
            <a:chOff x="6725225" y="1767313"/>
            <a:chExt cx="650650" cy="650650"/>
          </a:xfrm>
        </p:grpSpPr>
        <p:sp>
          <p:nvSpPr>
            <p:cNvPr id="9" name="Google Shape;2384;p79">
              <a:extLst>
                <a:ext uri="{FF2B5EF4-FFF2-40B4-BE49-F238E27FC236}">
                  <a16:creationId xmlns:a16="http://schemas.microsoft.com/office/drawing/2014/main" id="{2A8D4B8D-8F86-34A7-0B02-24E6FBEBA9A6}"/>
                </a:ext>
              </a:extLst>
            </p:cNvPr>
            <p:cNvSpPr/>
            <p:nvPr/>
          </p:nvSpPr>
          <p:spPr>
            <a:xfrm flipH="1">
              <a:off x="6960350" y="2001788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85;p79">
              <a:extLst>
                <a:ext uri="{FF2B5EF4-FFF2-40B4-BE49-F238E27FC236}">
                  <a16:creationId xmlns:a16="http://schemas.microsoft.com/office/drawing/2014/main" id="{2AF0DDD3-4A85-19AB-0B8D-9AEFAC825474}"/>
                </a:ext>
              </a:extLst>
            </p:cNvPr>
            <p:cNvSpPr/>
            <p:nvPr/>
          </p:nvSpPr>
          <p:spPr>
            <a:xfrm flipH="1">
              <a:off x="6871150" y="1913238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86;p79">
              <a:extLst>
                <a:ext uri="{FF2B5EF4-FFF2-40B4-BE49-F238E27FC236}">
                  <a16:creationId xmlns:a16="http://schemas.microsoft.com/office/drawing/2014/main" id="{83688C37-7987-C35B-A352-A33BD19ADBC1}"/>
                </a:ext>
              </a:extLst>
            </p:cNvPr>
            <p:cNvSpPr/>
            <p:nvPr/>
          </p:nvSpPr>
          <p:spPr>
            <a:xfrm flipH="1">
              <a:off x="6921600" y="1963163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87;p79">
              <a:extLst>
                <a:ext uri="{FF2B5EF4-FFF2-40B4-BE49-F238E27FC236}">
                  <a16:creationId xmlns:a16="http://schemas.microsoft.com/office/drawing/2014/main" id="{ECD70635-2E3A-87B6-7BF2-BD97C582E89E}"/>
                </a:ext>
              </a:extLst>
            </p:cNvPr>
            <p:cNvSpPr/>
            <p:nvPr/>
          </p:nvSpPr>
          <p:spPr>
            <a:xfrm flipH="1">
              <a:off x="6725225" y="1767313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2388;p79">
            <a:extLst>
              <a:ext uri="{FF2B5EF4-FFF2-40B4-BE49-F238E27FC236}">
                <a16:creationId xmlns:a16="http://schemas.microsoft.com/office/drawing/2014/main" id="{E5F6DFC7-CAF0-C41A-B900-E91B390E5697}"/>
              </a:ext>
            </a:extLst>
          </p:cNvPr>
          <p:cNvGrpSpPr/>
          <p:nvPr/>
        </p:nvGrpSpPr>
        <p:grpSpPr>
          <a:xfrm>
            <a:off x="1549089" y="2979210"/>
            <a:ext cx="374402" cy="356282"/>
            <a:chOff x="7247800" y="1559738"/>
            <a:chExt cx="532400" cy="532425"/>
          </a:xfrm>
        </p:grpSpPr>
        <p:sp>
          <p:nvSpPr>
            <p:cNvPr id="14" name="Google Shape;2389;p79">
              <a:extLst>
                <a:ext uri="{FF2B5EF4-FFF2-40B4-BE49-F238E27FC236}">
                  <a16:creationId xmlns:a16="http://schemas.microsoft.com/office/drawing/2014/main" id="{AA0E7B31-B973-A3C9-3A45-704A44977D41}"/>
                </a:ext>
              </a:extLst>
            </p:cNvPr>
            <p:cNvSpPr/>
            <p:nvPr/>
          </p:nvSpPr>
          <p:spPr>
            <a:xfrm flipH="1">
              <a:off x="7367200" y="1679163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90;p79">
              <a:extLst>
                <a:ext uri="{FF2B5EF4-FFF2-40B4-BE49-F238E27FC236}">
                  <a16:creationId xmlns:a16="http://schemas.microsoft.com/office/drawing/2014/main" id="{1F450B7A-5674-3157-CD26-107E056E18F8}"/>
                </a:ext>
              </a:extLst>
            </p:cNvPr>
            <p:cNvSpPr/>
            <p:nvPr/>
          </p:nvSpPr>
          <p:spPr>
            <a:xfrm flipH="1">
              <a:off x="7247800" y="1559738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91;p79">
              <a:extLst>
                <a:ext uri="{FF2B5EF4-FFF2-40B4-BE49-F238E27FC236}">
                  <a16:creationId xmlns:a16="http://schemas.microsoft.com/office/drawing/2014/main" id="{DAAE80DA-D762-6D2A-D1B1-1D19AEBD6701}"/>
                </a:ext>
              </a:extLst>
            </p:cNvPr>
            <p:cNvSpPr/>
            <p:nvPr/>
          </p:nvSpPr>
          <p:spPr>
            <a:xfrm flipH="1">
              <a:off x="7431300" y="1743113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004;p113">
            <a:extLst>
              <a:ext uri="{FF2B5EF4-FFF2-40B4-BE49-F238E27FC236}">
                <a16:creationId xmlns:a16="http://schemas.microsoft.com/office/drawing/2014/main" id="{F10FB9EC-3DD2-EA0D-9A75-052B8ADD8178}"/>
              </a:ext>
            </a:extLst>
          </p:cNvPr>
          <p:cNvGrpSpPr/>
          <p:nvPr/>
        </p:nvGrpSpPr>
        <p:grpSpPr>
          <a:xfrm>
            <a:off x="1408832" y="1283538"/>
            <a:ext cx="483051" cy="483775"/>
            <a:chOff x="8751200" y="-66050"/>
            <a:chExt cx="951075" cy="952500"/>
          </a:xfrm>
        </p:grpSpPr>
        <p:sp>
          <p:nvSpPr>
            <p:cNvPr id="44" name="Google Shape;4005;p113">
              <a:extLst>
                <a:ext uri="{FF2B5EF4-FFF2-40B4-BE49-F238E27FC236}">
                  <a16:creationId xmlns:a16="http://schemas.microsoft.com/office/drawing/2014/main" id="{F0E514B5-D2B1-F0D9-E3B6-48A10E525FA6}"/>
                </a:ext>
              </a:extLst>
            </p:cNvPr>
            <p:cNvSpPr/>
            <p:nvPr/>
          </p:nvSpPr>
          <p:spPr>
            <a:xfrm>
              <a:off x="9080275" y="263500"/>
              <a:ext cx="292950" cy="292925"/>
            </a:xfrm>
            <a:custGeom>
              <a:avLst/>
              <a:gdLst/>
              <a:ahLst/>
              <a:cxnLst/>
              <a:rect l="l" t="t" r="r" b="b"/>
              <a:pathLst>
                <a:path w="11718" h="11717" extrusionOk="0">
                  <a:moveTo>
                    <a:pt x="5859" y="1217"/>
                  </a:moveTo>
                  <a:cubicBezTo>
                    <a:pt x="8408" y="1217"/>
                    <a:pt x="10500" y="3310"/>
                    <a:pt x="10500" y="5858"/>
                  </a:cubicBezTo>
                  <a:cubicBezTo>
                    <a:pt x="10500" y="8426"/>
                    <a:pt x="8408" y="10499"/>
                    <a:pt x="5859" y="10499"/>
                  </a:cubicBezTo>
                  <a:cubicBezTo>
                    <a:pt x="3291" y="10499"/>
                    <a:pt x="1218" y="8426"/>
                    <a:pt x="1218" y="5858"/>
                  </a:cubicBezTo>
                  <a:cubicBezTo>
                    <a:pt x="1218" y="3310"/>
                    <a:pt x="3291" y="1217"/>
                    <a:pt x="5859" y="1217"/>
                  </a:cubicBezTo>
                  <a:close/>
                  <a:moveTo>
                    <a:pt x="5859" y="0"/>
                  </a:moveTo>
                  <a:cubicBezTo>
                    <a:pt x="2625" y="0"/>
                    <a:pt x="0" y="2625"/>
                    <a:pt x="0" y="5858"/>
                  </a:cubicBezTo>
                  <a:cubicBezTo>
                    <a:pt x="0" y="9092"/>
                    <a:pt x="2625" y="11717"/>
                    <a:pt x="5859" y="11717"/>
                  </a:cubicBezTo>
                  <a:cubicBezTo>
                    <a:pt x="9092" y="11717"/>
                    <a:pt x="11717" y="9092"/>
                    <a:pt x="11717" y="5858"/>
                  </a:cubicBezTo>
                  <a:cubicBezTo>
                    <a:pt x="11717" y="2625"/>
                    <a:pt x="9092" y="0"/>
                    <a:pt x="58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06;p113">
              <a:extLst>
                <a:ext uri="{FF2B5EF4-FFF2-40B4-BE49-F238E27FC236}">
                  <a16:creationId xmlns:a16="http://schemas.microsoft.com/office/drawing/2014/main" id="{732E6FAE-8030-D774-77A5-9A7700D8033A}"/>
                </a:ext>
              </a:extLst>
            </p:cNvPr>
            <p:cNvSpPr/>
            <p:nvPr/>
          </p:nvSpPr>
          <p:spPr>
            <a:xfrm>
              <a:off x="8890550" y="75650"/>
              <a:ext cx="671925" cy="665750"/>
            </a:xfrm>
            <a:custGeom>
              <a:avLst/>
              <a:gdLst/>
              <a:ahLst/>
              <a:cxnLst/>
              <a:rect l="l" t="t" r="r" b="b"/>
              <a:pathLst>
                <a:path w="26877" h="26630" extrusionOk="0">
                  <a:moveTo>
                    <a:pt x="13429" y="7552"/>
                  </a:moveTo>
                  <a:lnTo>
                    <a:pt x="17556" y="9454"/>
                  </a:lnTo>
                  <a:lnTo>
                    <a:pt x="19325" y="13258"/>
                  </a:lnTo>
                  <a:lnTo>
                    <a:pt x="17480" y="17215"/>
                  </a:lnTo>
                  <a:lnTo>
                    <a:pt x="13448" y="19098"/>
                  </a:lnTo>
                  <a:lnTo>
                    <a:pt x="9320" y="17177"/>
                  </a:lnTo>
                  <a:lnTo>
                    <a:pt x="7551" y="13372"/>
                  </a:lnTo>
                  <a:lnTo>
                    <a:pt x="9396" y="9416"/>
                  </a:lnTo>
                  <a:lnTo>
                    <a:pt x="13429" y="7552"/>
                  </a:lnTo>
                  <a:close/>
                  <a:moveTo>
                    <a:pt x="13429" y="1"/>
                  </a:moveTo>
                  <a:lnTo>
                    <a:pt x="11470" y="952"/>
                  </a:lnTo>
                  <a:lnTo>
                    <a:pt x="9130" y="9055"/>
                  </a:lnTo>
                  <a:lnTo>
                    <a:pt x="970" y="11413"/>
                  </a:lnTo>
                  <a:lnTo>
                    <a:pt x="0" y="13372"/>
                  </a:lnTo>
                  <a:lnTo>
                    <a:pt x="970" y="15351"/>
                  </a:lnTo>
                  <a:lnTo>
                    <a:pt x="9168" y="17728"/>
                  </a:lnTo>
                  <a:lnTo>
                    <a:pt x="11470" y="25679"/>
                  </a:lnTo>
                  <a:lnTo>
                    <a:pt x="13448" y="26630"/>
                  </a:lnTo>
                  <a:lnTo>
                    <a:pt x="15407" y="25679"/>
                  </a:lnTo>
                  <a:lnTo>
                    <a:pt x="17746" y="17595"/>
                  </a:lnTo>
                  <a:lnTo>
                    <a:pt x="25906" y="15217"/>
                  </a:lnTo>
                  <a:lnTo>
                    <a:pt x="26876" y="13258"/>
                  </a:lnTo>
                  <a:lnTo>
                    <a:pt x="25906" y="11299"/>
                  </a:lnTo>
                  <a:lnTo>
                    <a:pt x="17708" y="8922"/>
                  </a:lnTo>
                  <a:lnTo>
                    <a:pt x="15407" y="952"/>
                  </a:lnTo>
                  <a:lnTo>
                    <a:pt x="134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07;p113">
              <a:extLst>
                <a:ext uri="{FF2B5EF4-FFF2-40B4-BE49-F238E27FC236}">
                  <a16:creationId xmlns:a16="http://schemas.microsoft.com/office/drawing/2014/main" id="{F7D76720-FFC4-29B4-B97B-1A0D48B4AF61}"/>
                </a:ext>
              </a:extLst>
            </p:cNvPr>
            <p:cNvSpPr/>
            <p:nvPr/>
          </p:nvSpPr>
          <p:spPr>
            <a:xfrm>
              <a:off x="8970425" y="154600"/>
              <a:ext cx="512150" cy="507875"/>
            </a:xfrm>
            <a:custGeom>
              <a:avLst/>
              <a:gdLst/>
              <a:ahLst/>
              <a:cxnLst/>
              <a:rect l="l" t="t" r="r" b="b"/>
              <a:pathLst>
                <a:path w="20486" h="20315" extrusionOk="0">
                  <a:moveTo>
                    <a:pt x="10139" y="4546"/>
                  </a:moveTo>
                  <a:lnTo>
                    <a:pt x="14323" y="6068"/>
                  </a:lnTo>
                  <a:lnTo>
                    <a:pt x="15883" y="10348"/>
                  </a:lnTo>
                  <a:lnTo>
                    <a:pt x="14437" y="14266"/>
                  </a:lnTo>
                  <a:lnTo>
                    <a:pt x="10348" y="15788"/>
                  </a:lnTo>
                  <a:lnTo>
                    <a:pt x="6163" y="14247"/>
                  </a:lnTo>
                  <a:lnTo>
                    <a:pt x="4604" y="9986"/>
                  </a:lnTo>
                  <a:lnTo>
                    <a:pt x="6049" y="6049"/>
                  </a:lnTo>
                  <a:lnTo>
                    <a:pt x="10139" y="4546"/>
                  </a:lnTo>
                  <a:close/>
                  <a:moveTo>
                    <a:pt x="2778" y="0"/>
                  </a:moveTo>
                  <a:lnTo>
                    <a:pt x="704" y="704"/>
                  </a:lnTo>
                  <a:lnTo>
                    <a:pt x="1" y="2777"/>
                  </a:lnTo>
                  <a:lnTo>
                    <a:pt x="4109" y="10252"/>
                  </a:lnTo>
                  <a:lnTo>
                    <a:pt x="115" y="17499"/>
                  </a:lnTo>
                  <a:lnTo>
                    <a:pt x="818" y="19573"/>
                  </a:lnTo>
                  <a:lnTo>
                    <a:pt x="2892" y="20295"/>
                  </a:lnTo>
                  <a:lnTo>
                    <a:pt x="10272" y="16225"/>
                  </a:lnTo>
                  <a:lnTo>
                    <a:pt x="17709" y="20314"/>
                  </a:lnTo>
                  <a:lnTo>
                    <a:pt x="19782" y="19611"/>
                  </a:lnTo>
                  <a:lnTo>
                    <a:pt x="20486" y="17537"/>
                  </a:lnTo>
                  <a:lnTo>
                    <a:pt x="16377" y="10062"/>
                  </a:lnTo>
                  <a:lnTo>
                    <a:pt x="20372" y="2815"/>
                  </a:lnTo>
                  <a:lnTo>
                    <a:pt x="19668" y="742"/>
                  </a:lnTo>
                  <a:lnTo>
                    <a:pt x="17595" y="38"/>
                  </a:lnTo>
                  <a:lnTo>
                    <a:pt x="10215" y="4090"/>
                  </a:lnTo>
                  <a:lnTo>
                    <a:pt x="27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08;p113">
              <a:extLst>
                <a:ext uri="{FF2B5EF4-FFF2-40B4-BE49-F238E27FC236}">
                  <a16:creationId xmlns:a16="http://schemas.microsoft.com/office/drawing/2014/main" id="{5C56BD80-FE9C-7800-5B6C-6EE5C74C567B}"/>
                </a:ext>
              </a:extLst>
            </p:cNvPr>
            <p:cNvSpPr/>
            <p:nvPr/>
          </p:nvSpPr>
          <p:spPr>
            <a:xfrm>
              <a:off x="8751200" y="-66050"/>
              <a:ext cx="951075" cy="952500"/>
            </a:xfrm>
            <a:custGeom>
              <a:avLst/>
              <a:gdLst/>
              <a:ahLst/>
              <a:cxnLst/>
              <a:rect l="l" t="t" r="r" b="b"/>
              <a:pathLst>
                <a:path w="38043" h="38100" extrusionOk="0">
                  <a:moveTo>
                    <a:pt x="19022" y="6506"/>
                  </a:moveTo>
                  <a:cubicBezTo>
                    <a:pt x="25907" y="6506"/>
                    <a:pt x="31499" y="12098"/>
                    <a:pt x="31499" y="18983"/>
                  </a:cubicBezTo>
                  <a:cubicBezTo>
                    <a:pt x="31499" y="25888"/>
                    <a:pt x="25907" y="31461"/>
                    <a:pt x="19022" y="31461"/>
                  </a:cubicBezTo>
                  <a:cubicBezTo>
                    <a:pt x="12117" y="31461"/>
                    <a:pt x="6544" y="25888"/>
                    <a:pt x="6544" y="18983"/>
                  </a:cubicBezTo>
                  <a:cubicBezTo>
                    <a:pt x="6544" y="12098"/>
                    <a:pt x="12117" y="6506"/>
                    <a:pt x="19022" y="6506"/>
                  </a:cubicBezTo>
                  <a:close/>
                  <a:moveTo>
                    <a:pt x="17919" y="1"/>
                  </a:moveTo>
                  <a:lnTo>
                    <a:pt x="17044" y="3596"/>
                  </a:lnTo>
                  <a:cubicBezTo>
                    <a:pt x="16568" y="3653"/>
                    <a:pt x="16074" y="3748"/>
                    <a:pt x="15598" y="3862"/>
                  </a:cubicBezTo>
                  <a:lnTo>
                    <a:pt x="13544" y="761"/>
                  </a:lnTo>
                  <a:lnTo>
                    <a:pt x="12517" y="1142"/>
                  </a:lnTo>
                  <a:lnTo>
                    <a:pt x="11490" y="1522"/>
                  </a:lnTo>
                  <a:lnTo>
                    <a:pt x="11908" y="5193"/>
                  </a:lnTo>
                  <a:cubicBezTo>
                    <a:pt x="11471" y="5422"/>
                    <a:pt x="11033" y="5669"/>
                    <a:pt x="10634" y="5935"/>
                  </a:cubicBezTo>
                  <a:lnTo>
                    <a:pt x="7647" y="3748"/>
                  </a:lnTo>
                  <a:lnTo>
                    <a:pt x="6810" y="4432"/>
                  </a:lnTo>
                  <a:lnTo>
                    <a:pt x="5973" y="5136"/>
                  </a:lnTo>
                  <a:lnTo>
                    <a:pt x="7609" y="8465"/>
                  </a:lnTo>
                  <a:cubicBezTo>
                    <a:pt x="7267" y="8845"/>
                    <a:pt x="6925" y="9245"/>
                    <a:pt x="6601" y="9663"/>
                  </a:cubicBezTo>
                  <a:lnTo>
                    <a:pt x="2968" y="8598"/>
                  </a:lnTo>
                  <a:lnTo>
                    <a:pt x="2417" y="9549"/>
                  </a:lnTo>
                  <a:lnTo>
                    <a:pt x="1865" y="10500"/>
                  </a:lnTo>
                  <a:lnTo>
                    <a:pt x="4642" y="13144"/>
                  </a:lnTo>
                  <a:cubicBezTo>
                    <a:pt x="4471" y="13581"/>
                    <a:pt x="4300" y="14019"/>
                    <a:pt x="4167" y="14475"/>
                  </a:cubicBezTo>
                  <a:lnTo>
                    <a:pt x="381" y="14723"/>
                  </a:lnTo>
                  <a:lnTo>
                    <a:pt x="191" y="15788"/>
                  </a:lnTo>
                  <a:lnTo>
                    <a:pt x="1" y="16872"/>
                  </a:lnTo>
                  <a:lnTo>
                    <a:pt x="3520" y="18413"/>
                  </a:lnTo>
                  <a:cubicBezTo>
                    <a:pt x="3501" y="18603"/>
                    <a:pt x="3501" y="18793"/>
                    <a:pt x="3501" y="18983"/>
                  </a:cubicBezTo>
                  <a:cubicBezTo>
                    <a:pt x="3501" y="19269"/>
                    <a:pt x="3501" y="19554"/>
                    <a:pt x="3520" y="19820"/>
                  </a:cubicBezTo>
                  <a:lnTo>
                    <a:pt x="39" y="21342"/>
                  </a:lnTo>
                  <a:lnTo>
                    <a:pt x="229" y="22426"/>
                  </a:lnTo>
                  <a:lnTo>
                    <a:pt x="419" y="23510"/>
                  </a:lnTo>
                  <a:lnTo>
                    <a:pt x="4243" y="23739"/>
                  </a:lnTo>
                  <a:cubicBezTo>
                    <a:pt x="4395" y="24195"/>
                    <a:pt x="4547" y="24652"/>
                    <a:pt x="4737" y="25070"/>
                  </a:cubicBezTo>
                  <a:lnTo>
                    <a:pt x="1979" y="27695"/>
                  </a:lnTo>
                  <a:lnTo>
                    <a:pt x="2531" y="28646"/>
                  </a:lnTo>
                  <a:lnTo>
                    <a:pt x="3082" y="29597"/>
                  </a:lnTo>
                  <a:lnTo>
                    <a:pt x="6772" y="28513"/>
                  </a:lnTo>
                  <a:cubicBezTo>
                    <a:pt x="7058" y="28893"/>
                    <a:pt x="7362" y="29236"/>
                    <a:pt x="7685" y="29597"/>
                  </a:cubicBezTo>
                  <a:lnTo>
                    <a:pt x="5993" y="33002"/>
                  </a:lnTo>
                  <a:lnTo>
                    <a:pt x="6829" y="33705"/>
                  </a:lnTo>
                  <a:lnTo>
                    <a:pt x="7666" y="34409"/>
                  </a:lnTo>
                  <a:lnTo>
                    <a:pt x="10767" y="32127"/>
                  </a:lnTo>
                  <a:cubicBezTo>
                    <a:pt x="11166" y="32374"/>
                    <a:pt x="11566" y="32621"/>
                    <a:pt x="11984" y="32830"/>
                  </a:cubicBezTo>
                  <a:lnTo>
                    <a:pt x="11566" y="36616"/>
                  </a:lnTo>
                  <a:lnTo>
                    <a:pt x="12593" y="36977"/>
                  </a:lnTo>
                  <a:lnTo>
                    <a:pt x="13620" y="37357"/>
                  </a:lnTo>
                  <a:lnTo>
                    <a:pt x="15750" y="34162"/>
                  </a:lnTo>
                  <a:cubicBezTo>
                    <a:pt x="16207" y="34257"/>
                    <a:pt x="16682" y="34333"/>
                    <a:pt x="17139" y="34390"/>
                  </a:cubicBezTo>
                  <a:lnTo>
                    <a:pt x="18052" y="38099"/>
                  </a:lnTo>
                  <a:lnTo>
                    <a:pt x="20239" y="38099"/>
                  </a:lnTo>
                  <a:lnTo>
                    <a:pt x="21133" y="34371"/>
                  </a:lnTo>
                  <a:cubicBezTo>
                    <a:pt x="21609" y="34295"/>
                    <a:pt x="22065" y="34219"/>
                    <a:pt x="22522" y="34105"/>
                  </a:cubicBezTo>
                  <a:lnTo>
                    <a:pt x="24633" y="37281"/>
                  </a:lnTo>
                  <a:lnTo>
                    <a:pt x="25660" y="36901"/>
                  </a:lnTo>
                  <a:lnTo>
                    <a:pt x="26687" y="36521"/>
                  </a:lnTo>
                  <a:lnTo>
                    <a:pt x="26269" y="32716"/>
                  </a:lnTo>
                  <a:cubicBezTo>
                    <a:pt x="26687" y="32488"/>
                    <a:pt x="27087" y="32260"/>
                    <a:pt x="27486" y="31994"/>
                  </a:cubicBezTo>
                  <a:lnTo>
                    <a:pt x="30548" y="34257"/>
                  </a:lnTo>
                  <a:lnTo>
                    <a:pt x="31385" y="33553"/>
                  </a:lnTo>
                  <a:lnTo>
                    <a:pt x="32222" y="32850"/>
                  </a:lnTo>
                  <a:lnTo>
                    <a:pt x="30529" y="29407"/>
                  </a:lnTo>
                  <a:cubicBezTo>
                    <a:pt x="30834" y="29064"/>
                    <a:pt x="31138" y="28684"/>
                    <a:pt x="31423" y="28323"/>
                  </a:cubicBezTo>
                  <a:lnTo>
                    <a:pt x="35075" y="29388"/>
                  </a:lnTo>
                  <a:lnTo>
                    <a:pt x="35627" y="28437"/>
                  </a:lnTo>
                  <a:lnTo>
                    <a:pt x="36160" y="27486"/>
                  </a:lnTo>
                  <a:lnTo>
                    <a:pt x="33383" y="24842"/>
                  </a:lnTo>
                  <a:cubicBezTo>
                    <a:pt x="33573" y="24404"/>
                    <a:pt x="33725" y="23967"/>
                    <a:pt x="33877" y="23510"/>
                  </a:cubicBezTo>
                  <a:lnTo>
                    <a:pt x="37662" y="23263"/>
                  </a:lnTo>
                  <a:lnTo>
                    <a:pt x="37852" y="22198"/>
                  </a:lnTo>
                  <a:lnTo>
                    <a:pt x="38043" y="21114"/>
                  </a:lnTo>
                  <a:lnTo>
                    <a:pt x="34524" y="19573"/>
                  </a:lnTo>
                  <a:cubicBezTo>
                    <a:pt x="34524" y="19383"/>
                    <a:pt x="34543" y="19193"/>
                    <a:pt x="34543" y="18983"/>
                  </a:cubicBezTo>
                  <a:cubicBezTo>
                    <a:pt x="34543" y="18717"/>
                    <a:pt x="34524" y="18432"/>
                    <a:pt x="34524" y="18165"/>
                  </a:cubicBezTo>
                  <a:lnTo>
                    <a:pt x="38005" y="16625"/>
                  </a:lnTo>
                  <a:lnTo>
                    <a:pt x="37814" y="15560"/>
                  </a:lnTo>
                  <a:lnTo>
                    <a:pt x="37624" y="14475"/>
                  </a:lnTo>
                  <a:lnTo>
                    <a:pt x="33801" y="14228"/>
                  </a:lnTo>
                  <a:cubicBezTo>
                    <a:pt x="33649" y="13791"/>
                    <a:pt x="33478" y="13334"/>
                    <a:pt x="33306" y="12897"/>
                  </a:cubicBezTo>
                  <a:lnTo>
                    <a:pt x="36045" y="10291"/>
                  </a:lnTo>
                  <a:lnTo>
                    <a:pt x="35494" y="9340"/>
                  </a:lnTo>
                  <a:lnTo>
                    <a:pt x="34961" y="8389"/>
                  </a:lnTo>
                  <a:lnTo>
                    <a:pt x="31271" y="9473"/>
                  </a:lnTo>
                  <a:cubicBezTo>
                    <a:pt x="30986" y="9093"/>
                    <a:pt x="30682" y="8731"/>
                    <a:pt x="30358" y="8389"/>
                  </a:cubicBezTo>
                  <a:lnTo>
                    <a:pt x="32032" y="4984"/>
                  </a:lnTo>
                  <a:lnTo>
                    <a:pt x="31195" y="4280"/>
                  </a:lnTo>
                  <a:lnTo>
                    <a:pt x="30358" y="3577"/>
                  </a:lnTo>
                  <a:lnTo>
                    <a:pt x="27277" y="5859"/>
                  </a:lnTo>
                  <a:cubicBezTo>
                    <a:pt x="26877" y="5593"/>
                    <a:pt x="26459" y="5364"/>
                    <a:pt x="26040" y="5155"/>
                  </a:cubicBezTo>
                  <a:lnTo>
                    <a:pt x="26459" y="1370"/>
                  </a:lnTo>
                  <a:lnTo>
                    <a:pt x="25432" y="1009"/>
                  </a:lnTo>
                  <a:lnTo>
                    <a:pt x="24405" y="628"/>
                  </a:lnTo>
                  <a:lnTo>
                    <a:pt x="22293" y="3824"/>
                  </a:lnTo>
                  <a:cubicBezTo>
                    <a:pt x="21856" y="3729"/>
                    <a:pt x="21418" y="3653"/>
                    <a:pt x="20981" y="3596"/>
                  </a:cubicBezTo>
                  <a:lnTo>
                    <a:pt x="201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009;p113">
            <a:extLst>
              <a:ext uri="{FF2B5EF4-FFF2-40B4-BE49-F238E27FC236}">
                <a16:creationId xmlns:a16="http://schemas.microsoft.com/office/drawing/2014/main" id="{52890849-5F17-87E8-8D47-17EB315AA238}"/>
              </a:ext>
            </a:extLst>
          </p:cNvPr>
          <p:cNvGrpSpPr/>
          <p:nvPr/>
        </p:nvGrpSpPr>
        <p:grpSpPr>
          <a:xfrm>
            <a:off x="1632643" y="2377251"/>
            <a:ext cx="322743" cy="318482"/>
            <a:chOff x="-227425" y="1816300"/>
            <a:chExt cx="967250" cy="965325"/>
          </a:xfrm>
        </p:grpSpPr>
        <p:sp>
          <p:nvSpPr>
            <p:cNvPr id="49" name="Google Shape;4010;p113">
              <a:extLst>
                <a:ext uri="{FF2B5EF4-FFF2-40B4-BE49-F238E27FC236}">
                  <a16:creationId xmlns:a16="http://schemas.microsoft.com/office/drawing/2014/main" id="{9A1F036F-D6FC-C7FE-6E3F-578E31C224D6}"/>
                </a:ext>
              </a:extLst>
            </p:cNvPr>
            <p:cNvSpPr/>
            <p:nvPr/>
          </p:nvSpPr>
          <p:spPr>
            <a:xfrm>
              <a:off x="12250" y="2055000"/>
              <a:ext cx="523100" cy="523100"/>
            </a:xfrm>
            <a:custGeom>
              <a:avLst/>
              <a:gdLst/>
              <a:ahLst/>
              <a:cxnLst/>
              <a:rect l="l" t="t" r="r" b="b"/>
              <a:pathLst>
                <a:path w="20924" h="20924" extrusionOk="0">
                  <a:moveTo>
                    <a:pt x="400" y="1"/>
                  </a:moveTo>
                  <a:lnTo>
                    <a:pt x="0" y="400"/>
                  </a:lnTo>
                  <a:lnTo>
                    <a:pt x="20524" y="20923"/>
                  </a:lnTo>
                  <a:lnTo>
                    <a:pt x="20923" y="20524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4329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4011;p113">
              <a:extLst>
                <a:ext uri="{FF2B5EF4-FFF2-40B4-BE49-F238E27FC236}">
                  <a16:creationId xmlns:a16="http://schemas.microsoft.com/office/drawing/2014/main" id="{FFDE56CF-7E46-6568-BA57-C72F6ACA5674}"/>
                </a:ext>
              </a:extLst>
            </p:cNvPr>
            <p:cNvGrpSpPr/>
            <p:nvPr/>
          </p:nvGrpSpPr>
          <p:grpSpPr>
            <a:xfrm>
              <a:off x="-106625" y="1936125"/>
              <a:ext cx="725650" cy="725675"/>
              <a:chOff x="-106625" y="1936125"/>
              <a:chExt cx="725650" cy="725675"/>
            </a:xfrm>
          </p:grpSpPr>
          <p:sp>
            <p:nvSpPr>
              <p:cNvPr id="53" name="Google Shape;4012;p113">
                <a:extLst>
                  <a:ext uri="{FF2B5EF4-FFF2-40B4-BE49-F238E27FC236}">
                    <a16:creationId xmlns:a16="http://schemas.microsoft.com/office/drawing/2014/main" id="{C011FC98-D90E-C9D3-6433-1636F33E408D}"/>
                  </a:ext>
                </a:extLst>
              </p:cNvPr>
              <p:cNvSpPr/>
              <p:nvPr/>
            </p:nvSpPr>
            <p:spPr>
              <a:xfrm>
                <a:off x="249050" y="1936125"/>
                <a:ext cx="14300" cy="72567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29027" extrusionOk="0">
                    <a:moveTo>
                      <a:pt x="1" y="0"/>
                    </a:moveTo>
                    <a:lnTo>
                      <a:pt x="1" y="29026"/>
                    </a:lnTo>
                    <a:lnTo>
                      <a:pt x="571" y="29026"/>
                    </a:lnTo>
                    <a:lnTo>
                      <a:pt x="5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013;p113">
                <a:extLst>
                  <a:ext uri="{FF2B5EF4-FFF2-40B4-BE49-F238E27FC236}">
                    <a16:creationId xmlns:a16="http://schemas.microsoft.com/office/drawing/2014/main" id="{A93B4C52-169D-66D2-594D-3D8D25D8339E}"/>
                  </a:ext>
                </a:extLst>
              </p:cNvPr>
              <p:cNvSpPr/>
              <p:nvPr/>
            </p:nvSpPr>
            <p:spPr>
              <a:xfrm>
                <a:off x="-106625" y="2291800"/>
                <a:ext cx="725650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29026" h="572" extrusionOk="0">
                    <a:moveTo>
                      <a:pt x="0" y="1"/>
                    </a:moveTo>
                    <a:lnTo>
                      <a:pt x="0" y="572"/>
                    </a:lnTo>
                    <a:lnTo>
                      <a:pt x="29026" y="572"/>
                    </a:lnTo>
                    <a:lnTo>
                      <a:pt x="290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014;p113">
                <a:extLst>
                  <a:ext uri="{FF2B5EF4-FFF2-40B4-BE49-F238E27FC236}">
                    <a16:creationId xmlns:a16="http://schemas.microsoft.com/office/drawing/2014/main" id="{0010E15F-87A3-FC82-5493-BB77E96F61C5}"/>
                  </a:ext>
                </a:extLst>
              </p:cNvPr>
              <p:cNvSpPr/>
              <p:nvPr/>
            </p:nvSpPr>
            <p:spPr>
              <a:xfrm>
                <a:off x="-5350" y="2037400"/>
                <a:ext cx="523100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20924" h="20924" extrusionOk="0">
                    <a:moveTo>
                      <a:pt x="400" y="1"/>
                    </a:moveTo>
                    <a:lnTo>
                      <a:pt x="1" y="400"/>
                    </a:lnTo>
                    <a:lnTo>
                      <a:pt x="20524" y="20924"/>
                    </a:lnTo>
                    <a:lnTo>
                      <a:pt x="20923" y="20524"/>
                    </a:lnTo>
                    <a:lnTo>
                      <a:pt x="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015;p113">
                <a:extLst>
                  <a:ext uri="{FF2B5EF4-FFF2-40B4-BE49-F238E27FC236}">
                    <a16:creationId xmlns:a16="http://schemas.microsoft.com/office/drawing/2014/main" id="{31A6CAB5-4CC4-2FE3-6B4E-5B3B18901A1B}"/>
                  </a:ext>
                </a:extLst>
              </p:cNvPr>
              <p:cNvSpPr/>
              <p:nvPr/>
            </p:nvSpPr>
            <p:spPr>
              <a:xfrm>
                <a:off x="-5350" y="2037400"/>
                <a:ext cx="523100" cy="523100"/>
              </a:xfrm>
              <a:custGeom>
                <a:avLst/>
                <a:gdLst/>
                <a:ahLst/>
                <a:cxnLst/>
                <a:rect l="l" t="t" r="r" b="b"/>
                <a:pathLst>
                  <a:path w="20924" h="20924" extrusionOk="0">
                    <a:moveTo>
                      <a:pt x="20524" y="1"/>
                    </a:moveTo>
                    <a:lnTo>
                      <a:pt x="1" y="20524"/>
                    </a:lnTo>
                    <a:lnTo>
                      <a:pt x="400" y="20924"/>
                    </a:lnTo>
                    <a:lnTo>
                      <a:pt x="20923" y="400"/>
                    </a:lnTo>
                    <a:lnTo>
                      <a:pt x="205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4016;p113">
              <a:extLst>
                <a:ext uri="{FF2B5EF4-FFF2-40B4-BE49-F238E27FC236}">
                  <a16:creationId xmlns:a16="http://schemas.microsoft.com/office/drawing/2014/main" id="{61B7D494-0045-9003-E97B-8F367A441473}"/>
                </a:ext>
              </a:extLst>
            </p:cNvPr>
            <p:cNvSpPr/>
            <p:nvPr/>
          </p:nvSpPr>
          <p:spPr>
            <a:xfrm>
              <a:off x="-227425" y="1816300"/>
              <a:ext cx="967250" cy="965325"/>
            </a:xfrm>
            <a:custGeom>
              <a:avLst/>
              <a:gdLst/>
              <a:ahLst/>
              <a:cxnLst/>
              <a:rect l="l" t="t" r="r" b="b"/>
              <a:pathLst>
                <a:path w="38690" h="38613" extrusionOk="0">
                  <a:moveTo>
                    <a:pt x="19360" y="6289"/>
                  </a:moveTo>
                  <a:cubicBezTo>
                    <a:pt x="19789" y="6289"/>
                    <a:pt x="20222" y="6310"/>
                    <a:pt x="20657" y="6353"/>
                  </a:cubicBezTo>
                  <a:cubicBezTo>
                    <a:pt x="27790" y="7076"/>
                    <a:pt x="33002" y="13467"/>
                    <a:pt x="32279" y="20600"/>
                  </a:cubicBezTo>
                  <a:cubicBezTo>
                    <a:pt x="31601" y="27307"/>
                    <a:pt x="25955" y="32307"/>
                    <a:pt x="19357" y="32307"/>
                  </a:cubicBezTo>
                  <a:cubicBezTo>
                    <a:pt x="18919" y="32307"/>
                    <a:pt x="18477" y="32285"/>
                    <a:pt x="18033" y="32240"/>
                  </a:cubicBezTo>
                  <a:cubicBezTo>
                    <a:pt x="10900" y="31518"/>
                    <a:pt x="5688" y="25146"/>
                    <a:pt x="6411" y="17994"/>
                  </a:cubicBezTo>
                  <a:cubicBezTo>
                    <a:pt x="7090" y="11278"/>
                    <a:pt x="12750" y="6289"/>
                    <a:pt x="19360" y="6289"/>
                  </a:cubicBezTo>
                  <a:close/>
                  <a:moveTo>
                    <a:pt x="21285" y="0"/>
                  </a:moveTo>
                  <a:lnTo>
                    <a:pt x="18908" y="2701"/>
                  </a:lnTo>
                  <a:cubicBezTo>
                    <a:pt x="18375" y="2720"/>
                    <a:pt x="17842" y="2758"/>
                    <a:pt x="17329" y="2815"/>
                  </a:cubicBezTo>
                  <a:lnTo>
                    <a:pt x="14571" y="495"/>
                  </a:lnTo>
                  <a:lnTo>
                    <a:pt x="13258" y="3861"/>
                  </a:lnTo>
                  <a:cubicBezTo>
                    <a:pt x="12764" y="4052"/>
                    <a:pt x="12288" y="4261"/>
                    <a:pt x="11813" y="4508"/>
                  </a:cubicBezTo>
                  <a:lnTo>
                    <a:pt x="8427" y="3253"/>
                  </a:lnTo>
                  <a:lnTo>
                    <a:pt x="8351" y="6867"/>
                  </a:lnTo>
                  <a:cubicBezTo>
                    <a:pt x="7952" y="7228"/>
                    <a:pt x="7571" y="7589"/>
                    <a:pt x="7210" y="7970"/>
                  </a:cubicBezTo>
                  <a:lnTo>
                    <a:pt x="3596" y="7970"/>
                  </a:lnTo>
                  <a:lnTo>
                    <a:pt x="4756" y="11375"/>
                  </a:lnTo>
                  <a:cubicBezTo>
                    <a:pt x="4509" y="11831"/>
                    <a:pt x="4262" y="12307"/>
                    <a:pt x="4071" y="12801"/>
                  </a:cubicBezTo>
                  <a:lnTo>
                    <a:pt x="667" y="14038"/>
                  </a:lnTo>
                  <a:lnTo>
                    <a:pt x="2930" y="16853"/>
                  </a:lnTo>
                  <a:cubicBezTo>
                    <a:pt x="2892" y="17100"/>
                    <a:pt x="2854" y="17366"/>
                    <a:pt x="2835" y="17632"/>
                  </a:cubicBezTo>
                  <a:cubicBezTo>
                    <a:pt x="2797" y="17899"/>
                    <a:pt x="2778" y="18146"/>
                    <a:pt x="2778" y="18412"/>
                  </a:cubicBezTo>
                  <a:lnTo>
                    <a:pt x="1" y="20733"/>
                  </a:lnTo>
                  <a:lnTo>
                    <a:pt x="3082" y="22616"/>
                  </a:lnTo>
                  <a:cubicBezTo>
                    <a:pt x="3177" y="23129"/>
                    <a:pt x="3310" y="23643"/>
                    <a:pt x="3463" y="24138"/>
                  </a:cubicBezTo>
                  <a:lnTo>
                    <a:pt x="1656" y="27257"/>
                  </a:lnTo>
                  <a:lnTo>
                    <a:pt x="5194" y="27980"/>
                  </a:lnTo>
                  <a:cubicBezTo>
                    <a:pt x="5479" y="28417"/>
                    <a:pt x="5764" y="28855"/>
                    <a:pt x="6088" y="29273"/>
                  </a:cubicBezTo>
                  <a:lnTo>
                    <a:pt x="5441" y="32830"/>
                  </a:lnTo>
                  <a:lnTo>
                    <a:pt x="9017" y="32297"/>
                  </a:lnTo>
                  <a:cubicBezTo>
                    <a:pt x="9435" y="32621"/>
                    <a:pt x="9854" y="32925"/>
                    <a:pt x="10291" y="33210"/>
                  </a:cubicBezTo>
                  <a:lnTo>
                    <a:pt x="10919" y="36767"/>
                  </a:lnTo>
                  <a:lnTo>
                    <a:pt x="14076" y="35036"/>
                  </a:lnTo>
                  <a:cubicBezTo>
                    <a:pt x="14609" y="35208"/>
                    <a:pt x="15141" y="35360"/>
                    <a:pt x="15674" y="35493"/>
                  </a:cubicBezTo>
                  <a:lnTo>
                    <a:pt x="17481" y="38612"/>
                  </a:lnTo>
                  <a:lnTo>
                    <a:pt x="19878" y="35873"/>
                  </a:lnTo>
                  <a:cubicBezTo>
                    <a:pt x="20372" y="35873"/>
                    <a:pt x="20867" y="35835"/>
                    <a:pt x="21361" y="35778"/>
                  </a:cubicBezTo>
                  <a:lnTo>
                    <a:pt x="24119" y="38099"/>
                  </a:lnTo>
                  <a:lnTo>
                    <a:pt x="25432" y="34732"/>
                  </a:lnTo>
                  <a:cubicBezTo>
                    <a:pt x="25926" y="34542"/>
                    <a:pt x="26402" y="34333"/>
                    <a:pt x="26877" y="34085"/>
                  </a:cubicBezTo>
                  <a:lnTo>
                    <a:pt x="30263" y="35341"/>
                  </a:lnTo>
                  <a:lnTo>
                    <a:pt x="30358" y="31727"/>
                  </a:lnTo>
                  <a:cubicBezTo>
                    <a:pt x="30739" y="31384"/>
                    <a:pt x="31119" y="31004"/>
                    <a:pt x="31480" y="30624"/>
                  </a:cubicBezTo>
                  <a:lnTo>
                    <a:pt x="35094" y="30643"/>
                  </a:lnTo>
                  <a:lnTo>
                    <a:pt x="33934" y="27219"/>
                  </a:lnTo>
                  <a:cubicBezTo>
                    <a:pt x="34181" y="26762"/>
                    <a:pt x="34429" y="26287"/>
                    <a:pt x="34619" y="25792"/>
                  </a:cubicBezTo>
                  <a:lnTo>
                    <a:pt x="38004" y="24575"/>
                  </a:lnTo>
                  <a:lnTo>
                    <a:pt x="35760" y="21741"/>
                  </a:lnTo>
                  <a:cubicBezTo>
                    <a:pt x="35798" y="21494"/>
                    <a:pt x="35836" y="21227"/>
                    <a:pt x="35855" y="20961"/>
                  </a:cubicBezTo>
                  <a:cubicBezTo>
                    <a:pt x="35893" y="20695"/>
                    <a:pt x="35912" y="20448"/>
                    <a:pt x="35931" y="20181"/>
                  </a:cubicBezTo>
                  <a:lnTo>
                    <a:pt x="38689" y="17861"/>
                  </a:lnTo>
                  <a:lnTo>
                    <a:pt x="35608" y="15978"/>
                  </a:lnTo>
                  <a:cubicBezTo>
                    <a:pt x="35513" y="15464"/>
                    <a:pt x="35380" y="14951"/>
                    <a:pt x="35227" y="14456"/>
                  </a:cubicBezTo>
                  <a:lnTo>
                    <a:pt x="37034" y="11337"/>
                  </a:lnTo>
                  <a:lnTo>
                    <a:pt x="33497" y="10614"/>
                  </a:lnTo>
                  <a:cubicBezTo>
                    <a:pt x="33211" y="10176"/>
                    <a:pt x="32926" y="9739"/>
                    <a:pt x="32603" y="9320"/>
                  </a:cubicBezTo>
                  <a:lnTo>
                    <a:pt x="33249" y="5763"/>
                  </a:lnTo>
                  <a:lnTo>
                    <a:pt x="33249" y="5763"/>
                  </a:lnTo>
                  <a:lnTo>
                    <a:pt x="29673" y="6296"/>
                  </a:lnTo>
                  <a:cubicBezTo>
                    <a:pt x="29255" y="5973"/>
                    <a:pt x="28836" y="5668"/>
                    <a:pt x="28399" y="5383"/>
                  </a:cubicBezTo>
                  <a:lnTo>
                    <a:pt x="27771" y="1826"/>
                  </a:lnTo>
                  <a:lnTo>
                    <a:pt x="24614" y="3557"/>
                  </a:lnTo>
                  <a:cubicBezTo>
                    <a:pt x="24119" y="3386"/>
                    <a:pt x="23606" y="3253"/>
                    <a:pt x="23092" y="3139"/>
                  </a:cubicBezTo>
                  <a:lnTo>
                    <a:pt x="212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4017;p113">
              <a:extLst>
                <a:ext uri="{FF2B5EF4-FFF2-40B4-BE49-F238E27FC236}">
                  <a16:creationId xmlns:a16="http://schemas.microsoft.com/office/drawing/2014/main" id="{D3F05892-B632-8FE6-CA90-33BBE907E21F}"/>
                </a:ext>
              </a:extLst>
            </p:cNvPr>
            <p:cNvSpPr/>
            <p:nvPr/>
          </p:nvSpPr>
          <p:spPr>
            <a:xfrm>
              <a:off x="126375" y="2169125"/>
              <a:ext cx="259650" cy="259650"/>
            </a:xfrm>
            <a:custGeom>
              <a:avLst/>
              <a:gdLst/>
              <a:ahLst/>
              <a:cxnLst/>
              <a:rect l="l" t="t" r="r" b="b"/>
              <a:pathLst>
                <a:path w="10386" h="10386" extrusionOk="0">
                  <a:moveTo>
                    <a:pt x="5193" y="1998"/>
                  </a:moveTo>
                  <a:cubicBezTo>
                    <a:pt x="6962" y="1998"/>
                    <a:pt x="8389" y="3424"/>
                    <a:pt x="8389" y="5193"/>
                  </a:cubicBezTo>
                  <a:cubicBezTo>
                    <a:pt x="8389" y="6962"/>
                    <a:pt x="6962" y="8389"/>
                    <a:pt x="5193" y="8389"/>
                  </a:cubicBezTo>
                  <a:cubicBezTo>
                    <a:pt x="3424" y="8389"/>
                    <a:pt x="1998" y="6962"/>
                    <a:pt x="1998" y="5193"/>
                  </a:cubicBezTo>
                  <a:cubicBezTo>
                    <a:pt x="1998" y="3424"/>
                    <a:pt x="3424" y="1998"/>
                    <a:pt x="5193" y="1998"/>
                  </a:cubicBezTo>
                  <a:close/>
                  <a:moveTo>
                    <a:pt x="5193" y="1"/>
                  </a:moveTo>
                  <a:cubicBezTo>
                    <a:pt x="2321" y="1"/>
                    <a:pt x="0" y="2321"/>
                    <a:pt x="0" y="5193"/>
                  </a:cubicBezTo>
                  <a:cubicBezTo>
                    <a:pt x="0" y="8065"/>
                    <a:pt x="2321" y="10386"/>
                    <a:pt x="5193" y="10386"/>
                  </a:cubicBezTo>
                  <a:cubicBezTo>
                    <a:pt x="8065" y="10386"/>
                    <a:pt x="10386" y="8065"/>
                    <a:pt x="10386" y="5193"/>
                  </a:cubicBezTo>
                  <a:cubicBezTo>
                    <a:pt x="10386" y="2321"/>
                    <a:pt x="8065" y="1"/>
                    <a:pt x="51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4021;p113">
            <a:extLst>
              <a:ext uri="{FF2B5EF4-FFF2-40B4-BE49-F238E27FC236}">
                <a16:creationId xmlns:a16="http://schemas.microsoft.com/office/drawing/2014/main" id="{6E248280-B39E-9909-219E-F98F98FB3B70}"/>
              </a:ext>
            </a:extLst>
          </p:cNvPr>
          <p:cNvSpPr/>
          <p:nvPr/>
        </p:nvSpPr>
        <p:spPr>
          <a:xfrm>
            <a:off x="1405842" y="2117027"/>
            <a:ext cx="360022" cy="355194"/>
          </a:xfrm>
          <a:custGeom>
            <a:avLst/>
            <a:gdLst/>
            <a:ahLst/>
            <a:cxnLst/>
            <a:rect l="l" t="t" r="r" b="b"/>
            <a:pathLst>
              <a:path w="43159" h="43064" extrusionOk="0">
                <a:moveTo>
                  <a:pt x="21572" y="7019"/>
                </a:moveTo>
                <a:cubicBezTo>
                  <a:pt x="22068" y="7019"/>
                  <a:pt x="22569" y="7044"/>
                  <a:pt x="23073" y="7096"/>
                </a:cubicBezTo>
                <a:cubicBezTo>
                  <a:pt x="31024" y="7914"/>
                  <a:pt x="36825" y="15046"/>
                  <a:pt x="36007" y="23016"/>
                </a:cubicBezTo>
                <a:cubicBezTo>
                  <a:pt x="35241" y="30465"/>
                  <a:pt x="28948" y="36027"/>
                  <a:pt x="21603" y="36027"/>
                </a:cubicBezTo>
                <a:cubicBezTo>
                  <a:pt x="21108" y="36027"/>
                  <a:pt x="20609" y="36002"/>
                  <a:pt x="20106" y="35950"/>
                </a:cubicBezTo>
                <a:cubicBezTo>
                  <a:pt x="12136" y="35132"/>
                  <a:pt x="6335" y="28019"/>
                  <a:pt x="7152" y="20049"/>
                </a:cubicBezTo>
                <a:cubicBezTo>
                  <a:pt x="7919" y="12582"/>
                  <a:pt x="14211" y="7019"/>
                  <a:pt x="21572" y="7019"/>
                </a:cubicBezTo>
                <a:close/>
                <a:moveTo>
                  <a:pt x="23796" y="1"/>
                </a:moveTo>
                <a:lnTo>
                  <a:pt x="21114" y="3006"/>
                </a:lnTo>
                <a:cubicBezTo>
                  <a:pt x="20524" y="3025"/>
                  <a:pt x="19953" y="3063"/>
                  <a:pt x="19364" y="3139"/>
                </a:cubicBezTo>
                <a:lnTo>
                  <a:pt x="16301" y="534"/>
                </a:lnTo>
                <a:lnTo>
                  <a:pt x="14818" y="4281"/>
                </a:lnTo>
                <a:cubicBezTo>
                  <a:pt x="14266" y="4490"/>
                  <a:pt x="13734" y="4737"/>
                  <a:pt x="13220" y="5003"/>
                </a:cubicBezTo>
                <a:lnTo>
                  <a:pt x="9435" y="3615"/>
                </a:lnTo>
                <a:lnTo>
                  <a:pt x="9340" y="7647"/>
                </a:lnTo>
                <a:cubicBezTo>
                  <a:pt x="8883" y="8028"/>
                  <a:pt x="8465" y="8427"/>
                  <a:pt x="8065" y="8865"/>
                </a:cubicBezTo>
                <a:lnTo>
                  <a:pt x="4033" y="8846"/>
                </a:lnTo>
                <a:lnTo>
                  <a:pt x="5307" y="12650"/>
                </a:lnTo>
                <a:cubicBezTo>
                  <a:pt x="5041" y="13163"/>
                  <a:pt x="4775" y="13696"/>
                  <a:pt x="4547" y="14247"/>
                </a:cubicBezTo>
                <a:lnTo>
                  <a:pt x="761" y="15617"/>
                </a:lnTo>
                <a:lnTo>
                  <a:pt x="3272" y="18755"/>
                </a:lnTo>
                <a:cubicBezTo>
                  <a:pt x="3234" y="19060"/>
                  <a:pt x="3196" y="19345"/>
                  <a:pt x="3158" y="19630"/>
                </a:cubicBezTo>
                <a:cubicBezTo>
                  <a:pt x="3120" y="19935"/>
                  <a:pt x="3101" y="20220"/>
                  <a:pt x="3082" y="20505"/>
                </a:cubicBezTo>
                <a:lnTo>
                  <a:pt x="1" y="23092"/>
                </a:lnTo>
                <a:lnTo>
                  <a:pt x="3424" y="25184"/>
                </a:lnTo>
                <a:cubicBezTo>
                  <a:pt x="3539" y="25774"/>
                  <a:pt x="3691" y="26345"/>
                  <a:pt x="3862" y="26896"/>
                </a:cubicBezTo>
                <a:lnTo>
                  <a:pt x="1827" y="30377"/>
                </a:lnTo>
                <a:lnTo>
                  <a:pt x="5783" y="31176"/>
                </a:lnTo>
                <a:cubicBezTo>
                  <a:pt x="6087" y="31671"/>
                  <a:pt x="6411" y="32165"/>
                  <a:pt x="6753" y="32622"/>
                </a:cubicBezTo>
                <a:lnTo>
                  <a:pt x="6049" y="36597"/>
                </a:lnTo>
                <a:lnTo>
                  <a:pt x="6049" y="36597"/>
                </a:lnTo>
                <a:lnTo>
                  <a:pt x="10044" y="36007"/>
                </a:lnTo>
                <a:cubicBezTo>
                  <a:pt x="10481" y="36369"/>
                  <a:pt x="10957" y="36711"/>
                  <a:pt x="11451" y="37034"/>
                </a:cubicBezTo>
                <a:lnTo>
                  <a:pt x="12136" y="40991"/>
                </a:lnTo>
                <a:lnTo>
                  <a:pt x="15674" y="39070"/>
                </a:lnTo>
                <a:cubicBezTo>
                  <a:pt x="16263" y="39279"/>
                  <a:pt x="16853" y="39431"/>
                  <a:pt x="17462" y="39583"/>
                </a:cubicBezTo>
                <a:lnTo>
                  <a:pt x="19459" y="43064"/>
                </a:lnTo>
                <a:lnTo>
                  <a:pt x="22141" y="40021"/>
                </a:lnTo>
                <a:cubicBezTo>
                  <a:pt x="22692" y="40021"/>
                  <a:pt x="23244" y="39983"/>
                  <a:pt x="23796" y="39906"/>
                </a:cubicBezTo>
                <a:lnTo>
                  <a:pt x="26877" y="42512"/>
                </a:lnTo>
                <a:lnTo>
                  <a:pt x="28342" y="38765"/>
                </a:lnTo>
                <a:cubicBezTo>
                  <a:pt x="28893" y="38556"/>
                  <a:pt x="29426" y="38309"/>
                  <a:pt x="29939" y="38042"/>
                </a:cubicBezTo>
                <a:lnTo>
                  <a:pt x="33725" y="39431"/>
                </a:lnTo>
                <a:lnTo>
                  <a:pt x="33839" y="35418"/>
                </a:lnTo>
                <a:cubicBezTo>
                  <a:pt x="34276" y="35018"/>
                  <a:pt x="34695" y="34619"/>
                  <a:pt x="35094" y="34181"/>
                </a:cubicBezTo>
                <a:lnTo>
                  <a:pt x="39126" y="34200"/>
                </a:lnTo>
                <a:lnTo>
                  <a:pt x="37852" y="30396"/>
                </a:lnTo>
                <a:cubicBezTo>
                  <a:pt x="38118" y="29883"/>
                  <a:pt x="38385" y="29350"/>
                  <a:pt x="38613" y="28798"/>
                </a:cubicBezTo>
                <a:lnTo>
                  <a:pt x="42398" y="27448"/>
                </a:lnTo>
                <a:lnTo>
                  <a:pt x="39887" y="24290"/>
                </a:lnTo>
                <a:cubicBezTo>
                  <a:pt x="39925" y="24005"/>
                  <a:pt x="39982" y="23701"/>
                  <a:pt x="40001" y="23415"/>
                </a:cubicBezTo>
                <a:cubicBezTo>
                  <a:pt x="40039" y="23130"/>
                  <a:pt x="40059" y="22826"/>
                  <a:pt x="40078" y="22541"/>
                </a:cubicBezTo>
                <a:lnTo>
                  <a:pt x="43159" y="19973"/>
                </a:lnTo>
                <a:lnTo>
                  <a:pt x="39735" y="17861"/>
                </a:lnTo>
                <a:cubicBezTo>
                  <a:pt x="39621" y="17291"/>
                  <a:pt x="39488" y="16720"/>
                  <a:pt x="39317" y="16150"/>
                </a:cubicBezTo>
                <a:lnTo>
                  <a:pt x="41333" y="12669"/>
                </a:lnTo>
                <a:lnTo>
                  <a:pt x="37377" y="11870"/>
                </a:lnTo>
                <a:cubicBezTo>
                  <a:pt x="37072" y="11375"/>
                  <a:pt x="36749" y="10881"/>
                  <a:pt x="36407" y="10424"/>
                </a:cubicBezTo>
                <a:lnTo>
                  <a:pt x="37110" y="6449"/>
                </a:lnTo>
                <a:lnTo>
                  <a:pt x="33135" y="7039"/>
                </a:lnTo>
                <a:cubicBezTo>
                  <a:pt x="32678" y="6677"/>
                  <a:pt x="32203" y="6335"/>
                  <a:pt x="31708" y="6011"/>
                </a:cubicBezTo>
                <a:lnTo>
                  <a:pt x="31024" y="2055"/>
                </a:lnTo>
                <a:lnTo>
                  <a:pt x="27486" y="3976"/>
                </a:lnTo>
                <a:cubicBezTo>
                  <a:pt x="26934" y="3786"/>
                  <a:pt x="26364" y="3634"/>
                  <a:pt x="25793" y="3501"/>
                </a:cubicBezTo>
                <a:lnTo>
                  <a:pt x="2379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3BB353-3A76-2A0E-88CF-357B6C8E7F57}"/>
              </a:ext>
            </a:extLst>
          </p:cNvPr>
          <p:cNvSpPr txBox="1"/>
          <p:nvPr/>
        </p:nvSpPr>
        <p:spPr>
          <a:xfrm>
            <a:off x="2157642" y="1202638"/>
            <a:ext cx="4227301" cy="69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Реалізовано глибоку діалогову систему з можливістю вибору та моралі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3D9CBA-117B-2DA5-BF79-52DED24AC6D6}"/>
              </a:ext>
            </a:extLst>
          </p:cNvPr>
          <p:cNvSpPr txBox="1"/>
          <p:nvPr/>
        </p:nvSpPr>
        <p:spPr>
          <a:xfrm>
            <a:off x="2157643" y="2024826"/>
            <a:ext cx="4227301" cy="69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Створений з нуля звуковий супровід під антураж гри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A4665FF-F46C-C93D-1967-08DD38293265}"/>
              </a:ext>
            </a:extLst>
          </p:cNvPr>
          <p:cNvSpPr txBox="1"/>
          <p:nvPr/>
        </p:nvSpPr>
        <p:spPr>
          <a:xfrm>
            <a:off x="2157644" y="3051874"/>
            <a:ext cx="4227301" cy="69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Розроблено механіку підслуховування з можливістю програти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55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>
          <a:extLst>
            <a:ext uri="{FF2B5EF4-FFF2-40B4-BE49-F238E27FC236}">
              <a16:creationId xmlns:a16="http://schemas.microsoft.com/office/drawing/2014/main" id="{5DA3A768-7E78-FE81-0647-3D26026A1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>
            <a:extLst>
              <a:ext uri="{FF2B5EF4-FFF2-40B4-BE49-F238E27FC236}">
                <a16:creationId xmlns:a16="http://schemas.microsoft.com/office/drawing/2014/main" id="{EA5E6066-7D16-0ED7-E71E-177CCE3B37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31050" y="908761"/>
            <a:ext cx="5481900" cy="2034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Дякую за увагу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823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0">
            <a:extLst>
              <a:ext uri="{FF2B5EF4-FFF2-40B4-BE49-F238E27FC236}">
                <a16:creationId xmlns:a16="http://schemas.microsoft.com/office/drawing/2014/main" id="{1E70241B-8145-7717-8E95-D47AD779F737}"/>
              </a:ext>
            </a:extLst>
          </p:cNvPr>
          <p:cNvSpPr/>
          <p:nvPr/>
        </p:nvSpPr>
        <p:spPr>
          <a:xfrm>
            <a:off x="3226648" y="317409"/>
            <a:ext cx="2048722" cy="551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1" dirty="0">
                <a:solidFill>
                  <a:schemeClr val="tx1"/>
                </a:solidFill>
                <a:latin typeface="Bebas Neue" panose="020B0606020202050201" pitchFamily="34" charset="0"/>
                <a:ea typeface="Barlow Semi Bold" pitchFamily="34" charset="-122"/>
                <a:cs typeface="Barlow Semi Bold" pitchFamily="34" charset="-120"/>
              </a:rPr>
              <a:t>Мета проєкту</a:t>
            </a:r>
            <a:endParaRPr lang="en-US" sz="2400" b="1" dirty="0">
              <a:solidFill>
                <a:schemeClr val="tx1"/>
              </a:solidFill>
              <a:latin typeface="Bebas Neue" panose="020B0606020202050201" pitchFamily="34" charset="0"/>
            </a:endParaRPr>
          </a:p>
        </p:txBody>
      </p:sp>
      <p:sp>
        <p:nvSpPr>
          <p:cNvPr id="39" name="Shape 1">
            <a:extLst>
              <a:ext uri="{FF2B5EF4-FFF2-40B4-BE49-F238E27FC236}">
                <a16:creationId xmlns:a16="http://schemas.microsoft.com/office/drawing/2014/main" id="{9D65BD13-E62B-3CB3-E858-9BFEC58D998D}"/>
              </a:ext>
            </a:extLst>
          </p:cNvPr>
          <p:cNvSpPr/>
          <p:nvPr/>
        </p:nvSpPr>
        <p:spPr>
          <a:xfrm>
            <a:off x="1027676" y="1350409"/>
            <a:ext cx="510302" cy="510302"/>
          </a:xfrm>
          <a:prstGeom prst="roundRect">
            <a:avLst>
              <a:gd name="adj" fmla="val 18669"/>
            </a:avLst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endParaRPr lang="ru-UA" sz="1600">
              <a:solidFill>
                <a:schemeClr val="tx1"/>
              </a:solidFill>
            </a:endParaRPr>
          </a:p>
        </p:txBody>
      </p:sp>
      <p:pic>
        <p:nvPicPr>
          <p:cNvPr id="40" name="Image 1" descr="preencoded.png">
            <a:extLst>
              <a:ext uri="{FF2B5EF4-FFF2-40B4-BE49-F238E27FC236}">
                <a16:creationId xmlns:a16="http://schemas.microsoft.com/office/drawing/2014/main" id="{8AF034B6-9CDD-B32B-2464-8707D218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46" y="1405150"/>
            <a:ext cx="340162" cy="425291"/>
          </a:xfrm>
          <a:prstGeom prst="rect">
            <a:avLst/>
          </a:prstGeom>
        </p:spPr>
      </p:pic>
      <p:sp>
        <p:nvSpPr>
          <p:cNvPr id="41" name="Text 2">
            <a:extLst>
              <a:ext uri="{FF2B5EF4-FFF2-40B4-BE49-F238E27FC236}">
                <a16:creationId xmlns:a16="http://schemas.microsoft.com/office/drawing/2014/main" id="{558BEFCC-A341-6A2C-70D5-54473A6391F1}"/>
              </a:ext>
            </a:extLst>
          </p:cNvPr>
          <p:cNvSpPr/>
          <p:nvPr/>
        </p:nvSpPr>
        <p:spPr>
          <a:xfrm>
            <a:off x="1807353" y="1239762"/>
            <a:ext cx="20487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Захопливий наратив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2" name="Text 3">
            <a:extLst>
              <a:ext uri="{FF2B5EF4-FFF2-40B4-BE49-F238E27FC236}">
                <a16:creationId xmlns:a16="http://schemas.microsoft.com/office/drawing/2014/main" id="{21C4BACB-06AC-127D-4010-2CA660643DF1}"/>
              </a:ext>
            </a:extLst>
          </p:cNvPr>
          <p:cNvSpPr/>
          <p:nvPr/>
        </p:nvSpPr>
        <p:spPr>
          <a:xfrm>
            <a:off x="1807353" y="1730181"/>
            <a:ext cx="484578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Створення глибокої детективної історії.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Shape 4">
            <a:extLst>
              <a:ext uri="{FF2B5EF4-FFF2-40B4-BE49-F238E27FC236}">
                <a16:creationId xmlns:a16="http://schemas.microsoft.com/office/drawing/2014/main" id="{F8918B03-8BD2-E914-7D83-A016182B3366}"/>
              </a:ext>
            </a:extLst>
          </p:cNvPr>
          <p:cNvSpPr/>
          <p:nvPr/>
        </p:nvSpPr>
        <p:spPr>
          <a:xfrm>
            <a:off x="1027676" y="2363889"/>
            <a:ext cx="510302" cy="510302"/>
          </a:xfrm>
          <a:prstGeom prst="roundRect">
            <a:avLst>
              <a:gd name="adj" fmla="val 18669"/>
            </a:avLst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endParaRPr lang="ru-UA" sz="1600"/>
          </a:p>
        </p:txBody>
      </p:sp>
      <p:pic>
        <p:nvPicPr>
          <p:cNvPr id="44" name="Image 2" descr="preencoded.png">
            <a:extLst>
              <a:ext uri="{FF2B5EF4-FFF2-40B4-BE49-F238E27FC236}">
                <a16:creationId xmlns:a16="http://schemas.microsoft.com/office/drawing/2014/main" id="{D91E149A-4BEA-DAA5-520A-80068D158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746" y="2418631"/>
            <a:ext cx="340162" cy="425291"/>
          </a:xfrm>
          <a:prstGeom prst="rect">
            <a:avLst/>
          </a:prstGeom>
        </p:spPr>
      </p:pic>
      <p:sp>
        <p:nvSpPr>
          <p:cNvPr id="45" name="Text 5">
            <a:extLst>
              <a:ext uri="{FF2B5EF4-FFF2-40B4-BE49-F238E27FC236}">
                <a16:creationId xmlns:a16="http://schemas.microsoft.com/office/drawing/2014/main" id="{E256AB20-DEFA-3EAF-6921-B4FC8627CDDF}"/>
              </a:ext>
            </a:extLst>
          </p:cNvPr>
          <p:cNvSpPr/>
          <p:nvPr/>
        </p:nvSpPr>
        <p:spPr>
          <a:xfrm>
            <a:off x="1807353" y="2276946"/>
            <a:ext cx="20487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Реалістичний звук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Text 6">
            <a:extLst>
              <a:ext uri="{FF2B5EF4-FFF2-40B4-BE49-F238E27FC236}">
                <a16:creationId xmlns:a16="http://schemas.microsoft.com/office/drawing/2014/main" id="{F09125C9-14AA-9F1F-B96E-D0CBDDFC49B2}"/>
              </a:ext>
            </a:extLst>
          </p:cNvPr>
          <p:cNvSpPr/>
          <p:nvPr/>
        </p:nvSpPr>
        <p:spPr>
          <a:xfrm>
            <a:off x="1807353" y="2633686"/>
            <a:ext cx="2963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Імерсивне звукове оточення.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Shape 7">
            <a:extLst>
              <a:ext uri="{FF2B5EF4-FFF2-40B4-BE49-F238E27FC236}">
                <a16:creationId xmlns:a16="http://schemas.microsoft.com/office/drawing/2014/main" id="{F061E3A9-47C9-1716-7201-DC5FCD715049}"/>
              </a:ext>
            </a:extLst>
          </p:cNvPr>
          <p:cNvSpPr/>
          <p:nvPr/>
        </p:nvSpPr>
        <p:spPr>
          <a:xfrm>
            <a:off x="1027676" y="3401051"/>
            <a:ext cx="510302" cy="510302"/>
          </a:xfrm>
          <a:prstGeom prst="roundRect">
            <a:avLst>
              <a:gd name="adj" fmla="val 18669"/>
            </a:avLst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</a:pPr>
            <a:endParaRPr lang="ru-UA" sz="1600"/>
          </a:p>
        </p:txBody>
      </p:sp>
      <p:pic>
        <p:nvPicPr>
          <p:cNvPr id="48" name="Image 3" descr="preencoded.png">
            <a:extLst>
              <a:ext uri="{FF2B5EF4-FFF2-40B4-BE49-F238E27FC236}">
                <a16:creationId xmlns:a16="http://schemas.microsoft.com/office/drawing/2014/main" id="{6C0B4870-8502-3AEF-80A0-698983073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746" y="3455793"/>
            <a:ext cx="340162" cy="425291"/>
          </a:xfrm>
          <a:prstGeom prst="rect">
            <a:avLst/>
          </a:prstGeom>
        </p:spPr>
      </p:pic>
      <p:sp>
        <p:nvSpPr>
          <p:cNvPr id="49" name="Text 8">
            <a:extLst>
              <a:ext uri="{FF2B5EF4-FFF2-40B4-BE49-F238E27FC236}">
                <a16:creationId xmlns:a16="http://schemas.microsoft.com/office/drawing/2014/main" id="{611B3A5D-F663-29B1-E691-847428564ED6}"/>
              </a:ext>
            </a:extLst>
          </p:cNvPr>
          <p:cNvSpPr/>
          <p:nvPr/>
        </p:nvSpPr>
        <p:spPr>
          <a:xfrm>
            <a:off x="1807353" y="33670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Унікальна механіка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0" name="Text 9">
            <a:extLst>
              <a:ext uri="{FF2B5EF4-FFF2-40B4-BE49-F238E27FC236}">
                <a16:creationId xmlns:a16="http://schemas.microsoft.com/office/drawing/2014/main" id="{20DC35A6-A64D-20E6-275A-263B62694C42}"/>
              </a:ext>
            </a:extLst>
          </p:cNvPr>
          <p:cNvSpPr/>
          <p:nvPr/>
        </p:nvSpPr>
        <p:spPr>
          <a:xfrm>
            <a:off x="1807353" y="37421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Інноваційна система підслуховування.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4" name="Text 12">
            <a:extLst>
              <a:ext uri="{FF2B5EF4-FFF2-40B4-BE49-F238E27FC236}">
                <a16:creationId xmlns:a16="http://schemas.microsoft.com/office/drawing/2014/main" id="{FCA3A9C5-2AC1-2173-60C0-F01CBC634810}"/>
              </a:ext>
            </a:extLst>
          </p:cNvPr>
          <p:cNvSpPr/>
          <p:nvPr/>
        </p:nvSpPr>
        <p:spPr>
          <a:xfrm>
            <a:off x="15309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solidFill>
                  <a:srgbClr val="746558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Зручне та зрозуміле керування.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>
          <a:extLst>
            <a:ext uri="{FF2B5EF4-FFF2-40B4-BE49-F238E27FC236}">
              <a16:creationId xmlns:a16="http://schemas.microsoft.com/office/drawing/2014/main" id="{B9067E21-89B6-017E-4426-76FDA2500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91">
            <a:extLst>
              <a:ext uri="{FF2B5EF4-FFF2-40B4-BE49-F238E27FC236}">
                <a16:creationId xmlns:a16="http://schemas.microsoft.com/office/drawing/2014/main" id="{78CB7A1D-B6F2-3416-B323-63C0EC525B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212" y="31539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Технології</a:t>
            </a:r>
            <a:endParaRPr lang="en-US" dirty="0"/>
          </a:p>
        </p:txBody>
      </p:sp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58017D58-B30D-DFD5-3631-4C9DB3EDF3D0}"/>
              </a:ext>
            </a:extLst>
          </p:cNvPr>
          <p:cNvGrpSpPr/>
          <p:nvPr/>
        </p:nvGrpSpPr>
        <p:grpSpPr>
          <a:xfrm>
            <a:off x="3419056" y="1475020"/>
            <a:ext cx="2235743" cy="2218491"/>
            <a:chOff x="3419056" y="1475020"/>
            <a:chExt cx="2235743" cy="2218491"/>
          </a:xfrm>
        </p:grpSpPr>
        <p:sp>
          <p:nvSpPr>
            <p:cNvPr id="2875" name="Google Shape;2875;p91">
              <a:extLst>
                <a:ext uri="{FF2B5EF4-FFF2-40B4-BE49-F238E27FC236}">
                  <a16:creationId xmlns:a16="http://schemas.microsoft.com/office/drawing/2014/main" id="{8800AEBB-0160-239B-B0F1-7CAE2D4DB15C}"/>
                </a:ext>
              </a:extLst>
            </p:cNvPr>
            <p:cNvSpPr/>
            <p:nvPr/>
          </p:nvSpPr>
          <p:spPr>
            <a:xfrm>
              <a:off x="3419056" y="2267574"/>
              <a:ext cx="634994" cy="1143740"/>
            </a:xfrm>
            <a:custGeom>
              <a:avLst/>
              <a:gdLst/>
              <a:ahLst/>
              <a:cxnLst/>
              <a:rect l="l" t="t" r="r" b="b"/>
              <a:pathLst>
                <a:path w="19289" h="34743" extrusionOk="0">
                  <a:moveTo>
                    <a:pt x="1251" y="0"/>
                  </a:moveTo>
                  <a:lnTo>
                    <a:pt x="0" y="6763"/>
                  </a:lnTo>
                  <a:lnTo>
                    <a:pt x="6418" y="9299"/>
                  </a:lnTo>
                  <a:lnTo>
                    <a:pt x="6430" y="9299"/>
                  </a:lnTo>
                  <a:cubicBezTo>
                    <a:pt x="6418" y="10751"/>
                    <a:pt x="6489" y="12228"/>
                    <a:pt x="6716" y="13704"/>
                  </a:cubicBezTo>
                  <a:lnTo>
                    <a:pt x="6549" y="13752"/>
                  </a:lnTo>
                  <a:lnTo>
                    <a:pt x="655" y="16919"/>
                  </a:lnTo>
                  <a:lnTo>
                    <a:pt x="2810" y="23443"/>
                  </a:lnTo>
                  <a:lnTo>
                    <a:pt x="9656" y="22574"/>
                  </a:lnTo>
                  <a:lnTo>
                    <a:pt x="9692" y="22562"/>
                  </a:lnTo>
                  <a:cubicBezTo>
                    <a:pt x="10395" y="23872"/>
                    <a:pt x="11168" y="25122"/>
                    <a:pt x="12050" y="26277"/>
                  </a:cubicBezTo>
                  <a:lnTo>
                    <a:pt x="11919" y="26432"/>
                  </a:lnTo>
                  <a:lnTo>
                    <a:pt x="8263" y="32028"/>
                  </a:lnTo>
                  <a:lnTo>
                    <a:pt x="11168" y="34742"/>
                  </a:lnTo>
                  <a:lnTo>
                    <a:pt x="19289" y="27051"/>
                  </a:lnTo>
                  <a:cubicBezTo>
                    <a:pt x="15764" y="24110"/>
                    <a:pt x="13085" y="20074"/>
                    <a:pt x="11835" y="15276"/>
                  </a:cubicBezTo>
                  <a:cubicBezTo>
                    <a:pt x="10823" y="11359"/>
                    <a:pt x="10895" y="7418"/>
                    <a:pt x="11859" y="3762"/>
                  </a:cubicBezTo>
                  <a:lnTo>
                    <a:pt x="2846" y="12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91">
              <a:extLst>
                <a:ext uri="{FF2B5EF4-FFF2-40B4-BE49-F238E27FC236}">
                  <a16:creationId xmlns:a16="http://schemas.microsoft.com/office/drawing/2014/main" id="{449E0DA3-CE62-EFEB-7197-1B68C4636C44}"/>
                </a:ext>
              </a:extLst>
            </p:cNvPr>
            <p:cNvSpPr/>
            <p:nvPr/>
          </p:nvSpPr>
          <p:spPr>
            <a:xfrm>
              <a:off x="4569455" y="1475020"/>
              <a:ext cx="1021442" cy="838835"/>
            </a:xfrm>
            <a:custGeom>
              <a:avLst/>
              <a:gdLst/>
              <a:ahLst/>
              <a:cxnLst/>
              <a:rect l="l" t="t" r="r" b="b"/>
              <a:pathLst>
                <a:path w="31028" h="25481" extrusionOk="0">
                  <a:moveTo>
                    <a:pt x="4096" y="1"/>
                  </a:moveTo>
                  <a:lnTo>
                    <a:pt x="1131" y="6192"/>
                  </a:lnTo>
                  <a:cubicBezTo>
                    <a:pt x="715" y="6156"/>
                    <a:pt x="441" y="6120"/>
                    <a:pt x="0" y="6085"/>
                  </a:cubicBezTo>
                  <a:lnTo>
                    <a:pt x="0" y="10800"/>
                  </a:lnTo>
                  <a:cubicBezTo>
                    <a:pt x="8930" y="11169"/>
                    <a:pt x="17074" y="16848"/>
                    <a:pt x="20360" y="25480"/>
                  </a:cubicBezTo>
                  <a:lnTo>
                    <a:pt x="31028" y="22503"/>
                  </a:lnTo>
                  <a:lnTo>
                    <a:pt x="30159" y="19872"/>
                  </a:lnTo>
                  <a:lnTo>
                    <a:pt x="23337" y="20729"/>
                  </a:lnTo>
                  <a:cubicBezTo>
                    <a:pt x="22634" y="19408"/>
                    <a:pt x="21848" y="18146"/>
                    <a:pt x="20967" y="16979"/>
                  </a:cubicBezTo>
                  <a:lnTo>
                    <a:pt x="21051" y="16884"/>
                  </a:lnTo>
                  <a:lnTo>
                    <a:pt x="24706" y="11288"/>
                  </a:lnTo>
                  <a:lnTo>
                    <a:pt x="19669" y="6597"/>
                  </a:lnTo>
                  <a:lnTo>
                    <a:pt x="14121" y="10621"/>
                  </a:lnTo>
                  <a:cubicBezTo>
                    <a:pt x="12871" y="9811"/>
                    <a:pt x="11585" y="9085"/>
                    <a:pt x="10216" y="8478"/>
                  </a:cubicBezTo>
                  <a:lnTo>
                    <a:pt x="10252" y="8359"/>
                  </a:lnTo>
                  <a:lnTo>
                    <a:pt x="10764" y="1691"/>
                  </a:lnTo>
                  <a:lnTo>
                    <a:pt x="40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91">
              <a:extLst>
                <a:ext uri="{FF2B5EF4-FFF2-40B4-BE49-F238E27FC236}">
                  <a16:creationId xmlns:a16="http://schemas.microsoft.com/office/drawing/2014/main" id="{559E2DAC-4ACE-14C8-A090-1A39D2DF1471}"/>
                </a:ext>
              </a:extLst>
            </p:cNvPr>
            <p:cNvSpPr/>
            <p:nvPr/>
          </p:nvSpPr>
          <p:spPr>
            <a:xfrm>
              <a:off x="3656181" y="1479727"/>
              <a:ext cx="849797" cy="848217"/>
            </a:xfrm>
            <a:custGeom>
              <a:avLst/>
              <a:gdLst/>
              <a:ahLst/>
              <a:cxnLst/>
              <a:rect l="l" t="t" r="r" b="b"/>
              <a:pathLst>
                <a:path w="25814" h="25766" extrusionOk="0">
                  <a:moveTo>
                    <a:pt x="21706" y="1"/>
                  </a:moveTo>
                  <a:lnTo>
                    <a:pt x="15050" y="1727"/>
                  </a:lnTo>
                  <a:lnTo>
                    <a:pt x="15431" y="8478"/>
                  </a:lnTo>
                  <a:cubicBezTo>
                    <a:pt x="13633" y="9287"/>
                    <a:pt x="11943" y="10228"/>
                    <a:pt x="10407" y="11359"/>
                  </a:cubicBezTo>
                  <a:lnTo>
                    <a:pt x="10312" y="11264"/>
                  </a:lnTo>
                  <a:lnTo>
                    <a:pt x="4763" y="7513"/>
                  </a:lnTo>
                  <a:lnTo>
                    <a:pt x="1" y="12454"/>
                  </a:lnTo>
                  <a:lnTo>
                    <a:pt x="3942" y="18027"/>
                  </a:lnTo>
                  <a:cubicBezTo>
                    <a:pt x="2692" y="19872"/>
                    <a:pt x="1656" y="21825"/>
                    <a:pt x="882" y="23908"/>
                  </a:cubicBezTo>
                  <a:lnTo>
                    <a:pt x="5228" y="25766"/>
                  </a:lnTo>
                  <a:cubicBezTo>
                    <a:pt x="7680" y="18872"/>
                    <a:pt x="13407" y="13347"/>
                    <a:pt x="21027" y="11371"/>
                  </a:cubicBezTo>
                  <a:cubicBezTo>
                    <a:pt x="22623" y="10954"/>
                    <a:pt x="24170" y="10728"/>
                    <a:pt x="25813" y="10657"/>
                  </a:cubicBezTo>
                  <a:lnTo>
                    <a:pt x="25813" y="5918"/>
                  </a:lnTo>
                  <a:cubicBezTo>
                    <a:pt x="25361" y="5954"/>
                    <a:pt x="24920" y="6001"/>
                    <a:pt x="24373" y="6073"/>
                  </a:cubicBezTo>
                  <a:lnTo>
                    <a:pt x="24337" y="5954"/>
                  </a:lnTo>
                  <a:lnTo>
                    <a:pt x="217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91">
              <a:extLst>
                <a:ext uri="{FF2B5EF4-FFF2-40B4-BE49-F238E27FC236}">
                  <a16:creationId xmlns:a16="http://schemas.microsoft.com/office/drawing/2014/main" id="{A4ED3921-FC9C-FD56-B1F6-4F073602B04C}"/>
                </a:ext>
              </a:extLst>
            </p:cNvPr>
            <p:cNvSpPr/>
            <p:nvPr/>
          </p:nvSpPr>
          <p:spPr>
            <a:xfrm>
              <a:off x="3833753" y="3197670"/>
              <a:ext cx="1194305" cy="495841"/>
            </a:xfrm>
            <a:custGeom>
              <a:avLst/>
              <a:gdLst/>
              <a:ahLst/>
              <a:cxnLst/>
              <a:rect l="l" t="t" r="r" b="b"/>
              <a:pathLst>
                <a:path w="36279" h="15062" extrusionOk="0">
                  <a:moveTo>
                    <a:pt x="8251" y="1"/>
                  </a:moveTo>
                  <a:lnTo>
                    <a:pt x="0" y="7811"/>
                  </a:lnTo>
                  <a:lnTo>
                    <a:pt x="703" y="8454"/>
                  </a:lnTo>
                  <a:lnTo>
                    <a:pt x="6287" y="4418"/>
                  </a:lnTo>
                  <a:lnTo>
                    <a:pt x="6334" y="4358"/>
                  </a:lnTo>
                  <a:cubicBezTo>
                    <a:pt x="7561" y="5156"/>
                    <a:pt x="8847" y="5858"/>
                    <a:pt x="10180" y="6454"/>
                  </a:cubicBezTo>
                  <a:lnTo>
                    <a:pt x="10121" y="6704"/>
                  </a:lnTo>
                  <a:lnTo>
                    <a:pt x="9609" y="13371"/>
                  </a:lnTo>
                  <a:lnTo>
                    <a:pt x="16276" y="15062"/>
                  </a:lnTo>
                  <a:lnTo>
                    <a:pt x="19229" y="8823"/>
                  </a:lnTo>
                  <a:lnTo>
                    <a:pt x="19717" y="8621"/>
                  </a:lnTo>
                  <a:cubicBezTo>
                    <a:pt x="20375" y="8670"/>
                    <a:pt x="20981" y="8711"/>
                    <a:pt x="21657" y="8711"/>
                  </a:cubicBezTo>
                  <a:cubicBezTo>
                    <a:pt x="22461" y="8711"/>
                    <a:pt x="23365" y="8652"/>
                    <a:pt x="24575" y="8478"/>
                  </a:cubicBezTo>
                  <a:lnTo>
                    <a:pt x="24634" y="8740"/>
                  </a:lnTo>
                  <a:lnTo>
                    <a:pt x="26242" y="14252"/>
                  </a:lnTo>
                  <a:lnTo>
                    <a:pt x="32897" y="12526"/>
                  </a:lnTo>
                  <a:lnTo>
                    <a:pt x="32588" y="6049"/>
                  </a:lnTo>
                  <a:lnTo>
                    <a:pt x="32611" y="6180"/>
                  </a:lnTo>
                  <a:cubicBezTo>
                    <a:pt x="33897" y="5608"/>
                    <a:pt x="35124" y="5001"/>
                    <a:pt x="36279" y="4287"/>
                  </a:cubicBezTo>
                  <a:lnTo>
                    <a:pt x="33766" y="477"/>
                  </a:lnTo>
                  <a:cubicBezTo>
                    <a:pt x="31754" y="1763"/>
                    <a:pt x="29528" y="2775"/>
                    <a:pt x="27087" y="3406"/>
                  </a:cubicBezTo>
                  <a:cubicBezTo>
                    <a:pt x="25164" y="3905"/>
                    <a:pt x="23235" y="4144"/>
                    <a:pt x="21338" y="4144"/>
                  </a:cubicBezTo>
                  <a:cubicBezTo>
                    <a:pt x="16586" y="4144"/>
                    <a:pt x="12029" y="2647"/>
                    <a:pt x="82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91">
              <a:extLst>
                <a:ext uri="{FF2B5EF4-FFF2-40B4-BE49-F238E27FC236}">
                  <a16:creationId xmlns:a16="http://schemas.microsoft.com/office/drawing/2014/main" id="{E211F1F5-CD59-9889-E213-4EE55927A14D}"/>
                </a:ext>
              </a:extLst>
            </p:cNvPr>
            <p:cNvSpPr/>
            <p:nvPr/>
          </p:nvSpPr>
          <p:spPr>
            <a:xfrm>
              <a:off x="4997452" y="2276561"/>
              <a:ext cx="657347" cy="1164545"/>
            </a:xfrm>
            <a:custGeom>
              <a:avLst/>
              <a:gdLst/>
              <a:ahLst/>
              <a:cxnLst/>
              <a:rect l="l" t="t" r="r" b="b"/>
              <a:pathLst>
                <a:path w="19968" h="35375" extrusionOk="0">
                  <a:moveTo>
                    <a:pt x="18634" y="1"/>
                  </a:moveTo>
                  <a:lnTo>
                    <a:pt x="7954" y="2977"/>
                  </a:lnTo>
                  <a:cubicBezTo>
                    <a:pt x="8014" y="3168"/>
                    <a:pt x="8073" y="3347"/>
                    <a:pt x="8121" y="3537"/>
                  </a:cubicBezTo>
                  <a:cubicBezTo>
                    <a:pt x="10478" y="12657"/>
                    <a:pt x="6990" y="21908"/>
                    <a:pt x="1" y="27338"/>
                  </a:cubicBezTo>
                  <a:lnTo>
                    <a:pt x="3132" y="32076"/>
                  </a:lnTo>
                  <a:lnTo>
                    <a:pt x="7990" y="35374"/>
                  </a:lnTo>
                  <a:lnTo>
                    <a:pt x="12764" y="30433"/>
                  </a:lnTo>
                  <a:lnTo>
                    <a:pt x="8812" y="24790"/>
                  </a:lnTo>
                  <a:lnTo>
                    <a:pt x="8764" y="24754"/>
                  </a:lnTo>
                  <a:cubicBezTo>
                    <a:pt x="10014" y="22920"/>
                    <a:pt x="11038" y="20944"/>
                    <a:pt x="11812" y="18860"/>
                  </a:cubicBezTo>
                  <a:lnTo>
                    <a:pt x="12026" y="18896"/>
                  </a:lnTo>
                  <a:lnTo>
                    <a:pt x="18718" y="18968"/>
                  </a:lnTo>
                  <a:lnTo>
                    <a:pt x="19968" y="12205"/>
                  </a:lnTo>
                  <a:lnTo>
                    <a:pt x="13550" y="9669"/>
                  </a:lnTo>
                  <a:lnTo>
                    <a:pt x="13526" y="9669"/>
                  </a:lnTo>
                  <a:cubicBezTo>
                    <a:pt x="13550" y="8216"/>
                    <a:pt x="13479" y="6740"/>
                    <a:pt x="13253" y="5263"/>
                  </a:cubicBezTo>
                  <a:lnTo>
                    <a:pt x="13419" y="5204"/>
                  </a:lnTo>
                  <a:lnTo>
                    <a:pt x="19313" y="2061"/>
                  </a:lnTo>
                  <a:lnTo>
                    <a:pt x="186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0" name="Google Shape;2880;p91">
            <a:extLst>
              <a:ext uri="{FF2B5EF4-FFF2-40B4-BE49-F238E27FC236}">
                <a16:creationId xmlns:a16="http://schemas.microsoft.com/office/drawing/2014/main" id="{88ABFBE4-979A-9AC2-A008-950423CD5F70}"/>
              </a:ext>
            </a:extLst>
          </p:cNvPr>
          <p:cNvSpPr/>
          <p:nvPr/>
        </p:nvSpPr>
        <p:spPr>
          <a:xfrm>
            <a:off x="4335578" y="3659391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>
            <a:extLst>
              <a:ext uri="{FF2B5EF4-FFF2-40B4-BE49-F238E27FC236}">
                <a16:creationId xmlns:a16="http://schemas.microsoft.com/office/drawing/2014/main" id="{5F3A1556-B3CF-D446-9B34-FE9D3A58639F}"/>
              </a:ext>
            </a:extLst>
          </p:cNvPr>
          <p:cNvSpPr/>
          <p:nvPr/>
        </p:nvSpPr>
        <p:spPr>
          <a:xfrm>
            <a:off x="3359075" y="1551460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2" name="Google Shape;2882;p91">
            <a:extLst>
              <a:ext uri="{FF2B5EF4-FFF2-40B4-BE49-F238E27FC236}">
                <a16:creationId xmlns:a16="http://schemas.microsoft.com/office/drawing/2014/main" id="{274E5289-F95F-FD76-F1DB-19A626218BD1}"/>
              </a:ext>
            </a:extLst>
          </p:cNvPr>
          <p:cNvSpPr txBox="1"/>
          <p:nvPr/>
        </p:nvSpPr>
        <p:spPr>
          <a:xfrm>
            <a:off x="686400" y="2806000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Blueprints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3" name="Google Shape;2883;p91">
            <a:extLst>
              <a:ext uri="{FF2B5EF4-FFF2-40B4-BE49-F238E27FC236}">
                <a16:creationId xmlns:a16="http://schemas.microsoft.com/office/drawing/2014/main" id="{8A9AA4A7-56EC-F2DC-D791-6B7C58275BF1}"/>
              </a:ext>
            </a:extLst>
          </p:cNvPr>
          <p:cNvSpPr txBox="1"/>
          <p:nvPr/>
        </p:nvSpPr>
        <p:spPr>
          <a:xfrm>
            <a:off x="686400" y="3118097"/>
            <a:ext cx="22659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Візуальна мова програмування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4" name="Google Shape;2884;p91">
            <a:extLst>
              <a:ext uri="{FF2B5EF4-FFF2-40B4-BE49-F238E27FC236}">
                <a16:creationId xmlns:a16="http://schemas.microsoft.com/office/drawing/2014/main" id="{D991CF54-BDD4-4B49-3B6D-3A204ECB058F}"/>
              </a:ext>
            </a:extLst>
          </p:cNvPr>
          <p:cNvSpPr txBox="1"/>
          <p:nvPr/>
        </p:nvSpPr>
        <p:spPr>
          <a:xfrm>
            <a:off x="6191700" y="2806000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dirty="0" err="1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Udio</a:t>
            </a:r>
            <a:endParaRPr lang="en-US" sz="2500" b="1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>
            <a:extLst>
              <a:ext uri="{FF2B5EF4-FFF2-40B4-BE49-F238E27FC236}">
                <a16:creationId xmlns:a16="http://schemas.microsoft.com/office/drawing/2014/main" id="{5D52A4E6-AFAC-4346-4C85-EC775D3BFC50}"/>
              </a:ext>
            </a:extLst>
          </p:cNvPr>
          <p:cNvSpPr txBox="1"/>
          <p:nvPr/>
        </p:nvSpPr>
        <p:spPr>
          <a:xfrm>
            <a:off x="6191700" y="3118097"/>
            <a:ext cx="22659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Створення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звукових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ландшафтів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>
            <a:extLst>
              <a:ext uri="{FF2B5EF4-FFF2-40B4-BE49-F238E27FC236}">
                <a16:creationId xmlns:a16="http://schemas.microsoft.com/office/drawing/2014/main" id="{6572ECD1-0E32-276B-4733-8A327E0E22B6}"/>
              </a:ext>
            </a:extLst>
          </p:cNvPr>
          <p:cNvSpPr txBox="1"/>
          <p:nvPr/>
        </p:nvSpPr>
        <p:spPr>
          <a:xfrm>
            <a:off x="5858550" y="1342688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Suno</a:t>
            </a:r>
          </a:p>
        </p:txBody>
      </p:sp>
      <p:sp>
        <p:nvSpPr>
          <p:cNvPr id="2887" name="Google Shape;2887;p91">
            <a:extLst>
              <a:ext uri="{FF2B5EF4-FFF2-40B4-BE49-F238E27FC236}">
                <a16:creationId xmlns:a16="http://schemas.microsoft.com/office/drawing/2014/main" id="{0823A7B9-C238-C6A8-DFAE-F758EFCEB57B}"/>
              </a:ext>
            </a:extLst>
          </p:cNvPr>
          <p:cNvSpPr txBox="1"/>
          <p:nvPr/>
        </p:nvSpPr>
        <p:spPr>
          <a:xfrm>
            <a:off x="5858550" y="1654859"/>
            <a:ext cx="22659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Генерація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музики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та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ефектів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8" name="Google Shape;2888;p91">
            <a:extLst>
              <a:ext uri="{FF2B5EF4-FFF2-40B4-BE49-F238E27FC236}">
                <a16:creationId xmlns:a16="http://schemas.microsoft.com/office/drawing/2014/main" id="{BF67B766-0E73-4351-76AA-0D52A577F6B1}"/>
              </a:ext>
            </a:extLst>
          </p:cNvPr>
          <p:cNvSpPr txBox="1"/>
          <p:nvPr/>
        </p:nvSpPr>
        <p:spPr>
          <a:xfrm>
            <a:off x="940775" y="1342700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Unreal Engine 5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>
            <a:extLst>
              <a:ext uri="{FF2B5EF4-FFF2-40B4-BE49-F238E27FC236}">
                <a16:creationId xmlns:a16="http://schemas.microsoft.com/office/drawing/2014/main" id="{80FA4ED9-E645-0863-C9C0-B843487E09A5}"/>
              </a:ext>
            </a:extLst>
          </p:cNvPr>
          <p:cNvSpPr txBox="1"/>
          <p:nvPr/>
        </p:nvSpPr>
        <p:spPr>
          <a:xfrm>
            <a:off x="940775" y="1654797"/>
            <a:ext cx="22659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Рушій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для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графіки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та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ігрової</a:t>
            </a:r>
            <a:r>
              <a:rPr lang="ru-RU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ru-RU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логіки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90" name="Google Shape;2890;p91">
            <a:extLst>
              <a:ext uri="{FF2B5EF4-FFF2-40B4-BE49-F238E27FC236}">
                <a16:creationId xmlns:a16="http://schemas.microsoft.com/office/drawing/2014/main" id="{701226EA-4512-EC61-B3A5-E6DF78B7B60D}"/>
              </a:ext>
            </a:extLst>
          </p:cNvPr>
          <p:cNvSpPr txBox="1"/>
          <p:nvPr/>
        </p:nvSpPr>
        <p:spPr>
          <a:xfrm>
            <a:off x="4970050" y="3754200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MetaSounds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91" name="Google Shape;2891;p91">
            <a:extLst>
              <a:ext uri="{FF2B5EF4-FFF2-40B4-BE49-F238E27FC236}">
                <a16:creationId xmlns:a16="http://schemas.microsoft.com/office/drawing/2014/main" id="{42F6B442-7927-C6AC-77FF-D687A479A588}"/>
              </a:ext>
            </a:extLst>
          </p:cNvPr>
          <p:cNvSpPr txBox="1"/>
          <p:nvPr/>
        </p:nvSpPr>
        <p:spPr>
          <a:xfrm>
            <a:off x="4970050" y="4066297"/>
            <a:ext cx="22659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Редагування звукового </a:t>
            </a:r>
            <a:r>
              <a:rPr lang="uk-UA" dirty="0" err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супровіду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2892" name="Google Shape;2892;p91">
            <a:extLst>
              <a:ext uri="{FF2B5EF4-FFF2-40B4-BE49-F238E27FC236}">
                <a16:creationId xmlns:a16="http://schemas.microsoft.com/office/drawing/2014/main" id="{647A2DC3-426F-B5E8-0B84-EE8D76456F6F}"/>
              </a:ext>
            </a:extLst>
          </p:cNvPr>
          <p:cNvGrpSpPr/>
          <p:nvPr/>
        </p:nvGrpSpPr>
        <p:grpSpPr>
          <a:xfrm>
            <a:off x="4216025" y="2267575"/>
            <a:ext cx="619450" cy="656350"/>
            <a:chOff x="3526025" y="1188375"/>
            <a:chExt cx="619450" cy="656350"/>
          </a:xfrm>
        </p:grpSpPr>
        <p:sp>
          <p:nvSpPr>
            <p:cNvPr id="2893" name="Google Shape;2893;p91">
              <a:extLst>
                <a:ext uri="{FF2B5EF4-FFF2-40B4-BE49-F238E27FC236}">
                  <a16:creationId xmlns:a16="http://schemas.microsoft.com/office/drawing/2014/main" id="{70B467B1-C7A0-D11A-963C-E79D25A72230}"/>
                </a:ext>
              </a:extLst>
            </p:cNvPr>
            <p:cNvSpPr/>
            <p:nvPr/>
          </p:nvSpPr>
          <p:spPr>
            <a:xfrm>
              <a:off x="3598350" y="1188375"/>
              <a:ext cx="491150" cy="630750"/>
            </a:xfrm>
            <a:custGeom>
              <a:avLst/>
              <a:gdLst/>
              <a:ahLst/>
              <a:cxnLst/>
              <a:rect l="l" t="t" r="r" b="b"/>
              <a:pathLst>
                <a:path w="19646" h="25230" extrusionOk="0">
                  <a:moveTo>
                    <a:pt x="1" y="0"/>
                  </a:moveTo>
                  <a:lnTo>
                    <a:pt x="894" y="25230"/>
                  </a:lnTo>
                  <a:lnTo>
                    <a:pt x="18753" y="25230"/>
                  </a:lnTo>
                  <a:lnTo>
                    <a:pt x="196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91">
              <a:extLst>
                <a:ext uri="{FF2B5EF4-FFF2-40B4-BE49-F238E27FC236}">
                  <a16:creationId xmlns:a16="http://schemas.microsoft.com/office/drawing/2014/main" id="{2DE63522-9364-6564-80CD-91619BE8BE0B}"/>
                </a:ext>
              </a:extLst>
            </p:cNvPr>
            <p:cNvSpPr/>
            <p:nvPr/>
          </p:nvSpPr>
          <p:spPr>
            <a:xfrm>
              <a:off x="3582575" y="1583650"/>
              <a:ext cx="523000" cy="79500"/>
            </a:xfrm>
            <a:custGeom>
              <a:avLst/>
              <a:gdLst/>
              <a:ahLst/>
              <a:cxnLst/>
              <a:rect l="l" t="t" r="r" b="b"/>
              <a:pathLst>
                <a:path w="20920" h="3180" extrusionOk="0">
                  <a:moveTo>
                    <a:pt x="1" y="1"/>
                  </a:moveTo>
                  <a:lnTo>
                    <a:pt x="1" y="3180"/>
                  </a:lnTo>
                  <a:lnTo>
                    <a:pt x="20920" y="3180"/>
                  </a:lnTo>
                  <a:lnTo>
                    <a:pt x="20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91">
              <a:extLst>
                <a:ext uri="{FF2B5EF4-FFF2-40B4-BE49-F238E27FC236}">
                  <a16:creationId xmlns:a16="http://schemas.microsoft.com/office/drawing/2014/main" id="{5E5237FF-CE54-F0CB-FEB3-DFD2ADBA5244}"/>
                </a:ext>
              </a:extLst>
            </p:cNvPr>
            <p:cNvSpPr/>
            <p:nvPr/>
          </p:nvSpPr>
          <p:spPr>
            <a:xfrm>
              <a:off x="3526025" y="1756300"/>
              <a:ext cx="619450" cy="88425"/>
            </a:xfrm>
            <a:custGeom>
              <a:avLst/>
              <a:gdLst/>
              <a:ahLst/>
              <a:cxnLst/>
              <a:rect l="l" t="t" r="r" b="b"/>
              <a:pathLst>
                <a:path w="24778" h="3537" extrusionOk="0">
                  <a:moveTo>
                    <a:pt x="1763" y="0"/>
                  </a:moveTo>
                  <a:cubicBezTo>
                    <a:pt x="786" y="0"/>
                    <a:pt x="0" y="786"/>
                    <a:pt x="0" y="1763"/>
                  </a:cubicBezTo>
                  <a:cubicBezTo>
                    <a:pt x="0" y="2751"/>
                    <a:pt x="786" y="3537"/>
                    <a:pt x="1763" y="3537"/>
                  </a:cubicBezTo>
                  <a:lnTo>
                    <a:pt x="23003" y="3537"/>
                  </a:lnTo>
                  <a:cubicBezTo>
                    <a:pt x="23980" y="3537"/>
                    <a:pt x="24777" y="2751"/>
                    <a:pt x="24777" y="1763"/>
                  </a:cubicBezTo>
                  <a:cubicBezTo>
                    <a:pt x="24777" y="786"/>
                    <a:pt x="23980" y="0"/>
                    <a:pt x="230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91">
              <a:extLst>
                <a:ext uri="{FF2B5EF4-FFF2-40B4-BE49-F238E27FC236}">
                  <a16:creationId xmlns:a16="http://schemas.microsoft.com/office/drawing/2014/main" id="{978CA41B-C12B-C07D-A1FC-2D612FCAAAA0}"/>
                </a:ext>
              </a:extLst>
            </p:cNvPr>
            <p:cNvSpPr/>
            <p:nvPr/>
          </p:nvSpPr>
          <p:spPr>
            <a:xfrm>
              <a:off x="3609675" y="1506575"/>
              <a:ext cx="236650" cy="233375"/>
            </a:xfrm>
            <a:custGeom>
              <a:avLst/>
              <a:gdLst/>
              <a:ahLst/>
              <a:cxnLst/>
              <a:rect l="l" t="t" r="r" b="b"/>
              <a:pathLst>
                <a:path w="9466" h="9335" extrusionOk="0">
                  <a:moveTo>
                    <a:pt x="3000" y="0"/>
                  </a:moveTo>
                  <a:cubicBezTo>
                    <a:pt x="2929" y="0"/>
                    <a:pt x="2870" y="12"/>
                    <a:pt x="2822" y="36"/>
                  </a:cubicBezTo>
                  <a:cubicBezTo>
                    <a:pt x="2572" y="131"/>
                    <a:pt x="2465" y="417"/>
                    <a:pt x="2560" y="655"/>
                  </a:cubicBezTo>
                  <a:lnTo>
                    <a:pt x="2774" y="1167"/>
                  </a:lnTo>
                  <a:cubicBezTo>
                    <a:pt x="2131" y="1524"/>
                    <a:pt x="1596" y="2060"/>
                    <a:pt x="1226" y="2715"/>
                  </a:cubicBezTo>
                  <a:lnTo>
                    <a:pt x="714" y="2500"/>
                  </a:lnTo>
                  <a:cubicBezTo>
                    <a:pt x="655" y="2477"/>
                    <a:pt x="595" y="2465"/>
                    <a:pt x="536" y="2465"/>
                  </a:cubicBezTo>
                  <a:cubicBezTo>
                    <a:pt x="345" y="2465"/>
                    <a:pt x="179" y="2572"/>
                    <a:pt x="107" y="2750"/>
                  </a:cubicBezTo>
                  <a:cubicBezTo>
                    <a:pt x="0" y="2989"/>
                    <a:pt x="119" y="3262"/>
                    <a:pt x="357" y="3370"/>
                  </a:cubicBezTo>
                  <a:lnTo>
                    <a:pt x="869" y="3572"/>
                  </a:lnTo>
                  <a:cubicBezTo>
                    <a:pt x="774" y="3929"/>
                    <a:pt x="714" y="4286"/>
                    <a:pt x="714" y="4667"/>
                  </a:cubicBezTo>
                  <a:cubicBezTo>
                    <a:pt x="714" y="5048"/>
                    <a:pt x="774" y="5417"/>
                    <a:pt x="869" y="5763"/>
                  </a:cubicBezTo>
                  <a:lnTo>
                    <a:pt x="357" y="5977"/>
                  </a:lnTo>
                  <a:cubicBezTo>
                    <a:pt x="238" y="6025"/>
                    <a:pt x="155" y="6108"/>
                    <a:pt x="107" y="6227"/>
                  </a:cubicBezTo>
                  <a:cubicBezTo>
                    <a:pt x="60" y="6346"/>
                    <a:pt x="60" y="6477"/>
                    <a:pt x="107" y="6584"/>
                  </a:cubicBezTo>
                  <a:cubicBezTo>
                    <a:pt x="179" y="6763"/>
                    <a:pt x="345" y="6882"/>
                    <a:pt x="536" y="6882"/>
                  </a:cubicBezTo>
                  <a:cubicBezTo>
                    <a:pt x="595" y="6882"/>
                    <a:pt x="655" y="6870"/>
                    <a:pt x="714" y="6846"/>
                  </a:cubicBezTo>
                  <a:lnTo>
                    <a:pt x="1226" y="6632"/>
                  </a:lnTo>
                  <a:cubicBezTo>
                    <a:pt x="1596" y="7275"/>
                    <a:pt x="2131" y="7811"/>
                    <a:pt x="2774" y="8180"/>
                  </a:cubicBezTo>
                  <a:lnTo>
                    <a:pt x="2560" y="8692"/>
                  </a:lnTo>
                  <a:cubicBezTo>
                    <a:pt x="2465" y="8930"/>
                    <a:pt x="2584" y="9204"/>
                    <a:pt x="2822" y="9299"/>
                  </a:cubicBezTo>
                  <a:cubicBezTo>
                    <a:pt x="2870" y="9323"/>
                    <a:pt x="2929" y="9335"/>
                    <a:pt x="3000" y="9335"/>
                  </a:cubicBezTo>
                  <a:cubicBezTo>
                    <a:pt x="3191" y="9335"/>
                    <a:pt x="3358" y="9227"/>
                    <a:pt x="3429" y="9049"/>
                  </a:cubicBezTo>
                  <a:lnTo>
                    <a:pt x="3643" y="8537"/>
                  </a:lnTo>
                  <a:cubicBezTo>
                    <a:pt x="3989" y="8632"/>
                    <a:pt x="4358" y="8692"/>
                    <a:pt x="4739" y="8692"/>
                  </a:cubicBezTo>
                  <a:cubicBezTo>
                    <a:pt x="5120" y="8692"/>
                    <a:pt x="5477" y="8632"/>
                    <a:pt x="5834" y="8537"/>
                  </a:cubicBezTo>
                  <a:lnTo>
                    <a:pt x="6037" y="9049"/>
                  </a:lnTo>
                  <a:cubicBezTo>
                    <a:pt x="6108" y="9227"/>
                    <a:pt x="6287" y="9335"/>
                    <a:pt x="6477" y="9335"/>
                  </a:cubicBezTo>
                  <a:cubicBezTo>
                    <a:pt x="6537" y="9335"/>
                    <a:pt x="6596" y="9323"/>
                    <a:pt x="6656" y="9299"/>
                  </a:cubicBezTo>
                  <a:cubicBezTo>
                    <a:pt x="6894" y="9204"/>
                    <a:pt x="7013" y="8930"/>
                    <a:pt x="6906" y="8692"/>
                  </a:cubicBezTo>
                  <a:lnTo>
                    <a:pt x="6691" y="8180"/>
                  </a:lnTo>
                  <a:cubicBezTo>
                    <a:pt x="7346" y="7811"/>
                    <a:pt x="7882" y="7275"/>
                    <a:pt x="8239" y="6632"/>
                  </a:cubicBezTo>
                  <a:lnTo>
                    <a:pt x="8751" y="6846"/>
                  </a:lnTo>
                  <a:cubicBezTo>
                    <a:pt x="8811" y="6870"/>
                    <a:pt x="8870" y="6882"/>
                    <a:pt x="8930" y="6882"/>
                  </a:cubicBezTo>
                  <a:cubicBezTo>
                    <a:pt x="9120" y="6882"/>
                    <a:pt x="9299" y="6763"/>
                    <a:pt x="9370" y="6584"/>
                  </a:cubicBezTo>
                  <a:cubicBezTo>
                    <a:pt x="9466" y="6346"/>
                    <a:pt x="9347" y="6072"/>
                    <a:pt x="9108" y="5977"/>
                  </a:cubicBezTo>
                  <a:lnTo>
                    <a:pt x="8596" y="5763"/>
                  </a:lnTo>
                  <a:cubicBezTo>
                    <a:pt x="8704" y="5417"/>
                    <a:pt x="8751" y="5048"/>
                    <a:pt x="8751" y="4667"/>
                  </a:cubicBezTo>
                  <a:cubicBezTo>
                    <a:pt x="8751" y="4286"/>
                    <a:pt x="8704" y="3929"/>
                    <a:pt x="8596" y="3572"/>
                  </a:cubicBezTo>
                  <a:lnTo>
                    <a:pt x="9108" y="3370"/>
                  </a:lnTo>
                  <a:cubicBezTo>
                    <a:pt x="9358" y="3262"/>
                    <a:pt x="9466" y="2989"/>
                    <a:pt x="9370" y="2750"/>
                  </a:cubicBezTo>
                  <a:cubicBezTo>
                    <a:pt x="9299" y="2572"/>
                    <a:pt x="9120" y="2465"/>
                    <a:pt x="8930" y="2465"/>
                  </a:cubicBezTo>
                  <a:cubicBezTo>
                    <a:pt x="8870" y="2465"/>
                    <a:pt x="8811" y="2477"/>
                    <a:pt x="8751" y="2500"/>
                  </a:cubicBezTo>
                  <a:lnTo>
                    <a:pt x="8239" y="2715"/>
                  </a:lnTo>
                  <a:cubicBezTo>
                    <a:pt x="7882" y="2060"/>
                    <a:pt x="7346" y="1524"/>
                    <a:pt x="6691" y="1167"/>
                  </a:cubicBezTo>
                  <a:lnTo>
                    <a:pt x="6906" y="655"/>
                  </a:lnTo>
                  <a:cubicBezTo>
                    <a:pt x="6953" y="536"/>
                    <a:pt x="6953" y="405"/>
                    <a:pt x="6906" y="286"/>
                  </a:cubicBezTo>
                  <a:cubicBezTo>
                    <a:pt x="6858" y="179"/>
                    <a:pt x="6775" y="83"/>
                    <a:pt x="6656" y="36"/>
                  </a:cubicBezTo>
                  <a:cubicBezTo>
                    <a:pt x="6596" y="12"/>
                    <a:pt x="6537" y="0"/>
                    <a:pt x="6477" y="0"/>
                  </a:cubicBezTo>
                  <a:cubicBezTo>
                    <a:pt x="6287" y="0"/>
                    <a:pt x="6108" y="119"/>
                    <a:pt x="6037" y="286"/>
                  </a:cubicBezTo>
                  <a:lnTo>
                    <a:pt x="5822" y="810"/>
                  </a:lnTo>
                  <a:cubicBezTo>
                    <a:pt x="5477" y="703"/>
                    <a:pt x="5120" y="655"/>
                    <a:pt x="4739" y="655"/>
                  </a:cubicBezTo>
                  <a:cubicBezTo>
                    <a:pt x="4358" y="655"/>
                    <a:pt x="3989" y="703"/>
                    <a:pt x="3643" y="810"/>
                  </a:cubicBezTo>
                  <a:lnTo>
                    <a:pt x="3429" y="286"/>
                  </a:lnTo>
                  <a:cubicBezTo>
                    <a:pt x="3358" y="119"/>
                    <a:pt x="3191" y="0"/>
                    <a:pt x="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91">
              <a:extLst>
                <a:ext uri="{FF2B5EF4-FFF2-40B4-BE49-F238E27FC236}">
                  <a16:creationId xmlns:a16="http://schemas.microsoft.com/office/drawing/2014/main" id="{12DDD13F-5862-197E-5CFC-80F46AB31FF7}"/>
                </a:ext>
              </a:extLst>
            </p:cNvPr>
            <p:cNvSpPr/>
            <p:nvPr/>
          </p:nvSpPr>
          <p:spPr>
            <a:xfrm>
              <a:off x="3635850" y="1531275"/>
              <a:ext cx="184275" cy="184275"/>
            </a:xfrm>
            <a:custGeom>
              <a:avLst/>
              <a:gdLst/>
              <a:ahLst/>
              <a:cxnLst/>
              <a:rect l="l" t="t" r="r" b="b"/>
              <a:pathLst>
                <a:path w="7371" h="7371" extrusionOk="0">
                  <a:moveTo>
                    <a:pt x="3692" y="0"/>
                  </a:moveTo>
                  <a:cubicBezTo>
                    <a:pt x="3585" y="0"/>
                    <a:pt x="3501" y="84"/>
                    <a:pt x="3501" y="191"/>
                  </a:cubicBezTo>
                  <a:lnTo>
                    <a:pt x="3501" y="512"/>
                  </a:lnTo>
                  <a:cubicBezTo>
                    <a:pt x="2763" y="560"/>
                    <a:pt x="2096" y="846"/>
                    <a:pt x="1584" y="1310"/>
                  </a:cubicBezTo>
                  <a:lnTo>
                    <a:pt x="1346" y="1072"/>
                  </a:lnTo>
                  <a:cubicBezTo>
                    <a:pt x="1311" y="1036"/>
                    <a:pt x="1263" y="1018"/>
                    <a:pt x="1215" y="1018"/>
                  </a:cubicBezTo>
                  <a:cubicBezTo>
                    <a:pt x="1168" y="1018"/>
                    <a:pt x="1120" y="1036"/>
                    <a:pt x="1084" y="1072"/>
                  </a:cubicBezTo>
                  <a:cubicBezTo>
                    <a:pt x="1013" y="1155"/>
                    <a:pt x="1013" y="1274"/>
                    <a:pt x="1084" y="1346"/>
                  </a:cubicBezTo>
                  <a:lnTo>
                    <a:pt x="1311" y="1572"/>
                  </a:lnTo>
                  <a:cubicBezTo>
                    <a:pt x="858" y="2096"/>
                    <a:pt x="560" y="2763"/>
                    <a:pt x="525" y="3489"/>
                  </a:cubicBezTo>
                  <a:lnTo>
                    <a:pt x="191" y="3489"/>
                  </a:lnTo>
                  <a:cubicBezTo>
                    <a:pt x="84" y="3489"/>
                    <a:pt x="1" y="3572"/>
                    <a:pt x="1" y="3679"/>
                  </a:cubicBezTo>
                  <a:cubicBezTo>
                    <a:pt x="1" y="3786"/>
                    <a:pt x="84" y="3870"/>
                    <a:pt x="191" y="3870"/>
                  </a:cubicBezTo>
                  <a:lnTo>
                    <a:pt x="525" y="3870"/>
                  </a:lnTo>
                  <a:cubicBezTo>
                    <a:pt x="560" y="4608"/>
                    <a:pt x="858" y="5275"/>
                    <a:pt x="1311" y="5787"/>
                  </a:cubicBezTo>
                  <a:lnTo>
                    <a:pt x="1084" y="6025"/>
                  </a:lnTo>
                  <a:cubicBezTo>
                    <a:pt x="1013" y="6096"/>
                    <a:pt x="1013" y="6215"/>
                    <a:pt x="1084" y="6287"/>
                  </a:cubicBezTo>
                  <a:cubicBezTo>
                    <a:pt x="1120" y="6323"/>
                    <a:pt x="1168" y="6340"/>
                    <a:pt x="1215" y="6340"/>
                  </a:cubicBezTo>
                  <a:cubicBezTo>
                    <a:pt x="1263" y="6340"/>
                    <a:pt x="1311" y="6323"/>
                    <a:pt x="1346" y="6287"/>
                  </a:cubicBezTo>
                  <a:lnTo>
                    <a:pt x="1584" y="6061"/>
                  </a:lnTo>
                  <a:cubicBezTo>
                    <a:pt x="2096" y="6513"/>
                    <a:pt x="2763" y="6811"/>
                    <a:pt x="3501" y="6846"/>
                  </a:cubicBezTo>
                  <a:lnTo>
                    <a:pt x="3501" y="7180"/>
                  </a:lnTo>
                  <a:cubicBezTo>
                    <a:pt x="3501" y="7287"/>
                    <a:pt x="3585" y="7370"/>
                    <a:pt x="3692" y="7370"/>
                  </a:cubicBezTo>
                  <a:cubicBezTo>
                    <a:pt x="3787" y="7370"/>
                    <a:pt x="3882" y="7287"/>
                    <a:pt x="3882" y="7180"/>
                  </a:cubicBezTo>
                  <a:lnTo>
                    <a:pt x="3882" y="6846"/>
                  </a:lnTo>
                  <a:cubicBezTo>
                    <a:pt x="4609" y="6811"/>
                    <a:pt x="5275" y="6513"/>
                    <a:pt x="5799" y="6061"/>
                  </a:cubicBezTo>
                  <a:lnTo>
                    <a:pt x="6025" y="6287"/>
                  </a:lnTo>
                  <a:cubicBezTo>
                    <a:pt x="6061" y="6323"/>
                    <a:pt x="6109" y="6340"/>
                    <a:pt x="6158" y="6340"/>
                  </a:cubicBezTo>
                  <a:cubicBezTo>
                    <a:pt x="6207" y="6340"/>
                    <a:pt x="6258" y="6323"/>
                    <a:pt x="6299" y="6287"/>
                  </a:cubicBezTo>
                  <a:cubicBezTo>
                    <a:pt x="6371" y="6215"/>
                    <a:pt x="6371" y="6096"/>
                    <a:pt x="6299" y="6025"/>
                  </a:cubicBezTo>
                  <a:lnTo>
                    <a:pt x="6061" y="5787"/>
                  </a:lnTo>
                  <a:cubicBezTo>
                    <a:pt x="6525" y="5275"/>
                    <a:pt x="6811" y="4608"/>
                    <a:pt x="6859" y="3870"/>
                  </a:cubicBezTo>
                  <a:lnTo>
                    <a:pt x="7180" y="3870"/>
                  </a:lnTo>
                  <a:cubicBezTo>
                    <a:pt x="7287" y="3870"/>
                    <a:pt x="7371" y="3786"/>
                    <a:pt x="7371" y="3679"/>
                  </a:cubicBezTo>
                  <a:cubicBezTo>
                    <a:pt x="7371" y="3572"/>
                    <a:pt x="7287" y="3489"/>
                    <a:pt x="7180" y="3489"/>
                  </a:cubicBezTo>
                  <a:lnTo>
                    <a:pt x="6859" y="3489"/>
                  </a:lnTo>
                  <a:cubicBezTo>
                    <a:pt x="6811" y="2763"/>
                    <a:pt x="6525" y="2096"/>
                    <a:pt x="6061" y="1572"/>
                  </a:cubicBezTo>
                  <a:lnTo>
                    <a:pt x="6299" y="1346"/>
                  </a:lnTo>
                  <a:cubicBezTo>
                    <a:pt x="6371" y="1274"/>
                    <a:pt x="6371" y="1155"/>
                    <a:pt x="6299" y="1072"/>
                  </a:cubicBezTo>
                  <a:cubicBezTo>
                    <a:pt x="6258" y="1036"/>
                    <a:pt x="6207" y="1018"/>
                    <a:pt x="6158" y="1018"/>
                  </a:cubicBezTo>
                  <a:cubicBezTo>
                    <a:pt x="6109" y="1018"/>
                    <a:pt x="6061" y="1036"/>
                    <a:pt x="6025" y="1072"/>
                  </a:cubicBezTo>
                  <a:lnTo>
                    <a:pt x="5799" y="1310"/>
                  </a:lnTo>
                  <a:cubicBezTo>
                    <a:pt x="5275" y="846"/>
                    <a:pt x="4609" y="560"/>
                    <a:pt x="3882" y="512"/>
                  </a:cubicBezTo>
                  <a:lnTo>
                    <a:pt x="3882" y="191"/>
                  </a:lnTo>
                  <a:cubicBezTo>
                    <a:pt x="3882" y="84"/>
                    <a:pt x="3799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91">
              <a:extLst>
                <a:ext uri="{FF2B5EF4-FFF2-40B4-BE49-F238E27FC236}">
                  <a16:creationId xmlns:a16="http://schemas.microsoft.com/office/drawing/2014/main" id="{F629A4E6-6522-C232-09AB-E2145377358D}"/>
                </a:ext>
              </a:extLst>
            </p:cNvPr>
            <p:cNvSpPr/>
            <p:nvPr/>
          </p:nvSpPr>
          <p:spPr>
            <a:xfrm>
              <a:off x="3656700" y="1551800"/>
              <a:ext cx="142900" cy="142900"/>
            </a:xfrm>
            <a:custGeom>
              <a:avLst/>
              <a:gdLst/>
              <a:ahLst/>
              <a:cxnLst/>
              <a:rect l="l" t="t" r="r" b="b"/>
              <a:pathLst>
                <a:path w="5716" h="5716" extrusionOk="0">
                  <a:moveTo>
                    <a:pt x="2858" y="1"/>
                  </a:moveTo>
                  <a:cubicBezTo>
                    <a:pt x="1274" y="1"/>
                    <a:pt x="0" y="1287"/>
                    <a:pt x="0" y="2858"/>
                  </a:cubicBezTo>
                  <a:cubicBezTo>
                    <a:pt x="0" y="4442"/>
                    <a:pt x="1274" y="5716"/>
                    <a:pt x="2858" y="5716"/>
                  </a:cubicBezTo>
                  <a:cubicBezTo>
                    <a:pt x="4429" y="5716"/>
                    <a:pt x="5715" y="4442"/>
                    <a:pt x="5715" y="2858"/>
                  </a:cubicBezTo>
                  <a:cubicBezTo>
                    <a:pt x="5715" y="1287"/>
                    <a:pt x="4429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91">
              <a:extLst>
                <a:ext uri="{FF2B5EF4-FFF2-40B4-BE49-F238E27FC236}">
                  <a16:creationId xmlns:a16="http://schemas.microsoft.com/office/drawing/2014/main" id="{1FB30074-A74A-0E52-266C-BB3C65485986}"/>
                </a:ext>
              </a:extLst>
            </p:cNvPr>
            <p:cNvSpPr/>
            <p:nvPr/>
          </p:nvSpPr>
          <p:spPr>
            <a:xfrm>
              <a:off x="3665625" y="1560750"/>
              <a:ext cx="125050" cy="125025"/>
            </a:xfrm>
            <a:custGeom>
              <a:avLst/>
              <a:gdLst/>
              <a:ahLst/>
              <a:cxnLst/>
              <a:rect l="l" t="t" r="r" b="b"/>
              <a:pathLst>
                <a:path w="5002" h="5001" extrusionOk="0">
                  <a:moveTo>
                    <a:pt x="2501" y="0"/>
                  </a:moveTo>
                  <a:cubicBezTo>
                    <a:pt x="1120" y="0"/>
                    <a:pt x="0" y="1119"/>
                    <a:pt x="0" y="2500"/>
                  </a:cubicBezTo>
                  <a:cubicBezTo>
                    <a:pt x="0" y="3881"/>
                    <a:pt x="1120" y="5001"/>
                    <a:pt x="2501" y="5001"/>
                  </a:cubicBezTo>
                  <a:cubicBezTo>
                    <a:pt x="3882" y="5001"/>
                    <a:pt x="5001" y="3881"/>
                    <a:pt x="5001" y="2500"/>
                  </a:cubicBezTo>
                  <a:cubicBezTo>
                    <a:pt x="5001" y="1119"/>
                    <a:pt x="3882" y="0"/>
                    <a:pt x="2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91">
              <a:extLst>
                <a:ext uri="{FF2B5EF4-FFF2-40B4-BE49-F238E27FC236}">
                  <a16:creationId xmlns:a16="http://schemas.microsoft.com/office/drawing/2014/main" id="{6D276DA2-FFB6-6980-9228-B425A198DF73}"/>
                </a:ext>
              </a:extLst>
            </p:cNvPr>
            <p:cNvSpPr/>
            <p:nvPr/>
          </p:nvSpPr>
          <p:spPr>
            <a:xfrm>
              <a:off x="3841825" y="1506575"/>
              <a:ext cx="236375" cy="233375"/>
            </a:xfrm>
            <a:custGeom>
              <a:avLst/>
              <a:gdLst/>
              <a:ahLst/>
              <a:cxnLst/>
              <a:rect l="l" t="t" r="r" b="b"/>
              <a:pathLst>
                <a:path w="9455" h="9335" extrusionOk="0">
                  <a:moveTo>
                    <a:pt x="2989" y="0"/>
                  </a:moveTo>
                  <a:cubicBezTo>
                    <a:pt x="2930" y="0"/>
                    <a:pt x="2870" y="12"/>
                    <a:pt x="2811" y="36"/>
                  </a:cubicBezTo>
                  <a:cubicBezTo>
                    <a:pt x="2692" y="83"/>
                    <a:pt x="2597" y="179"/>
                    <a:pt x="2549" y="286"/>
                  </a:cubicBezTo>
                  <a:cubicBezTo>
                    <a:pt x="2501" y="405"/>
                    <a:pt x="2501" y="536"/>
                    <a:pt x="2549" y="655"/>
                  </a:cubicBezTo>
                  <a:lnTo>
                    <a:pt x="2763" y="1167"/>
                  </a:lnTo>
                  <a:cubicBezTo>
                    <a:pt x="2120" y="1524"/>
                    <a:pt x="1585" y="2060"/>
                    <a:pt x="1215" y="2703"/>
                  </a:cubicBezTo>
                  <a:lnTo>
                    <a:pt x="703" y="2500"/>
                  </a:lnTo>
                  <a:cubicBezTo>
                    <a:pt x="656" y="2477"/>
                    <a:pt x="596" y="2465"/>
                    <a:pt x="525" y="2465"/>
                  </a:cubicBezTo>
                  <a:cubicBezTo>
                    <a:pt x="334" y="2465"/>
                    <a:pt x="168" y="2572"/>
                    <a:pt x="96" y="2750"/>
                  </a:cubicBezTo>
                  <a:cubicBezTo>
                    <a:pt x="1" y="2989"/>
                    <a:pt x="108" y="3262"/>
                    <a:pt x="346" y="3370"/>
                  </a:cubicBezTo>
                  <a:lnTo>
                    <a:pt x="858" y="3572"/>
                  </a:lnTo>
                  <a:cubicBezTo>
                    <a:pt x="763" y="3929"/>
                    <a:pt x="715" y="4286"/>
                    <a:pt x="715" y="4667"/>
                  </a:cubicBezTo>
                  <a:cubicBezTo>
                    <a:pt x="715" y="5048"/>
                    <a:pt x="763" y="5417"/>
                    <a:pt x="858" y="5763"/>
                  </a:cubicBezTo>
                  <a:lnTo>
                    <a:pt x="346" y="5977"/>
                  </a:lnTo>
                  <a:cubicBezTo>
                    <a:pt x="227" y="6025"/>
                    <a:pt x="144" y="6108"/>
                    <a:pt x="96" y="6227"/>
                  </a:cubicBezTo>
                  <a:cubicBezTo>
                    <a:pt x="49" y="6346"/>
                    <a:pt x="49" y="6477"/>
                    <a:pt x="96" y="6584"/>
                  </a:cubicBezTo>
                  <a:cubicBezTo>
                    <a:pt x="168" y="6763"/>
                    <a:pt x="334" y="6882"/>
                    <a:pt x="525" y="6882"/>
                  </a:cubicBezTo>
                  <a:cubicBezTo>
                    <a:pt x="596" y="6882"/>
                    <a:pt x="656" y="6870"/>
                    <a:pt x="703" y="6846"/>
                  </a:cubicBezTo>
                  <a:lnTo>
                    <a:pt x="1215" y="6632"/>
                  </a:lnTo>
                  <a:cubicBezTo>
                    <a:pt x="1585" y="7275"/>
                    <a:pt x="2120" y="7811"/>
                    <a:pt x="2763" y="8180"/>
                  </a:cubicBezTo>
                  <a:lnTo>
                    <a:pt x="2549" y="8692"/>
                  </a:lnTo>
                  <a:cubicBezTo>
                    <a:pt x="2454" y="8930"/>
                    <a:pt x="2573" y="9204"/>
                    <a:pt x="2811" y="9299"/>
                  </a:cubicBezTo>
                  <a:cubicBezTo>
                    <a:pt x="2870" y="9323"/>
                    <a:pt x="2930" y="9335"/>
                    <a:pt x="2989" y="9335"/>
                  </a:cubicBezTo>
                  <a:cubicBezTo>
                    <a:pt x="3180" y="9335"/>
                    <a:pt x="3347" y="9227"/>
                    <a:pt x="3418" y="9049"/>
                  </a:cubicBezTo>
                  <a:lnTo>
                    <a:pt x="3632" y="8537"/>
                  </a:lnTo>
                  <a:cubicBezTo>
                    <a:pt x="3978" y="8632"/>
                    <a:pt x="4347" y="8692"/>
                    <a:pt x="4728" y="8692"/>
                  </a:cubicBezTo>
                  <a:cubicBezTo>
                    <a:pt x="5109" y="8692"/>
                    <a:pt x="5478" y="8632"/>
                    <a:pt x="5823" y="8537"/>
                  </a:cubicBezTo>
                  <a:lnTo>
                    <a:pt x="6037" y="9049"/>
                  </a:lnTo>
                  <a:cubicBezTo>
                    <a:pt x="6109" y="9227"/>
                    <a:pt x="6276" y="9335"/>
                    <a:pt x="6466" y="9335"/>
                  </a:cubicBezTo>
                  <a:cubicBezTo>
                    <a:pt x="6526" y="9335"/>
                    <a:pt x="6585" y="9323"/>
                    <a:pt x="6645" y="9299"/>
                  </a:cubicBezTo>
                  <a:cubicBezTo>
                    <a:pt x="6764" y="9251"/>
                    <a:pt x="6847" y="9168"/>
                    <a:pt x="6895" y="9049"/>
                  </a:cubicBezTo>
                  <a:cubicBezTo>
                    <a:pt x="6942" y="8930"/>
                    <a:pt x="6942" y="8799"/>
                    <a:pt x="6895" y="8692"/>
                  </a:cubicBezTo>
                  <a:lnTo>
                    <a:pt x="6692" y="8180"/>
                  </a:lnTo>
                  <a:cubicBezTo>
                    <a:pt x="7335" y="7811"/>
                    <a:pt x="7871" y="7275"/>
                    <a:pt x="8228" y="6632"/>
                  </a:cubicBezTo>
                  <a:lnTo>
                    <a:pt x="8752" y="6846"/>
                  </a:lnTo>
                  <a:cubicBezTo>
                    <a:pt x="8800" y="6870"/>
                    <a:pt x="8859" y="6882"/>
                    <a:pt x="8931" y="6882"/>
                  </a:cubicBezTo>
                  <a:cubicBezTo>
                    <a:pt x="9121" y="6882"/>
                    <a:pt x="9288" y="6763"/>
                    <a:pt x="9359" y="6584"/>
                  </a:cubicBezTo>
                  <a:cubicBezTo>
                    <a:pt x="9455" y="6346"/>
                    <a:pt x="9347" y="6072"/>
                    <a:pt x="9109" y="5977"/>
                  </a:cubicBezTo>
                  <a:lnTo>
                    <a:pt x="8597" y="5763"/>
                  </a:lnTo>
                  <a:cubicBezTo>
                    <a:pt x="8693" y="5417"/>
                    <a:pt x="8740" y="5048"/>
                    <a:pt x="8740" y="4667"/>
                  </a:cubicBezTo>
                  <a:cubicBezTo>
                    <a:pt x="8740" y="4286"/>
                    <a:pt x="8693" y="3929"/>
                    <a:pt x="8597" y="3572"/>
                  </a:cubicBezTo>
                  <a:lnTo>
                    <a:pt x="9109" y="3370"/>
                  </a:lnTo>
                  <a:cubicBezTo>
                    <a:pt x="9347" y="3262"/>
                    <a:pt x="9455" y="2989"/>
                    <a:pt x="9359" y="2750"/>
                  </a:cubicBezTo>
                  <a:cubicBezTo>
                    <a:pt x="9288" y="2572"/>
                    <a:pt x="9121" y="2465"/>
                    <a:pt x="8931" y="2465"/>
                  </a:cubicBezTo>
                  <a:cubicBezTo>
                    <a:pt x="8859" y="2465"/>
                    <a:pt x="8800" y="2477"/>
                    <a:pt x="8740" y="2500"/>
                  </a:cubicBezTo>
                  <a:lnTo>
                    <a:pt x="8228" y="2715"/>
                  </a:lnTo>
                  <a:cubicBezTo>
                    <a:pt x="7871" y="2060"/>
                    <a:pt x="7335" y="1524"/>
                    <a:pt x="6692" y="1167"/>
                  </a:cubicBezTo>
                  <a:lnTo>
                    <a:pt x="6895" y="655"/>
                  </a:lnTo>
                  <a:cubicBezTo>
                    <a:pt x="7002" y="417"/>
                    <a:pt x="6883" y="131"/>
                    <a:pt x="6645" y="36"/>
                  </a:cubicBezTo>
                  <a:cubicBezTo>
                    <a:pt x="6585" y="12"/>
                    <a:pt x="6526" y="0"/>
                    <a:pt x="6466" y="0"/>
                  </a:cubicBezTo>
                  <a:cubicBezTo>
                    <a:pt x="6276" y="0"/>
                    <a:pt x="6109" y="119"/>
                    <a:pt x="6037" y="286"/>
                  </a:cubicBezTo>
                  <a:lnTo>
                    <a:pt x="5823" y="798"/>
                  </a:lnTo>
                  <a:cubicBezTo>
                    <a:pt x="5478" y="703"/>
                    <a:pt x="5109" y="655"/>
                    <a:pt x="4728" y="655"/>
                  </a:cubicBezTo>
                  <a:cubicBezTo>
                    <a:pt x="4347" y="655"/>
                    <a:pt x="3978" y="703"/>
                    <a:pt x="3632" y="798"/>
                  </a:cubicBezTo>
                  <a:lnTo>
                    <a:pt x="3418" y="286"/>
                  </a:lnTo>
                  <a:cubicBezTo>
                    <a:pt x="3347" y="119"/>
                    <a:pt x="3180" y="0"/>
                    <a:pt x="2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91">
              <a:extLst>
                <a:ext uri="{FF2B5EF4-FFF2-40B4-BE49-F238E27FC236}">
                  <a16:creationId xmlns:a16="http://schemas.microsoft.com/office/drawing/2014/main" id="{F0485F16-D656-39C0-CA2D-CE2DBF3FC860}"/>
                </a:ext>
              </a:extLst>
            </p:cNvPr>
            <p:cNvSpPr/>
            <p:nvPr/>
          </p:nvSpPr>
          <p:spPr>
            <a:xfrm>
              <a:off x="3867725" y="1531275"/>
              <a:ext cx="184275" cy="184275"/>
            </a:xfrm>
            <a:custGeom>
              <a:avLst/>
              <a:gdLst/>
              <a:ahLst/>
              <a:cxnLst/>
              <a:rect l="l" t="t" r="r" b="b"/>
              <a:pathLst>
                <a:path w="7371" h="7371" extrusionOk="0">
                  <a:moveTo>
                    <a:pt x="3692" y="0"/>
                  </a:moveTo>
                  <a:cubicBezTo>
                    <a:pt x="3585" y="0"/>
                    <a:pt x="3501" y="84"/>
                    <a:pt x="3501" y="191"/>
                  </a:cubicBezTo>
                  <a:lnTo>
                    <a:pt x="3501" y="512"/>
                  </a:lnTo>
                  <a:cubicBezTo>
                    <a:pt x="2763" y="560"/>
                    <a:pt x="2096" y="846"/>
                    <a:pt x="1584" y="1310"/>
                  </a:cubicBezTo>
                  <a:lnTo>
                    <a:pt x="1358" y="1072"/>
                  </a:lnTo>
                  <a:cubicBezTo>
                    <a:pt x="1316" y="1036"/>
                    <a:pt x="1266" y="1018"/>
                    <a:pt x="1217" y="1018"/>
                  </a:cubicBezTo>
                  <a:cubicBezTo>
                    <a:pt x="1168" y="1018"/>
                    <a:pt x="1120" y="1036"/>
                    <a:pt x="1084" y="1072"/>
                  </a:cubicBezTo>
                  <a:cubicBezTo>
                    <a:pt x="1013" y="1143"/>
                    <a:pt x="1013" y="1274"/>
                    <a:pt x="1084" y="1346"/>
                  </a:cubicBezTo>
                  <a:lnTo>
                    <a:pt x="1322" y="1572"/>
                  </a:lnTo>
                  <a:cubicBezTo>
                    <a:pt x="858" y="2096"/>
                    <a:pt x="572" y="2763"/>
                    <a:pt x="525" y="3489"/>
                  </a:cubicBezTo>
                  <a:lnTo>
                    <a:pt x="191" y="3489"/>
                  </a:lnTo>
                  <a:cubicBezTo>
                    <a:pt x="96" y="3489"/>
                    <a:pt x="1" y="3572"/>
                    <a:pt x="1" y="3679"/>
                  </a:cubicBezTo>
                  <a:cubicBezTo>
                    <a:pt x="1" y="3786"/>
                    <a:pt x="96" y="3870"/>
                    <a:pt x="191" y="3870"/>
                  </a:cubicBezTo>
                  <a:lnTo>
                    <a:pt x="525" y="3870"/>
                  </a:lnTo>
                  <a:cubicBezTo>
                    <a:pt x="572" y="4608"/>
                    <a:pt x="858" y="5275"/>
                    <a:pt x="1322" y="5787"/>
                  </a:cubicBezTo>
                  <a:lnTo>
                    <a:pt x="1084" y="6013"/>
                  </a:lnTo>
                  <a:cubicBezTo>
                    <a:pt x="1013" y="6096"/>
                    <a:pt x="1013" y="6215"/>
                    <a:pt x="1084" y="6287"/>
                  </a:cubicBezTo>
                  <a:cubicBezTo>
                    <a:pt x="1120" y="6323"/>
                    <a:pt x="1168" y="6340"/>
                    <a:pt x="1217" y="6340"/>
                  </a:cubicBezTo>
                  <a:cubicBezTo>
                    <a:pt x="1266" y="6340"/>
                    <a:pt x="1316" y="6323"/>
                    <a:pt x="1358" y="6287"/>
                  </a:cubicBezTo>
                  <a:lnTo>
                    <a:pt x="1584" y="6061"/>
                  </a:lnTo>
                  <a:cubicBezTo>
                    <a:pt x="2096" y="6513"/>
                    <a:pt x="2763" y="6811"/>
                    <a:pt x="3501" y="6846"/>
                  </a:cubicBezTo>
                  <a:lnTo>
                    <a:pt x="3501" y="7180"/>
                  </a:lnTo>
                  <a:cubicBezTo>
                    <a:pt x="3501" y="7287"/>
                    <a:pt x="3585" y="7370"/>
                    <a:pt x="3692" y="7370"/>
                  </a:cubicBezTo>
                  <a:cubicBezTo>
                    <a:pt x="3799" y="7370"/>
                    <a:pt x="3882" y="7287"/>
                    <a:pt x="3882" y="7180"/>
                  </a:cubicBezTo>
                  <a:lnTo>
                    <a:pt x="3882" y="6846"/>
                  </a:lnTo>
                  <a:cubicBezTo>
                    <a:pt x="4609" y="6811"/>
                    <a:pt x="5275" y="6513"/>
                    <a:pt x="5799" y="6061"/>
                  </a:cubicBezTo>
                  <a:lnTo>
                    <a:pt x="6025" y="6287"/>
                  </a:lnTo>
                  <a:cubicBezTo>
                    <a:pt x="6061" y="6323"/>
                    <a:pt x="6112" y="6340"/>
                    <a:pt x="6162" y="6340"/>
                  </a:cubicBezTo>
                  <a:cubicBezTo>
                    <a:pt x="6213" y="6340"/>
                    <a:pt x="6264" y="6323"/>
                    <a:pt x="6299" y="6287"/>
                  </a:cubicBezTo>
                  <a:cubicBezTo>
                    <a:pt x="6371" y="6215"/>
                    <a:pt x="6371" y="6096"/>
                    <a:pt x="6299" y="6013"/>
                  </a:cubicBezTo>
                  <a:lnTo>
                    <a:pt x="6061" y="5787"/>
                  </a:lnTo>
                  <a:cubicBezTo>
                    <a:pt x="6525" y="5275"/>
                    <a:pt x="6811" y="4608"/>
                    <a:pt x="6859" y="3870"/>
                  </a:cubicBezTo>
                  <a:lnTo>
                    <a:pt x="7192" y="3870"/>
                  </a:lnTo>
                  <a:cubicBezTo>
                    <a:pt x="7287" y="3870"/>
                    <a:pt x="7371" y="3786"/>
                    <a:pt x="7371" y="3679"/>
                  </a:cubicBezTo>
                  <a:cubicBezTo>
                    <a:pt x="7371" y="3572"/>
                    <a:pt x="7287" y="3489"/>
                    <a:pt x="7192" y="3489"/>
                  </a:cubicBezTo>
                  <a:lnTo>
                    <a:pt x="6859" y="3489"/>
                  </a:lnTo>
                  <a:cubicBezTo>
                    <a:pt x="6811" y="2763"/>
                    <a:pt x="6525" y="2096"/>
                    <a:pt x="6061" y="1572"/>
                  </a:cubicBezTo>
                  <a:lnTo>
                    <a:pt x="6299" y="1346"/>
                  </a:lnTo>
                  <a:cubicBezTo>
                    <a:pt x="6371" y="1274"/>
                    <a:pt x="6371" y="1155"/>
                    <a:pt x="6299" y="1072"/>
                  </a:cubicBezTo>
                  <a:cubicBezTo>
                    <a:pt x="6264" y="1036"/>
                    <a:pt x="6213" y="1018"/>
                    <a:pt x="6162" y="1018"/>
                  </a:cubicBezTo>
                  <a:cubicBezTo>
                    <a:pt x="6112" y="1018"/>
                    <a:pt x="6061" y="1036"/>
                    <a:pt x="6025" y="1072"/>
                  </a:cubicBezTo>
                  <a:lnTo>
                    <a:pt x="5799" y="1310"/>
                  </a:lnTo>
                  <a:cubicBezTo>
                    <a:pt x="5275" y="846"/>
                    <a:pt x="4609" y="560"/>
                    <a:pt x="3882" y="512"/>
                  </a:cubicBezTo>
                  <a:lnTo>
                    <a:pt x="3882" y="191"/>
                  </a:lnTo>
                  <a:cubicBezTo>
                    <a:pt x="3882" y="84"/>
                    <a:pt x="3799" y="0"/>
                    <a:pt x="36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91">
              <a:extLst>
                <a:ext uri="{FF2B5EF4-FFF2-40B4-BE49-F238E27FC236}">
                  <a16:creationId xmlns:a16="http://schemas.microsoft.com/office/drawing/2014/main" id="{50DF28A0-2B20-CF7A-C1D9-69BD9AC1BA5B}"/>
                </a:ext>
              </a:extLst>
            </p:cNvPr>
            <p:cNvSpPr/>
            <p:nvPr/>
          </p:nvSpPr>
          <p:spPr>
            <a:xfrm>
              <a:off x="3888575" y="1551800"/>
              <a:ext cx="142900" cy="142900"/>
            </a:xfrm>
            <a:custGeom>
              <a:avLst/>
              <a:gdLst/>
              <a:ahLst/>
              <a:cxnLst/>
              <a:rect l="l" t="t" r="r" b="b"/>
              <a:pathLst>
                <a:path w="5716" h="5716" extrusionOk="0">
                  <a:moveTo>
                    <a:pt x="2858" y="1"/>
                  </a:moveTo>
                  <a:cubicBezTo>
                    <a:pt x="1274" y="1"/>
                    <a:pt x="0" y="1287"/>
                    <a:pt x="0" y="2858"/>
                  </a:cubicBezTo>
                  <a:cubicBezTo>
                    <a:pt x="0" y="4442"/>
                    <a:pt x="1274" y="5716"/>
                    <a:pt x="2858" y="5716"/>
                  </a:cubicBezTo>
                  <a:cubicBezTo>
                    <a:pt x="4441" y="5716"/>
                    <a:pt x="5715" y="4442"/>
                    <a:pt x="5715" y="2858"/>
                  </a:cubicBezTo>
                  <a:cubicBezTo>
                    <a:pt x="5715" y="1287"/>
                    <a:pt x="4441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91">
              <a:extLst>
                <a:ext uri="{FF2B5EF4-FFF2-40B4-BE49-F238E27FC236}">
                  <a16:creationId xmlns:a16="http://schemas.microsoft.com/office/drawing/2014/main" id="{CF2E2BF7-33AB-64FF-3B0A-783D480962C0}"/>
                </a:ext>
              </a:extLst>
            </p:cNvPr>
            <p:cNvSpPr/>
            <p:nvPr/>
          </p:nvSpPr>
          <p:spPr>
            <a:xfrm>
              <a:off x="3897500" y="1560750"/>
              <a:ext cx="125050" cy="125025"/>
            </a:xfrm>
            <a:custGeom>
              <a:avLst/>
              <a:gdLst/>
              <a:ahLst/>
              <a:cxnLst/>
              <a:rect l="l" t="t" r="r" b="b"/>
              <a:pathLst>
                <a:path w="5002" h="5001" extrusionOk="0">
                  <a:moveTo>
                    <a:pt x="2501" y="0"/>
                  </a:moveTo>
                  <a:cubicBezTo>
                    <a:pt x="1120" y="0"/>
                    <a:pt x="0" y="1119"/>
                    <a:pt x="0" y="2500"/>
                  </a:cubicBezTo>
                  <a:cubicBezTo>
                    <a:pt x="0" y="3881"/>
                    <a:pt x="1120" y="5001"/>
                    <a:pt x="2501" y="5001"/>
                  </a:cubicBezTo>
                  <a:cubicBezTo>
                    <a:pt x="3882" y="5001"/>
                    <a:pt x="5001" y="3881"/>
                    <a:pt x="5001" y="2500"/>
                  </a:cubicBezTo>
                  <a:cubicBezTo>
                    <a:pt x="5001" y="1119"/>
                    <a:pt x="3882" y="0"/>
                    <a:pt x="2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04" name="Google Shape;2904;p91">
            <a:extLst>
              <a:ext uri="{FF2B5EF4-FFF2-40B4-BE49-F238E27FC236}">
                <a16:creationId xmlns:a16="http://schemas.microsoft.com/office/drawing/2014/main" id="{AA3055FE-76AF-00BF-51BC-9927C86DBAF4}"/>
              </a:ext>
            </a:extLst>
          </p:cNvPr>
          <p:cNvSpPr/>
          <p:nvPr/>
        </p:nvSpPr>
        <p:spPr>
          <a:xfrm flipH="1">
            <a:off x="5238925" y="1551460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5" name="Google Shape;2905;p91">
            <a:extLst>
              <a:ext uri="{FF2B5EF4-FFF2-40B4-BE49-F238E27FC236}">
                <a16:creationId xmlns:a16="http://schemas.microsoft.com/office/drawing/2014/main" id="{1BB870BA-75EA-ACD7-29EA-1F0CDFD17C5B}"/>
              </a:ext>
            </a:extLst>
          </p:cNvPr>
          <p:cNvSpPr/>
          <p:nvPr/>
        </p:nvSpPr>
        <p:spPr>
          <a:xfrm rot="10800000">
            <a:off x="3104703" y="2836272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>
            <a:extLst>
              <a:ext uri="{FF2B5EF4-FFF2-40B4-BE49-F238E27FC236}">
                <a16:creationId xmlns:a16="http://schemas.microsoft.com/office/drawing/2014/main" id="{F42FBE7A-1381-FB01-B70E-C76A010B884E}"/>
              </a:ext>
            </a:extLst>
          </p:cNvPr>
          <p:cNvSpPr/>
          <p:nvPr/>
        </p:nvSpPr>
        <p:spPr>
          <a:xfrm rot="10800000" flipH="1">
            <a:off x="5583828" y="2836272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91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51;p52">
            <a:extLst>
              <a:ext uri="{FF2B5EF4-FFF2-40B4-BE49-F238E27FC236}">
                <a16:creationId xmlns:a16="http://schemas.microsoft.com/office/drawing/2014/main" id="{61520C5C-D69C-E99F-73C1-880DE6068AAE}"/>
              </a:ext>
            </a:extLst>
          </p:cNvPr>
          <p:cNvSpPr txBox="1">
            <a:spLocks/>
          </p:cNvSpPr>
          <p:nvPr/>
        </p:nvSpPr>
        <p:spPr>
          <a:xfrm>
            <a:off x="3155450" y="214089"/>
            <a:ext cx="4010894" cy="6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b="1" dirty="0" err="1"/>
              <a:t>Наратив</a:t>
            </a:r>
            <a:r>
              <a:rPr lang="ru-RU" b="1" dirty="0"/>
              <a:t>: </a:t>
            </a:r>
            <a:r>
              <a:rPr lang="ru-RU" b="1" dirty="0" err="1"/>
              <a:t>Діалоги</a:t>
            </a:r>
            <a:endParaRPr lang="ru-RU" b="1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7566927-087F-07C9-2C84-1FFD4041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306" y="900223"/>
            <a:ext cx="4010894" cy="229615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175EBEC-310F-0CF7-4EA5-BF0133ACB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1200" y="2631891"/>
            <a:ext cx="3765698" cy="2142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>
          <a:extLst>
            <a:ext uri="{FF2B5EF4-FFF2-40B4-BE49-F238E27FC236}">
              <a16:creationId xmlns:a16="http://schemas.microsoft.com/office/drawing/2014/main" id="{51E5EA3E-D7A1-E822-707D-D518B34BA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51;p52">
            <a:extLst>
              <a:ext uri="{FF2B5EF4-FFF2-40B4-BE49-F238E27FC236}">
                <a16:creationId xmlns:a16="http://schemas.microsoft.com/office/drawing/2014/main" id="{97079C26-FC8F-1220-5348-A3A812D9A624}"/>
              </a:ext>
            </a:extLst>
          </p:cNvPr>
          <p:cNvSpPr txBox="1">
            <a:spLocks/>
          </p:cNvSpPr>
          <p:nvPr/>
        </p:nvSpPr>
        <p:spPr>
          <a:xfrm>
            <a:off x="3155450" y="120380"/>
            <a:ext cx="4010894" cy="6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b="1" dirty="0" err="1"/>
              <a:t>Наратив</a:t>
            </a:r>
            <a:r>
              <a:rPr lang="ru-RU" b="1" dirty="0"/>
              <a:t>: </a:t>
            </a:r>
            <a:r>
              <a:rPr lang="ru-RU" b="1" dirty="0" err="1"/>
              <a:t>Діалоги</a:t>
            </a:r>
            <a:endParaRPr lang="ru-RU" b="1" dirty="0"/>
          </a:p>
        </p:txBody>
      </p:sp>
      <p:pic>
        <p:nvPicPr>
          <p:cNvPr id="2" name="Рисунок 1" descr="Зображення, що містить знімок екрана, Мультимедійне програмне забезпечення, текст, Графічний редактор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BABFEF11-6943-911D-F3BF-3F1284D98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70" y="822252"/>
            <a:ext cx="5993625" cy="17603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13D6E6-A944-B752-B955-2BE076C85D37}"/>
              </a:ext>
            </a:extLst>
          </p:cNvPr>
          <p:cNvSpPr txBox="1"/>
          <p:nvPr/>
        </p:nvSpPr>
        <p:spPr>
          <a:xfrm>
            <a:off x="6822558" y="1326808"/>
            <a:ext cx="2002465" cy="69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Створення </a:t>
            </a:r>
            <a:r>
              <a:rPr lang="uk-UA" sz="1400" dirty="0" err="1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віджету</a:t>
            </a: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 </a:t>
            </a:r>
            <a:r>
              <a:rPr lang="uk-UA" sz="1400" dirty="0" err="1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діалога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B2FA797-004B-8F66-6829-19D31C159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7096" y="2821172"/>
            <a:ext cx="5429552" cy="2108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9831F8-1D8B-5A53-4899-95C78DD51865}"/>
              </a:ext>
            </a:extLst>
          </p:cNvPr>
          <p:cNvSpPr txBox="1"/>
          <p:nvPr/>
        </p:nvSpPr>
        <p:spPr>
          <a:xfrm>
            <a:off x="1534631" y="3499675"/>
            <a:ext cx="2002465" cy="375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Запуск </a:t>
            </a:r>
            <a:r>
              <a:rPr lang="uk-UA" sz="1400" dirty="0" err="1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діалога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>
          <a:extLst>
            <a:ext uri="{FF2B5EF4-FFF2-40B4-BE49-F238E27FC236}">
              <a16:creationId xmlns:a16="http://schemas.microsoft.com/office/drawing/2014/main" id="{13F0879A-517E-EA98-726E-60DD75876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51;p52">
            <a:extLst>
              <a:ext uri="{FF2B5EF4-FFF2-40B4-BE49-F238E27FC236}">
                <a16:creationId xmlns:a16="http://schemas.microsoft.com/office/drawing/2014/main" id="{8A9BB985-BA27-3BBC-3359-CC57178A27E4}"/>
              </a:ext>
            </a:extLst>
          </p:cNvPr>
          <p:cNvSpPr txBox="1">
            <a:spLocks/>
          </p:cNvSpPr>
          <p:nvPr/>
        </p:nvSpPr>
        <p:spPr>
          <a:xfrm>
            <a:off x="3155450" y="120380"/>
            <a:ext cx="4010894" cy="6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b="1" dirty="0" err="1"/>
              <a:t>Наратив</a:t>
            </a:r>
            <a:r>
              <a:rPr lang="ru-RU" b="1" dirty="0"/>
              <a:t>: </a:t>
            </a:r>
            <a:r>
              <a:rPr lang="ru-RU" b="1" dirty="0" err="1"/>
              <a:t>Діалоги</a:t>
            </a:r>
            <a:endParaRPr lang="ru-RU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9560728-C675-9C74-9158-932D47288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81" y="764673"/>
            <a:ext cx="5182707" cy="14542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D5E43-8A0B-A7C9-1788-7C49BF1E429E}"/>
              </a:ext>
            </a:extLst>
          </p:cNvPr>
          <p:cNvSpPr txBox="1"/>
          <p:nvPr/>
        </p:nvSpPr>
        <p:spPr>
          <a:xfrm>
            <a:off x="6581553" y="1142408"/>
            <a:ext cx="2002465" cy="1021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 err="1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Таски</a:t>
            </a: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 які можна використовувати для </a:t>
            </a:r>
            <a:r>
              <a:rPr lang="uk-UA" sz="1400" dirty="0" err="1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даілогів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9" name="Рисунок 8" descr="Зображення, що містить текст, знімок екрана, Мультимедійне програмне забезпечення, програмне забезпечення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AD601BD9-02E3-5E99-77FB-7B9AC9269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592" y="2536573"/>
            <a:ext cx="3963349" cy="20352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CD8B42-864A-39D0-D938-8A1D15EA4338}"/>
              </a:ext>
            </a:extLst>
          </p:cNvPr>
          <p:cNvSpPr txBox="1"/>
          <p:nvPr/>
        </p:nvSpPr>
        <p:spPr>
          <a:xfrm>
            <a:off x="1325525" y="3178574"/>
            <a:ext cx="2002465" cy="375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Налаштування </a:t>
            </a:r>
            <a:r>
              <a:rPr lang="uk-UA" sz="1400" dirty="0" err="1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тасків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89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>
          <a:extLst>
            <a:ext uri="{FF2B5EF4-FFF2-40B4-BE49-F238E27FC236}">
              <a16:creationId xmlns:a16="http://schemas.microsoft.com/office/drawing/2014/main" id="{865EBCBD-170D-2D9B-5EBB-8AC046D1F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51;p52">
            <a:extLst>
              <a:ext uri="{FF2B5EF4-FFF2-40B4-BE49-F238E27FC236}">
                <a16:creationId xmlns:a16="http://schemas.microsoft.com/office/drawing/2014/main" id="{1BBEAC66-1D5D-676F-6B1E-192D637E49D0}"/>
              </a:ext>
            </a:extLst>
          </p:cNvPr>
          <p:cNvSpPr txBox="1">
            <a:spLocks/>
          </p:cNvSpPr>
          <p:nvPr/>
        </p:nvSpPr>
        <p:spPr>
          <a:xfrm>
            <a:off x="3155450" y="120380"/>
            <a:ext cx="4010894" cy="6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b="1" dirty="0" err="1"/>
              <a:t>Наратив</a:t>
            </a:r>
            <a:r>
              <a:rPr lang="ru-RU" b="1" dirty="0"/>
              <a:t>: </a:t>
            </a:r>
            <a:r>
              <a:rPr lang="ru-RU" b="1" dirty="0" err="1"/>
              <a:t>Діалоги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E1AA3B-CD9E-6931-3FD3-6544AF69FE62}"/>
              </a:ext>
            </a:extLst>
          </p:cNvPr>
          <p:cNvSpPr txBox="1"/>
          <p:nvPr/>
        </p:nvSpPr>
        <p:spPr>
          <a:xfrm>
            <a:off x="6517757" y="1538360"/>
            <a:ext cx="2002465" cy="698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uk-UA" sz="1400" dirty="0">
                <a:solidFill>
                  <a:schemeClr val="tx1"/>
                </a:solidFill>
                <a:latin typeface="Barlow Semi Bold" pitchFamily="34" charset="0"/>
                <a:ea typeface="Barlow Semi Bold" pitchFamily="34" charset="-122"/>
                <a:cs typeface="Barlow Semi Bold" pitchFamily="34" charset="-120"/>
              </a:rPr>
              <a:t>Розгалуження у діалозі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 descr="Зображення, що містить текст, знімок екран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9D56022C-FA15-1A10-3CC0-CA37D8A7D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58" y="922345"/>
            <a:ext cx="5089451" cy="262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7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>
          <a:extLst>
            <a:ext uri="{FF2B5EF4-FFF2-40B4-BE49-F238E27FC236}">
              <a16:creationId xmlns:a16="http://schemas.microsoft.com/office/drawing/2014/main" id="{43415E75-9B30-27C3-BD49-5CBE73AB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51;p52">
            <a:extLst>
              <a:ext uri="{FF2B5EF4-FFF2-40B4-BE49-F238E27FC236}">
                <a16:creationId xmlns:a16="http://schemas.microsoft.com/office/drawing/2014/main" id="{B002D3DC-9AA0-D154-7AD3-616B857F0BEF}"/>
              </a:ext>
            </a:extLst>
          </p:cNvPr>
          <p:cNvSpPr txBox="1">
            <a:spLocks/>
          </p:cNvSpPr>
          <p:nvPr/>
        </p:nvSpPr>
        <p:spPr>
          <a:xfrm>
            <a:off x="2566553" y="127469"/>
            <a:ext cx="4010894" cy="6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b="1" dirty="0" err="1"/>
              <a:t>Звуковий</a:t>
            </a:r>
            <a:r>
              <a:rPr lang="ru-RU" b="1" dirty="0"/>
              <a:t> </a:t>
            </a:r>
            <a:r>
              <a:rPr lang="ru-RU" b="1" dirty="0" err="1"/>
              <a:t>супровід</a:t>
            </a:r>
            <a:endParaRPr lang="ru-RU" b="1" dirty="0"/>
          </a:p>
        </p:txBody>
      </p:sp>
      <p:pic>
        <p:nvPicPr>
          <p:cNvPr id="3" name="image12.png" descr="Зображення, що містить знімок екрана, текст, програмне забезпечення, Мультимедійне програмне забезпечення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947A17D4-1CB8-AA54-8ED4-80DF460C49D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60557" y="642154"/>
            <a:ext cx="2977117" cy="3873140"/>
          </a:xfrm>
          <a:prstGeom prst="rect">
            <a:avLst/>
          </a:prstGeom>
          <a:ln/>
        </p:spPr>
      </p:pic>
      <p:pic>
        <p:nvPicPr>
          <p:cNvPr id="4" name="image21.png" descr="Зображення, що містить текст, знімок екрана, програмне забезпечення, Мультимедійне програмне забезпечення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45590147-34AE-0EA4-D8CF-82FFC54915A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06791" y="681122"/>
            <a:ext cx="2800558" cy="2365080"/>
          </a:xfrm>
          <a:prstGeom prst="rect">
            <a:avLst/>
          </a:prstGeom>
          <a:ln/>
        </p:spPr>
      </p:pic>
      <p:pic>
        <p:nvPicPr>
          <p:cNvPr id="5" name="image16.png" descr="Зображення, що містить знімок екрана, Мультимедійне програмне забезпечення, Графічний редактор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7D338FFB-414A-22D5-A384-CA2A9C8B3D74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47655" y="3046202"/>
            <a:ext cx="4918830" cy="19698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18834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>
          <a:extLst>
            <a:ext uri="{FF2B5EF4-FFF2-40B4-BE49-F238E27FC236}">
              <a16:creationId xmlns:a16="http://schemas.microsoft.com/office/drawing/2014/main" id="{83A44E18-60CF-9540-83B7-209C4F2E1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151;p52">
            <a:extLst>
              <a:ext uri="{FF2B5EF4-FFF2-40B4-BE49-F238E27FC236}">
                <a16:creationId xmlns:a16="http://schemas.microsoft.com/office/drawing/2014/main" id="{D6098AAD-1548-DD6C-6E4E-DB50EE0679CC}"/>
              </a:ext>
            </a:extLst>
          </p:cNvPr>
          <p:cNvSpPr txBox="1">
            <a:spLocks/>
          </p:cNvSpPr>
          <p:nvPr/>
        </p:nvSpPr>
        <p:spPr>
          <a:xfrm>
            <a:off x="2566553" y="127469"/>
            <a:ext cx="4010894" cy="60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 b="1" dirty="0" err="1"/>
              <a:t>Звуковий</a:t>
            </a:r>
            <a:r>
              <a:rPr lang="ru-RU" b="1" dirty="0"/>
              <a:t> </a:t>
            </a:r>
            <a:r>
              <a:rPr lang="ru-RU" b="1" dirty="0" err="1"/>
              <a:t>супровід</a:t>
            </a:r>
            <a:endParaRPr lang="ru-RU" b="1" dirty="0"/>
          </a:p>
        </p:txBody>
      </p:sp>
      <p:pic>
        <p:nvPicPr>
          <p:cNvPr id="3" name="image12.png" descr="Зображення, що містить знімок екрана, текст, програмне забезпечення, Мультимедійне програмне забезпечення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36722C90-685D-F709-05B7-313A70DB9B9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60557" y="642154"/>
            <a:ext cx="2977117" cy="3873140"/>
          </a:xfrm>
          <a:prstGeom prst="rect">
            <a:avLst/>
          </a:prstGeom>
          <a:ln/>
        </p:spPr>
      </p:pic>
      <p:pic>
        <p:nvPicPr>
          <p:cNvPr id="4" name="image21.png" descr="Зображення, що містить текст, знімок екрана, програмне забезпечення, Мультимедійне програмне забезпечення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13247676-946D-D6BD-4D50-786BB739E20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006791" y="681122"/>
            <a:ext cx="2706976" cy="2189669"/>
          </a:xfrm>
          <a:prstGeom prst="rect">
            <a:avLst/>
          </a:prstGeom>
          <a:ln/>
        </p:spPr>
      </p:pic>
      <p:pic>
        <p:nvPicPr>
          <p:cNvPr id="5" name="image16.png" descr="Зображення, що містить знімок екрана, Мультимедійне програмне забезпечення, Графічний редактор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8C24F93F-76DA-39A2-1DF8-A2E10CB79B1D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947655" y="3046202"/>
            <a:ext cx="4918830" cy="196982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83579746"/>
      </p:ext>
    </p:extLst>
  </p:cSld>
  <p:clrMapOvr>
    <a:masterClrMapping/>
  </p:clrMapOvr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199</Words>
  <Application>Microsoft Office PowerPoint</Application>
  <PresentationFormat>Екран (16:9)</PresentationFormat>
  <Paragraphs>56</Paragraphs>
  <Slides>14</Slides>
  <Notes>14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14</vt:i4>
      </vt:variant>
    </vt:vector>
  </HeadingPairs>
  <TitlesOfParts>
    <vt:vector size="21" baseType="lpstr">
      <vt:lpstr>Arial</vt:lpstr>
      <vt:lpstr>Bebas Neue</vt:lpstr>
      <vt:lpstr>Symbol</vt:lpstr>
      <vt:lpstr>Times New Roman</vt:lpstr>
      <vt:lpstr>Barlow Semi Bold</vt:lpstr>
      <vt:lpstr>Barlow</vt:lpstr>
      <vt:lpstr>Steampunk Aesthetics by Slidesgo</vt:lpstr>
      <vt:lpstr>Gears of Justice</vt:lpstr>
      <vt:lpstr>Презентація PowerPoint</vt:lpstr>
      <vt:lpstr>Технології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Підслуховування</vt:lpstr>
      <vt:lpstr>Впровадження</vt:lpstr>
      <vt:lpstr>Висновки</vt:lpstr>
      <vt:lpstr>Дякую за увагу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Крашаниця Євген</cp:lastModifiedBy>
  <cp:revision>4</cp:revision>
  <dcterms:modified xsi:type="dcterms:W3CDTF">2025-05-28T08:06:33Z</dcterms:modified>
</cp:coreProperties>
</file>