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9D85C3-2D90-4748-908B-D5F3B3E9AC62}" type="doc">
      <dgm:prSet loTypeId="urn:microsoft.com/office/officeart/2005/8/layout/matrix3" loCatId="matrix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55BCF4A-199B-41D1-B193-26B25A4291C3}">
      <dgm:prSet custT="1"/>
      <dgm:spPr/>
      <dgm:t>
        <a:bodyPr/>
        <a:lstStyle/>
        <a:p>
          <a:r>
            <a:rPr lang="ru-RU" sz="1200" b="1" dirty="0" err="1">
              <a:solidFill>
                <a:schemeClr val="bg1"/>
              </a:solidFill>
            </a:rPr>
            <a:t>Покращення</a:t>
          </a:r>
          <a:r>
            <a:rPr lang="ru-RU" sz="1200" b="1" dirty="0">
              <a:solidFill>
                <a:schemeClr val="bg1"/>
              </a:solidFill>
            </a:rPr>
            <a:t> </a:t>
          </a:r>
          <a:r>
            <a:rPr lang="ru-RU" sz="1200" b="1" dirty="0" err="1">
              <a:solidFill>
                <a:schemeClr val="bg1"/>
              </a:solidFill>
            </a:rPr>
            <a:t>читабельності</a:t>
          </a:r>
          <a:r>
            <a:rPr lang="ru-RU" sz="1200" b="1" dirty="0">
              <a:solidFill>
                <a:schemeClr val="bg1"/>
              </a:solidFill>
            </a:rPr>
            <a:t> та </a:t>
          </a:r>
          <a:r>
            <a:rPr lang="ru-RU" sz="1200" b="1" dirty="0" err="1">
              <a:solidFill>
                <a:schemeClr val="bg1"/>
              </a:solidFill>
            </a:rPr>
            <a:t>підтримки</a:t>
          </a:r>
          <a:r>
            <a:rPr lang="ru-RU" sz="1200" b="1" dirty="0">
              <a:solidFill>
                <a:schemeClr val="bg1"/>
              </a:solidFill>
            </a:rPr>
            <a:t> коду:</a:t>
          </a:r>
          <a:r>
            <a:rPr lang="ru-RU" sz="1200" dirty="0">
              <a:solidFill>
                <a:schemeClr val="bg1"/>
              </a:solidFill>
            </a:rPr>
            <a:t> </a:t>
          </a:r>
          <a:r>
            <a:rPr lang="ru-RU" sz="1200" dirty="0" err="1">
              <a:solidFill>
                <a:schemeClr val="bg1"/>
              </a:solidFill>
            </a:rPr>
            <a:t>Структурований</a:t>
          </a:r>
          <a:r>
            <a:rPr lang="ru-RU" sz="1200" dirty="0">
              <a:solidFill>
                <a:schemeClr val="bg1"/>
              </a:solidFill>
            </a:rPr>
            <a:t> та </a:t>
          </a:r>
          <a:r>
            <a:rPr lang="ru-RU" sz="1200" dirty="0" err="1">
              <a:solidFill>
                <a:schemeClr val="bg1"/>
              </a:solidFill>
            </a:rPr>
            <a:t>послідовний</a:t>
          </a:r>
          <a:r>
            <a:rPr lang="ru-RU" sz="1200" dirty="0">
              <a:solidFill>
                <a:schemeClr val="bg1"/>
              </a:solidFill>
            </a:rPr>
            <a:t> код </a:t>
          </a:r>
          <a:r>
            <a:rPr lang="ru-RU" sz="1200" dirty="0" err="1">
              <a:solidFill>
                <a:schemeClr val="bg1"/>
              </a:solidFill>
            </a:rPr>
            <a:t>легше</a:t>
          </a:r>
          <a:r>
            <a:rPr lang="ru-RU" sz="1200" dirty="0">
              <a:solidFill>
                <a:schemeClr val="bg1"/>
              </a:solidFill>
            </a:rPr>
            <a:t> </a:t>
          </a:r>
          <a:r>
            <a:rPr lang="ru-RU" sz="1200" dirty="0" err="1">
              <a:solidFill>
                <a:schemeClr val="bg1"/>
              </a:solidFill>
            </a:rPr>
            <a:t>розуміти</a:t>
          </a:r>
          <a:r>
            <a:rPr lang="ru-RU" sz="1200" dirty="0">
              <a:solidFill>
                <a:schemeClr val="bg1"/>
              </a:solidFill>
            </a:rPr>
            <a:t> та </a:t>
          </a:r>
          <a:r>
            <a:rPr lang="ru-RU" sz="1200" dirty="0" err="1">
              <a:solidFill>
                <a:schemeClr val="bg1"/>
              </a:solidFill>
            </a:rPr>
            <a:t>модифікувати</a:t>
          </a:r>
          <a:r>
            <a:rPr lang="ru-RU" sz="1200" dirty="0">
              <a:solidFill>
                <a:schemeClr val="bg1"/>
              </a:solidFill>
            </a:rPr>
            <a:t>.</a:t>
          </a:r>
          <a:endParaRPr lang="en-US" sz="1200" dirty="0">
            <a:solidFill>
              <a:schemeClr val="bg1"/>
            </a:solidFill>
          </a:endParaRPr>
        </a:p>
      </dgm:t>
    </dgm:pt>
    <dgm:pt modelId="{0EA0C9C3-ED8F-430A-8A80-95B56A0827F8}" type="parTrans" cxnId="{2BC22CB7-E165-4B46-B5B0-A46D94F76C63}">
      <dgm:prSet/>
      <dgm:spPr/>
      <dgm:t>
        <a:bodyPr/>
        <a:lstStyle/>
        <a:p>
          <a:endParaRPr lang="en-US"/>
        </a:p>
      </dgm:t>
    </dgm:pt>
    <dgm:pt modelId="{18A5502E-84AF-41DA-9D03-565440EE51E6}" type="sibTrans" cxnId="{2BC22CB7-E165-4B46-B5B0-A46D94F76C63}">
      <dgm:prSet/>
      <dgm:spPr/>
      <dgm:t>
        <a:bodyPr/>
        <a:lstStyle/>
        <a:p>
          <a:endParaRPr lang="en-US"/>
        </a:p>
      </dgm:t>
    </dgm:pt>
    <dgm:pt modelId="{3BF17EB9-3F4E-4B12-981B-724ECDBE3AB9}">
      <dgm:prSet custT="1"/>
      <dgm:spPr/>
      <dgm:t>
        <a:bodyPr/>
        <a:lstStyle/>
        <a:p>
          <a:r>
            <a:rPr lang="ru-RU" sz="1200" b="1" dirty="0" err="1">
              <a:solidFill>
                <a:schemeClr val="bg1"/>
              </a:solidFill>
            </a:rPr>
            <a:t>Зменшення</a:t>
          </a:r>
          <a:r>
            <a:rPr lang="ru-RU" sz="1200" b="1" dirty="0">
              <a:solidFill>
                <a:schemeClr val="bg1"/>
              </a:solidFill>
            </a:rPr>
            <a:t> </a:t>
          </a:r>
          <a:r>
            <a:rPr lang="ru-RU" sz="1200" b="1" dirty="0" err="1">
              <a:solidFill>
                <a:schemeClr val="bg1"/>
              </a:solidFill>
            </a:rPr>
            <a:t>кількості</a:t>
          </a:r>
          <a:r>
            <a:rPr lang="ru-RU" sz="1200" b="1" dirty="0">
              <a:solidFill>
                <a:schemeClr val="bg1"/>
              </a:solidFill>
            </a:rPr>
            <a:t> </a:t>
          </a:r>
          <a:r>
            <a:rPr lang="ru-RU" sz="1200" b="1" dirty="0" err="1">
              <a:solidFill>
                <a:schemeClr val="bg1"/>
              </a:solidFill>
            </a:rPr>
            <a:t>помилок</a:t>
          </a:r>
          <a:r>
            <a:rPr lang="ru-RU" sz="1200" b="1" dirty="0">
              <a:solidFill>
                <a:schemeClr val="bg1"/>
              </a:solidFill>
            </a:rPr>
            <a:t> </a:t>
          </a:r>
          <a:r>
            <a:rPr lang="ru-RU" sz="1200" b="1" dirty="0" err="1">
              <a:solidFill>
                <a:schemeClr val="bg1"/>
              </a:solidFill>
            </a:rPr>
            <a:t>під</a:t>
          </a:r>
          <a:r>
            <a:rPr lang="ru-RU" sz="1200" b="1" dirty="0">
              <a:solidFill>
                <a:schemeClr val="bg1"/>
              </a:solidFill>
            </a:rPr>
            <a:t> час </a:t>
          </a:r>
          <a:r>
            <a:rPr lang="ru-RU" sz="1200" b="1" dirty="0" err="1">
              <a:solidFill>
                <a:schemeClr val="bg1"/>
              </a:solidFill>
            </a:rPr>
            <a:t>виконання</a:t>
          </a:r>
          <a:r>
            <a:rPr lang="ru-RU" sz="1200" b="1" dirty="0">
              <a:solidFill>
                <a:schemeClr val="bg1"/>
              </a:solidFill>
            </a:rPr>
            <a:t>:</a:t>
          </a:r>
          <a:r>
            <a:rPr lang="ru-RU" sz="1200" dirty="0">
              <a:solidFill>
                <a:schemeClr val="bg1"/>
              </a:solidFill>
            </a:rPr>
            <a:t> </a:t>
          </a:r>
          <a:r>
            <a:rPr lang="en-US" sz="1200" dirty="0">
              <a:solidFill>
                <a:schemeClr val="bg1"/>
              </a:solidFill>
            </a:rPr>
            <a:t>TypeScript </a:t>
          </a:r>
          <a:r>
            <a:rPr lang="ru-RU" sz="1200" dirty="0" err="1">
              <a:solidFill>
                <a:schemeClr val="bg1"/>
              </a:solidFill>
            </a:rPr>
            <a:t>допомагає</a:t>
          </a:r>
          <a:r>
            <a:rPr lang="ru-RU" sz="1200" dirty="0">
              <a:solidFill>
                <a:schemeClr val="bg1"/>
              </a:solidFill>
            </a:rPr>
            <a:t> </a:t>
          </a:r>
          <a:r>
            <a:rPr lang="ru-RU" sz="1200" dirty="0" err="1">
              <a:solidFill>
                <a:schemeClr val="bg1"/>
              </a:solidFill>
            </a:rPr>
            <a:t>виявляти</a:t>
          </a:r>
          <a:r>
            <a:rPr lang="ru-RU" sz="1200" dirty="0">
              <a:solidFill>
                <a:schemeClr val="bg1"/>
              </a:solidFill>
            </a:rPr>
            <a:t> </a:t>
          </a:r>
          <a:r>
            <a:rPr lang="ru-RU" sz="1200" dirty="0" err="1">
              <a:solidFill>
                <a:schemeClr val="bg1"/>
              </a:solidFill>
            </a:rPr>
            <a:t>помилки</a:t>
          </a:r>
          <a:r>
            <a:rPr lang="ru-RU" sz="1200" dirty="0">
              <a:solidFill>
                <a:schemeClr val="bg1"/>
              </a:solidFill>
            </a:rPr>
            <a:t> на </a:t>
          </a:r>
          <a:r>
            <a:rPr lang="ru-RU" sz="1200" dirty="0" err="1">
              <a:solidFill>
                <a:schemeClr val="bg1"/>
              </a:solidFill>
            </a:rPr>
            <a:t>етапі</a:t>
          </a:r>
          <a:r>
            <a:rPr lang="ru-RU" sz="1200" dirty="0">
              <a:solidFill>
                <a:schemeClr val="bg1"/>
              </a:solidFill>
            </a:rPr>
            <a:t> </a:t>
          </a:r>
          <a:r>
            <a:rPr lang="ru-RU" sz="1200" dirty="0" err="1">
              <a:solidFill>
                <a:schemeClr val="bg1"/>
              </a:solidFill>
            </a:rPr>
            <a:t>компіляції</a:t>
          </a:r>
          <a:r>
            <a:rPr lang="ru-RU" sz="1200" dirty="0">
              <a:solidFill>
                <a:schemeClr val="bg1"/>
              </a:solidFill>
            </a:rPr>
            <a:t>, а не в </a:t>
          </a:r>
          <a:r>
            <a:rPr lang="ru-RU" sz="1200" dirty="0" err="1">
              <a:solidFill>
                <a:schemeClr val="bg1"/>
              </a:solidFill>
            </a:rPr>
            <a:t>продакшені</a:t>
          </a:r>
          <a:r>
            <a:rPr lang="ru-RU" sz="1200" dirty="0">
              <a:solidFill>
                <a:schemeClr val="bg1"/>
              </a:solidFill>
            </a:rPr>
            <a:t>.</a:t>
          </a:r>
          <a:endParaRPr lang="en-US" sz="1200" dirty="0">
            <a:solidFill>
              <a:schemeClr val="bg1"/>
            </a:solidFill>
          </a:endParaRPr>
        </a:p>
      </dgm:t>
    </dgm:pt>
    <dgm:pt modelId="{5B073531-EF62-407F-9AFF-2EF9C4E1BD5A}" type="parTrans" cxnId="{7466D6B1-B1E8-4472-8454-6BC1DC804E4F}">
      <dgm:prSet/>
      <dgm:spPr/>
      <dgm:t>
        <a:bodyPr/>
        <a:lstStyle/>
        <a:p>
          <a:endParaRPr lang="en-US"/>
        </a:p>
      </dgm:t>
    </dgm:pt>
    <dgm:pt modelId="{C925EBDF-ADE3-4972-B7DF-72182FE02E73}" type="sibTrans" cxnId="{7466D6B1-B1E8-4472-8454-6BC1DC804E4F}">
      <dgm:prSet/>
      <dgm:spPr/>
      <dgm:t>
        <a:bodyPr/>
        <a:lstStyle/>
        <a:p>
          <a:endParaRPr lang="en-US"/>
        </a:p>
      </dgm:t>
    </dgm:pt>
    <dgm:pt modelId="{35E956B9-E5B3-4D5C-B257-F74684C23C0B}">
      <dgm:prSet custT="1"/>
      <dgm:spPr/>
      <dgm:t>
        <a:bodyPr/>
        <a:lstStyle/>
        <a:p>
          <a:r>
            <a:rPr lang="ru-RU" sz="1200" b="1" dirty="0" err="1">
              <a:solidFill>
                <a:schemeClr val="bg1"/>
              </a:solidFill>
            </a:rPr>
            <a:t>Спрощення</a:t>
          </a:r>
          <a:r>
            <a:rPr lang="ru-RU" sz="1200" b="1" dirty="0">
              <a:solidFill>
                <a:schemeClr val="bg1"/>
              </a:solidFill>
            </a:rPr>
            <a:t> </a:t>
          </a:r>
          <a:r>
            <a:rPr lang="ru-RU" sz="1200" b="1" dirty="0" err="1">
              <a:solidFill>
                <a:schemeClr val="bg1"/>
              </a:solidFill>
            </a:rPr>
            <a:t>співпраці</a:t>
          </a:r>
          <a:r>
            <a:rPr lang="ru-RU" sz="1200" b="1" dirty="0">
              <a:solidFill>
                <a:schemeClr val="bg1"/>
              </a:solidFill>
            </a:rPr>
            <a:t> в </a:t>
          </a:r>
          <a:r>
            <a:rPr lang="ru-RU" sz="1200" b="1" dirty="0" err="1">
              <a:solidFill>
                <a:schemeClr val="bg1"/>
              </a:solidFill>
            </a:rPr>
            <a:t>команді</a:t>
          </a:r>
          <a:r>
            <a:rPr lang="ru-RU" sz="1200" b="1" dirty="0">
              <a:solidFill>
                <a:schemeClr val="bg1"/>
              </a:solidFill>
            </a:rPr>
            <a:t>:</a:t>
          </a:r>
          <a:r>
            <a:rPr lang="ru-RU" sz="1200" dirty="0">
              <a:solidFill>
                <a:schemeClr val="bg1"/>
              </a:solidFill>
            </a:rPr>
            <a:t> </a:t>
          </a:r>
          <a:r>
            <a:rPr lang="ru-RU" sz="1200" dirty="0" err="1">
              <a:solidFill>
                <a:schemeClr val="bg1"/>
              </a:solidFill>
            </a:rPr>
            <a:t>Єдині</a:t>
          </a:r>
          <a:r>
            <a:rPr lang="ru-RU" sz="1200" dirty="0">
              <a:solidFill>
                <a:schemeClr val="bg1"/>
              </a:solidFill>
            </a:rPr>
            <a:t> </a:t>
          </a:r>
          <a:r>
            <a:rPr lang="ru-RU" sz="1200" dirty="0" err="1">
              <a:solidFill>
                <a:schemeClr val="bg1"/>
              </a:solidFill>
            </a:rPr>
            <a:t>стандарти</a:t>
          </a:r>
          <a:r>
            <a:rPr lang="ru-RU" sz="1200" dirty="0">
              <a:solidFill>
                <a:schemeClr val="bg1"/>
              </a:solidFill>
            </a:rPr>
            <a:t> </a:t>
          </a:r>
          <a:r>
            <a:rPr lang="ru-RU" sz="1200" dirty="0" err="1">
              <a:solidFill>
                <a:schemeClr val="bg1"/>
              </a:solidFill>
            </a:rPr>
            <a:t>кодування</a:t>
          </a:r>
          <a:r>
            <a:rPr lang="ru-RU" sz="1200" dirty="0">
              <a:solidFill>
                <a:schemeClr val="bg1"/>
              </a:solidFill>
            </a:rPr>
            <a:t> </a:t>
          </a:r>
          <a:r>
            <a:rPr lang="ru-RU" sz="1200" dirty="0" err="1">
              <a:solidFill>
                <a:schemeClr val="bg1"/>
              </a:solidFill>
            </a:rPr>
            <a:t>забезпечують</a:t>
          </a:r>
          <a:r>
            <a:rPr lang="ru-RU" sz="1200" dirty="0">
              <a:solidFill>
                <a:schemeClr val="bg1"/>
              </a:solidFill>
            </a:rPr>
            <a:t> </a:t>
          </a:r>
          <a:r>
            <a:rPr lang="ru-RU" sz="1200" dirty="0" err="1">
              <a:solidFill>
                <a:schemeClr val="bg1"/>
              </a:solidFill>
            </a:rPr>
            <a:t>ефективну</a:t>
          </a:r>
          <a:r>
            <a:rPr lang="ru-RU" sz="1200" dirty="0">
              <a:solidFill>
                <a:schemeClr val="bg1"/>
              </a:solidFill>
            </a:rPr>
            <a:t> </a:t>
          </a:r>
          <a:r>
            <a:rPr lang="ru-RU" sz="1200" dirty="0" err="1">
              <a:solidFill>
                <a:schemeClr val="bg1"/>
              </a:solidFill>
            </a:rPr>
            <a:t>спільну</a:t>
          </a:r>
          <a:r>
            <a:rPr lang="ru-RU" sz="1200" dirty="0">
              <a:solidFill>
                <a:schemeClr val="bg1"/>
              </a:solidFill>
            </a:rPr>
            <a:t> роботу </a:t>
          </a:r>
          <a:r>
            <a:rPr lang="ru-RU" sz="1200" dirty="0" err="1">
              <a:solidFill>
                <a:schemeClr val="bg1"/>
              </a:solidFill>
            </a:rPr>
            <a:t>розробників</a:t>
          </a:r>
          <a:r>
            <a:rPr lang="ru-RU" sz="1200" dirty="0">
              <a:solidFill>
                <a:schemeClr val="bg1"/>
              </a:solidFill>
            </a:rPr>
            <a:t>.</a:t>
          </a:r>
          <a:endParaRPr lang="en-US" sz="1200" dirty="0">
            <a:solidFill>
              <a:schemeClr val="bg1"/>
            </a:solidFill>
          </a:endParaRPr>
        </a:p>
      </dgm:t>
    </dgm:pt>
    <dgm:pt modelId="{29F8BA48-ECCD-4176-8024-A54FD519EAED}" type="parTrans" cxnId="{58BD239D-77D1-4492-BB44-BAA66936DD31}">
      <dgm:prSet/>
      <dgm:spPr/>
      <dgm:t>
        <a:bodyPr/>
        <a:lstStyle/>
        <a:p>
          <a:endParaRPr lang="en-US"/>
        </a:p>
      </dgm:t>
    </dgm:pt>
    <dgm:pt modelId="{A38C18FC-E41C-4EDB-BB92-6F94044C7F41}" type="sibTrans" cxnId="{58BD239D-77D1-4492-BB44-BAA66936DD31}">
      <dgm:prSet/>
      <dgm:spPr/>
      <dgm:t>
        <a:bodyPr/>
        <a:lstStyle/>
        <a:p>
          <a:endParaRPr lang="en-US"/>
        </a:p>
      </dgm:t>
    </dgm:pt>
    <dgm:pt modelId="{060D5307-E7B2-4BD3-82B0-5C9013AA11DA}">
      <dgm:prSet custT="1"/>
      <dgm:spPr/>
      <dgm:t>
        <a:bodyPr/>
        <a:lstStyle/>
        <a:p>
          <a:r>
            <a:rPr lang="ru-RU" sz="1200" b="1" dirty="0" err="1">
              <a:solidFill>
                <a:schemeClr val="bg1"/>
              </a:solidFill>
            </a:rPr>
            <a:t>Підвищення</a:t>
          </a:r>
          <a:r>
            <a:rPr lang="ru-RU" sz="1200" b="1" dirty="0">
              <a:solidFill>
                <a:schemeClr val="bg1"/>
              </a:solidFill>
            </a:rPr>
            <a:t> </a:t>
          </a:r>
          <a:r>
            <a:rPr lang="ru-RU" sz="1200" b="1" dirty="0" err="1">
              <a:solidFill>
                <a:schemeClr val="bg1"/>
              </a:solidFill>
            </a:rPr>
            <a:t>загальної</a:t>
          </a:r>
          <a:r>
            <a:rPr lang="ru-RU" sz="1200" b="1" dirty="0">
              <a:solidFill>
                <a:schemeClr val="bg1"/>
              </a:solidFill>
            </a:rPr>
            <a:t> </a:t>
          </a:r>
          <a:r>
            <a:rPr lang="ru-RU" sz="1200" b="1" dirty="0" err="1">
              <a:solidFill>
                <a:schemeClr val="bg1"/>
              </a:solidFill>
            </a:rPr>
            <a:t>якості</a:t>
          </a:r>
          <a:r>
            <a:rPr lang="ru-RU" sz="1200" b="1" dirty="0">
              <a:solidFill>
                <a:schemeClr val="bg1"/>
              </a:solidFill>
            </a:rPr>
            <a:t> </a:t>
          </a:r>
          <a:r>
            <a:rPr lang="ru-RU" sz="1200" b="1" dirty="0" err="1">
              <a:solidFill>
                <a:schemeClr val="bg1"/>
              </a:solidFill>
            </a:rPr>
            <a:t>програмного</a:t>
          </a:r>
          <a:r>
            <a:rPr lang="ru-RU" sz="1200" b="1" dirty="0">
              <a:solidFill>
                <a:schemeClr val="bg1"/>
              </a:solidFill>
            </a:rPr>
            <a:t> продукту:</a:t>
          </a:r>
          <a:r>
            <a:rPr lang="ru-RU" sz="1200" dirty="0">
              <a:solidFill>
                <a:schemeClr val="bg1"/>
              </a:solidFill>
            </a:rPr>
            <a:t> </a:t>
          </a:r>
          <a:r>
            <a:rPr lang="ru-RU" sz="1200" dirty="0" err="1">
              <a:solidFill>
                <a:schemeClr val="bg1"/>
              </a:solidFill>
            </a:rPr>
            <a:t>Дотримання</a:t>
          </a:r>
          <a:r>
            <a:rPr lang="ru-RU" sz="1200" dirty="0">
              <a:solidFill>
                <a:schemeClr val="bg1"/>
              </a:solidFill>
            </a:rPr>
            <a:t> </a:t>
          </a:r>
          <a:r>
            <a:rPr lang="ru-RU" sz="1200" dirty="0" err="1">
              <a:solidFill>
                <a:schemeClr val="bg1"/>
              </a:solidFill>
            </a:rPr>
            <a:t>найкращих</a:t>
          </a:r>
          <a:r>
            <a:rPr lang="ru-RU" sz="1200" dirty="0">
              <a:solidFill>
                <a:schemeClr val="bg1"/>
              </a:solidFill>
            </a:rPr>
            <a:t> практик веде до </a:t>
          </a:r>
          <a:r>
            <a:rPr lang="ru-RU" sz="1200" dirty="0" err="1">
              <a:solidFill>
                <a:schemeClr val="bg1"/>
              </a:solidFill>
            </a:rPr>
            <a:t>створення</a:t>
          </a:r>
          <a:r>
            <a:rPr lang="ru-RU" sz="1200" dirty="0">
              <a:solidFill>
                <a:schemeClr val="bg1"/>
              </a:solidFill>
            </a:rPr>
            <a:t> </a:t>
          </a:r>
          <a:r>
            <a:rPr lang="ru-RU" sz="1200" dirty="0" err="1">
              <a:solidFill>
                <a:schemeClr val="bg1"/>
              </a:solidFill>
            </a:rPr>
            <a:t>більш</a:t>
          </a:r>
          <a:r>
            <a:rPr lang="ru-RU" sz="1200" dirty="0">
              <a:solidFill>
                <a:schemeClr val="bg1"/>
              </a:solidFill>
            </a:rPr>
            <a:t> </a:t>
          </a:r>
          <a:r>
            <a:rPr lang="ru-RU" sz="1200" dirty="0" err="1">
              <a:solidFill>
                <a:schemeClr val="bg1"/>
              </a:solidFill>
            </a:rPr>
            <a:t>надійного</a:t>
          </a:r>
          <a:r>
            <a:rPr lang="ru-RU" sz="1200" dirty="0">
              <a:solidFill>
                <a:schemeClr val="bg1"/>
              </a:solidFill>
            </a:rPr>
            <a:t> та </a:t>
          </a:r>
          <a:r>
            <a:rPr lang="ru-RU" sz="1200" dirty="0" err="1">
              <a:solidFill>
                <a:schemeClr val="bg1"/>
              </a:solidFill>
            </a:rPr>
            <a:t>ефективного</a:t>
          </a:r>
          <a:r>
            <a:rPr lang="ru-RU" sz="1200" dirty="0">
              <a:solidFill>
                <a:schemeClr val="bg1"/>
              </a:solidFill>
            </a:rPr>
            <a:t> </a:t>
          </a:r>
          <a:r>
            <a:rPr lang="ru-RU" sz="1200" dirty="0" err="1">
              <a:solidFill>
                <a:schemeClr val="bg1"/>
              </a:solidFill>
            </a:rPr>
            <a:t>програмного</a:t>
          </a:r>
          <a:r>
            <a:rPr lang="ru-RU" sz="1200" dirty="0">
              <a:solidFill>
                <a:schemeClr val="bg1"/>
              </a:solidFill>
            </a:rPr>
            <a:t> </a:t>
          </a:r>
          <a:r>
            <a:rPr lang="ru-RU" sz="1200" dirty="0" err="1">
              <a:solidFill>
                <a:schemeClr val="bg1"/>
              </a:solidFill>
            </a:rPr>
            <a:t>забезпечення</a:t>
          </a:r>
          <a:r>
            <a:rPr lang="ru-RU" sz="1200" dirty="0">
              <a:solidFill>
                <a:schemeClr val="bg1"/>
              </a:solidFill>
            </a:rPr>
            <a:t>.</a:t>
          </a:r>
          <a:endParaRPr lang="en-US" sz="1200" dirty="0">
            <a:solidFill>
              <a:schemeClr val="bg1"/>
            </a:solidFill>
          </a:endParaRPr>
        </a:p>
      </dgm:t>
    </dgm:pt>
    <dgm:pt modelId="{858F5BBB-AC6A-41AC-B31B-7BE3A0DF81D1}" type="parTrans" cxnId="{44CEFD1A-8469-407E-AD8B-4F138D985B35}">
      <dgm:prSet/>
      <dgm:spPr/>
      <dgm:t>
        <a:bodyPr/>
        <a:lstStyle/>
        <a:p>
          <a:endParaRPr lang="en-US"/>
        </a:p>
      </dgm:t>
    </dgm:pt>
    <dgm:pt modelId="{6CD86226-2171-4EC5-8477-1578C65B1A42}" type="sibTrans" cxnId="{44CEFD1A-8469-407E-AD8B-4F138D985B35}">
      <dgm:prSet/>
      <dgm:spPr/>
      <dgm:t>
        <a:bodyPr/>
        <a:lstStyle/>
        <a:p>
          <a:endParaRPr lang="en-US"/>
        </a:p>
      </dgm:t>
    </dgm:pt>
    <dgm:pt modelId="{4DA0B9F3-EF14-4492-ADCD-AE834247D27A}" type="pres">
      <dgm:prSet presAssocID="{349D85C3-2D90-4748-908B-D5F3B3E9AC62}" presName="matrix" presStyleCnt="0">
        <dgm:presLayoutVars>
          <dgm:chMax val="1"/>
          <dgm:dir/>
          <dgm:resizeHandles val="exact"/>
        </dgm:presLayoutVars>
      </dgm:prSet>
      <dgm:spPr/>
    </dgm:pt>
    <dgm:pt modelId="{20369B09-90F4-43CC-9BF5-C9115D0B2EB3}" type="pres">
      <dgm:prSet presAssocID="{349D85C3-2D90-4748-908B-D5F3B3E9AC62}" presName="diamond" presStyleLbl="bgShp" presStyleIdx="0" presStyleCnt="1"/>
      <dgm:spPr/>
    </dgm:pt>
    <dgm:pt modelId="{79B773EA-269C-41C6-8F76-C3CD0B1559F4}" type="pres">
      <dgm:prSet presAssocID="{349D85C3-2D90-4748-908B-D5F3B3E9AC62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B3A647A-A6DF-4C8C-9015-9304A803B6BE}" type="pres">
      <dgm:prSet presAssocID="{349D85C3-2D90-4748-908B-D5F3B3E9AC62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FDA388F9-4498-4682-8A07-A7C861DCF8AD}" type="pres">
      <dgm:prSet presAssocID="{349D85C3-2D90-4748-908B-D5F3B3E9AC62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08892866-771B-4648-BD14-BAEED7E072D4}" type="pres">
      <dgm:prSet presAssocID="{349D85C3-2D90-4748-908B-D5F3B3E9AC62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4CEFD1A-8469-407E-AD8B-4F138D985B35}" srcId="{349D85C3-2D90-4748-908B-D5F3B3E9AC62}" destId="{060D5307-E7B2-4BD3-82B0-5C9013AA11DA}" srcOrd="3" destOrd="0" parTransId="{858F5BBB-AC6A-41AC-B31B-7BE3A0DF81D1}" sibTransId="{6CD86226-2171-4EC5-8477-1578C65B1A42}"/>
    <dgm:cxn modelId="{AFF5091B-CEF8-40A9-9326-E5F57A66CC79}" type="presOf" srcId="{060D5307-E7B2-4BD3-82B0-5C9013AA11DA}" destId="{08892866-771B-4648-BD14-BAEED7E072D4}" srcOrd="0" destOrd="0" presId="urn:microsoft.com/office/officeart/2005/8/layout/matrix3"/>
    <dgm:cxn modelId="{E6E37174-692D-4D55-A178-4A61D129DB08}" type="presOf" srcId="{35E956B9-E5B3-4D5C-B257-F74684C23C0B}" destId="{FDA388F9-4498-4682-8A07-A7C861DCF8AD}" srcOrd="0" destOrd="0" presId="urn:microsoft.com/office/officeart/2005/8/layout/matrix3"/>
    <dgm:cxn modelId="{CF3EE089-DEB4-41A7-A4A1-73D57ED026E6}" type="presOf" srcId="{3BF17EB9-3F4E-4B12-981B-724ECDBE3AB9}" destId="{BB3A647A-A6DF-4C8C-9015-9304A803B6BE}" srcOrd="0" destOrd="0" presId="urn:microsoft.com/office/officeart/2005/8/layout/matrix3"/>
    <dgm:cxn modelId="{3C91BC92-F4CC-4E29-A987-E66093F312A0}" type="presOf" srcId="{B55BCF4A-199B-41D1-B193-26B25A4291C3}" destId="{79B773EA-269C-41C6-8F76-C3CD0B1559F4}" srcOrd="0" destOrd="0" presId="urn:microsoft.com/office/officeart/2005/8/layout/matrix3"/>
    <dgm:cxn modelId="{58BD239D-77D1-4492-BB44-BAA66936DD31}" srcId="{349D85C3-2D90-4748-908B-D5F3B3E9AC62}" destId="{35E956B9-E5B3-4D5C-B257-F74684C23C0B}" srcOrd="2" destOrd="0" parTransId="{29F8BA48-ECCD-4176-8024-A54FD519EAED}" sibTransId="{A38C18FC-E41C-4EDB-BB92-6F94044C7F41}"/>
    <dgm:cxn modelId="{7E33D0A2-CAB5-4C71-B39A-E2C6EA007B67}" type="presOf" srcId="{349D85C3-2D90-4748-908B-D5F3B3E9AC62}" destId="{4DA0B9F3-EF14-4492-ADCD-AE834247D27A}" srcOrd="0" destOrd="0" presId="urn:microsoft.com/office/officeart/2005/8/layout/matrix3"/>
    <dgm:cxn modelId="{7466D6B1-B1E8-4472-8454-6BC1DC804E4F}" srcId="{349D85C3-2D90-4748-908B-D5F3B3E9AC62}" destId="{3BF17EB9-3F4E-4B12-981B-724ECDBE3AB9}" srcOrd="1" destOrd="0" parTransId="{5B073531-EF62-407F-9AFF-2EF9C4E1BD5A}" sibTransId="{C925EBDF-ADE3-4972-B7DF-72182FE02E73}"/>
    <dgm:cxn modelId="{2BC22CB7-E165-4B46-B5B0-A46D94F76C63}" srcId="{349D85C3-2D90-4748-908B-D5F3B3E9AC62}" destId="{B55BCF4A-199B-41D1-B193-26B25A4291C3}" srcOrd="0" destOrd="0" parTransId="{0EA0C9C3-ED8F-430A-8A80-95B56A0827F8}" sibTransId="{18A5502E-84AF-41DA-9D03-565440EE51E6}"/>
    <dgm:cxn modelId="{66076C2E-6947-4A1D-B1B6-5FC0CABE5E30}" type="presParOf" srcId="{4DA0B9F3-EF14-4492-ADCD-AE834247D27A}" destId="{20369B09-90F4-43CC-9BF5-C9115D0B2EB3}" srcOrd="0" destOrd="0" presId="urn:microsoft.com/office/officeart/2005/8/layout/matrix3"/>
    <dgm:cxn modelId="{E16235B6-3E54-41F7-B487-34F27DC08BC2}" type="presParOf" srcId="{4DA0B9F3-EF14-4492-ADCD-AE834247D27A}" destId="{79B773EA-269C-41C6-8F76-C3CD0B1559F4}" srcOrd="1" destOrd="0" presId="urn:microsoft.com/office/officeart/2005/8/layout/matrix3"/>
    <dgm:cxn modelId="{A52B6C19-B6AF-4F13-B78E-BB0F99B20486}" type="presParOf" srcId="{4DA0B9F3-EF14-4492-ADCD-AE834247D27A}" destId="{BB3A647A-A6DF-4C8C-9015-9304A803B6BE}" srcOrd="2" destOrd="0" presId="urn:microsoft.com/office/officeart/2005/8/layout/matrix3"/>
    <dgm:cxn modelId="{AFD30956-FF72-43FE-8AF9-1A5FB33CDFB9}" type="presParOf" srcId="{4DA0B9F3-EF14-4492-ADCD-AE834247D27A}" destId="{FDA388F9-4498-4682-8A07-A7C861DCF8AD}" srcOrd="3" destOrd="0" presId="urn:microsoft.com/office/officeart/2005/8/layout/matrix3"/>
    <dgm:cxn modelId="{A5ADA108-232A-4E75-8904-33BAF5F5CC93}" type="presParOf" srcId="{4DA0B9F3-EF14-4492-ADCD-AE834247D27A}" destId="{08892866-771B-4648-BD14-BAEED7E072D4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0B9E7F-744C-48DC-A233-7FF3564E0A46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AC791BC-3B0B-43B4-9E66-33B1D73D43B9}">
      <dgm:prSet/>
      <dgm:spPr/>
      <dgm:t>
        <a:bodyPr/>
        <a:lstStyle/>
        <a:p>
          <a:r>
            <a:rPr lang="en-US" b="1"/>
            <a:t>camelCase:</a:t>
          </a:r>
          <a:r>
            <a:rPr lang="en-US"/>
            <a:t> </a:t>
          </a:r>
          <a:r>
            <a:rPr lang="ru-RU"/>
            <a:t>для змінних, властивостей та функцій (</a:t>
          </a:r>
          <a:r>
            <a:rPr lang="en-US"/>
            <a:t>userName, calculateTotal).</a:t>
          </a:r>
        </a:p>
      </dgm:t>
    </dgm:pt>
    <dgm:pt modelId="{86F8BD77-CED9-40B8-B838-CA45A66DB0A5}" type="parTrans" cxnId="{5F5E8EF1-03A9-4B17-8D8C-D4ADD7B272E0}">
      <dgm:prSet/>
      <dgm:spPr/>
      <dgm:t>
        <a:bodyPr/>
        <a:lstStyle/>
        <a:p>
          <a:endParaRPr lang="en-US"/>
        </a:p>
      </dgm:t>
    </dgm:pt>
    <dgm:pt modelId="{7A25D127-DF1E-482C-ACD4-211077921BF5}" type="sibTrans" cxnId="{5F5E8EF1-03A9-4B17-8D8C-D4ADD7B272E0}">
      <dgm:prSet/>
      <dgm:spPr/>
      <dgm:t>
        <a:bodyPr/>
        <a:lstStyle/>
        <a:p>
          <a:endParaRPr lang="en-US"/>
        </a:p>
      </dgm:t>
    </dgm:pt>
    <dgm:pt modelId="{9E7E848B-CB8B-40D7-B3F6-0F808E4B908E}">
      <dgm:prSet/>
      <dgm:spPr/>
      <dgm:t>
        <a:bodyPr/>
        <a:lstStyle/>
        <a:p>
          <a:r>
            <a:rPr lang="en-US" b="1"/>
            <a:t>PascalCase:</a:t>
          </a:r>
          <a:r>
            <a:rPr lang="en-US"/>
            <a:t> </a:t>
          </a:r>
          <a:r>
            <a:rPr lang="ru-RU"/>
            <a:t>для класів, інтерфейсів, типів та перерахувань (</a:t>
          </a:r>
          <a:r>
            <a:rPr lang="en-US"/>
            <a:t>enum) (class User, interface IProduct).</a:t>
          </a:r>
        </a:p>
      </dgm:t>
    </dgm:pt>
    <dgm:pt modelId="{7ECC94DD-77C7-46CF-831B-69D05ECA59CE}" type="parTrans" cxnId="{79518FA1-5740-4622-A2D4-EA87D9857CF8}">
      <dgm:prSet/>
      <dgm:spPr/>
      <dgm:t>
        <a:bodyPr/>
        <a:lstStyle/>
        <a:p>
          <a:endParaRPr lang="en-US"/>
        </a:p>
      </dgm:t>
    </dgm:pt>
    <dgm:pt modelId="{E65A86D3-A951-4B49-B623-0885E856AAD2}" type="sibTrans" cxnId="{79518FA1-5740-4622-A2D4-EA87D9857CF8}">
      <dgm:prSet/>
      <dgm:spPr/>
      <dgm:t>
        <a:bodyPr/>
        <a:lstStyle/>
        <a:p>
          <a:endParaRPr lang="en-US"/>
        </a:p>
      </dgm:t>
    </dgm:pt>
    <dgm:pt modelId="{3BA0C736-8156-4389-9187-BC64C4A5FE35}">
      <dgm:prSet/>
      <dgm:spPr/>
      <dgm:t>
        <a:bodyPr/>
        <a:lstStyle/>
        <a:p>
          <a:r>
            <a:rPr lang="en-US" b="1"/>
            <a:t>CONSTANTS_CASE (</a:t>
          </a:r>
          <a:r>
            <a:rPr lang="ru-RU" b="1"/>
            <a:t>або </a:t>
          </a:r>
          <a:r>
            <a:rPr lang="en-US" b="1"/>
            <a:t>UPPER_SNAKE_CASE):</a:t>
          </a:r>
          <a:r>
            <a:rPr lang="en-US"/>
            <a:t> </a:t>
          </a:r>
          <a:r>
            <a:rPr lang="ru-RU"/>
            <a:t>для констант, які не змінюються (</a:t>
          </a:r>
          <a:r>
            <a:rPr lang="en-US"/>
            <a:t>MAX_CONNECTIONS).</a:t>
          </a:r>
        </a:p>
      </dgm:t>
    </dgm:pt>
    <dgm:pt modelId="{0975E0AF-3D06-41BD-B8FC-839E0F044968}" type="parTrans" cxnId="{4C6F7DC3-3AB1-4A2D-BE19-E8967FF8D012}">
      <dgm:prSet/>
      <dgm:spPr/>
      <dgm:t>
        <a:bodyPr/>
        <a:lstStyle/>
        <a:p>
          <a:endParaRPr lang="en-US"/>
        </a:p>
      </dgm:t>
    </dgm:pt>
    <dgm:pt modelId="{E575C95D-2653-40F9-B5EE-BCF37A36181D}" type="sibTrans" cxnId="{4C6F7DC3-3AB1-4A2D-BE19-E8967FF8D012}">
      <dgm:prSet/>
      <dgm:spPr/>
      <dgm:t>
        <a:bodyPr/>
        <a:lstStyle/>
        <a:p>
          <a:endParaRPr lang="en-US"/>
        </a:p>
      </dgm:t>
    </dgm:pt>
    <dgm:pt modelId="{48689514-D5D1-4A1D-BD73-13CA7F598FA6}">
      <dgm:prSet/>
      <dgm:spPr/>
      <dgm:t>
        <a:bodyPr/>
        <a:lstStyle/>
        <a:p>
          <a:r>
            <a:rPr lang="ru-RU" b="1"/>
            <a:t>Послідовність:</a:t>
          </a:r>
          <a:r>
            <a:rPr lang="ru-RU"/>
            <a:t> Дотримання єдиного стилю іменування в усьому проєкті значно покращує читабельність коду.</a:t>
          </a:r>
          <a:endParaRPr lang="en-US"/>
        </a:p>
      </dgm:t>
    </dgm:pt>
    <dgm:pt modelId="{A7B1F640-CDAA-48C8-BE12-1EC18DD08290}" type="parTrans" cxnId="{C645A63A-CACB-4797-9DF4-28A0CB1F53F0}">
      <dgm:prSet/>
      <dgm:spPr/>
      <dgm:t>
        <a:bodyPr/>
        <a:lstStyle/>
        <a:p>
          <a:endParaRPr lang="en-US"/>
        </a:p>
      </dgm:t>
    </dgm:pt>
    <dgm:pt modelId="{C0D2197D-805D-476D-A4A4-3FF0A00944D0}" type="sibTrans" cxnId="{C645A63A-CACB-4797-9DF4-28A0CB1F53F0}">
      <dgm:prSet/>
      <dgm:spPr/>
      <dgm:t>
        <a:bodyPr/>
        <a:lstStyle/>
        <a:p>
          <a:endParaRPr lang="en-US"/>
        </a:p>
      </dgm:t>
    </dgm:pt>
    <dgm:pt modelId="{C86D3DF4-E756-410E-BE80-30B8A75F99EE}" type="pres">
      <dgm:prSet presAssocID="{E90B9E7F-744C-48DC-A233-7FF3564E0A46}" presName="outerComposite" presStyleCnt="0">
        <dgm:presLayoutVars>
          <dgm:chMax val="5"/>
          <dgm:dir/>
          <dgm:resizeHandles val="exact"/>
        </dgm:presLayoutVars>
      </dgm:prSet>
      <dgm:spPr/>
    </dgm:pt>
    <dgm:pt modelId="{BA9A00BD-5183-4FAA-9839-64DA1D9A9261}" type="pres">
      <dgm:prSet presAssocID="{E90B9E7F-744C-48DC-A233-7FF3564E0A46}" presName="dummyMaxCanvas" presStyleCnt="0">
        <dgm:presLayoutVars/>
      </dgm:prSet>
      <dgm:spPr/>
    </dgm:pt>
    <dgm:pt modelId="{878E1A83-C15D-4E8C-BD7E-C90562DC261E}" type="pres">
      <dgm:prSet presAssocID="{E90B9E7F-744C-48DC-A233-7FF3564E0A46}" presName="FourNodes_1" presStyleLbl="node1" presStyleIdx="0" presStyleCnt="4">
        <dgm:presLayoutVars>
          <dgm:bulletEnabled val="1"/>
        </dgm:presLayoutVars>
      </dgm:prSet>
      <dgm:spPr/>
    </dgm:pt>
    <dgm:pt modelId="{C2A08F58-B967-47FF-B565-DBEA01A584D9}" type="pres">
      <dgm:prSet presAssocID="{E90B9E7F-744C-48DC-A233-7FF3564E0A46}" presName="FourNodes_2" presStyleLbl="node1" presStyleIdx="1" presStyleCnt="4">
        <dgm:presLayoutVars>
          <dgm:bulletEnabled val="1"/>
        </dgm:presLayoutVars>
      </dgm:prSet>
      <dgm:spPr/>
    </dgm:pt>
    <dgm:pt modelId="{0FAD2EA6-B71D-4078-ADD2-99AF710B3965}" type="pres">
      <dgm:prSet presAssocID="{E90B9E7F-744C-48DC-A233-7FF3564E0A46}" presName="FourNodes_3" presStyleLbl="node1" presStyleIdx="2" presStyleCnt="4">
        <dgm:presLayoutVars>
          <dgm:bulletEnabled val="1"/>
        </dgm:presLayoutVars>
      </dgm:prSet>
      <dgm:spPr/>
    </dgm:pt>
    <dgm:pt modelId="{56AF3A43-1B01-4BB4-A211-6E4490A36723}" type="pres">
      <dgm:prSet presAssocID="{E90B9E7F-744C-48DC-A233-7FF3564E0A46}" presName="FourNodes_4" presStyleLbl="node1" presStyleIdx="3" presStyleCnt="4">
        <dgm:presLayoutVars>
          <dgm:bulletEnabled val="1"/>
        </dgm:presLayoutVars>
      </dgm:prSet>
      <dgm:spPr/>
    </dgm:pt>
    <dgm:pt modelId="{07942656-1E6C-4939-9D04-6F01CD2286ED}" type="pres">
      <dgm:prSet presAssocID="{E90B9E7F-744C-48DC-A233-7FF3564E0A46}" presName="FourConn_1-2" presStyleLbl="fgAccFollowNode1" presStyleIdx="0" presStyleCnt="3">
        <dgm:presLayoutVars>
          <dgm:bulletEnabled val="1"/>
        </dgm:presLayoutVars>
      </dgm:prSet>
      <dgm:spPr/>
    </dgm:pt>
    <dgm:pt modelId="{960C36FA-CA5F-445E-9206-CAE2C8520C5E}" type="pres">
      <dgm:prSet presAssocID="{E90B9E7F-744C-48DC-A233-7FF3564E0A46}" presName="FourConn_2-3" presStyleLbl="fgAccFollowNode1" presStyleIdx="1" presStyleCnt="3">
        <dgm:presLayoutVars>
          <dgm:bulletEnabled val="1"/>
        </dgm:presLayoutVars>
      </dgm:prSet>
      <dgm:spPr/>
    </dgm:pt>
    <dgm:pt modelId="{965BD6DC-FC97-45CE-B568-63E7FAACD875}" type="pres">
      <dgm:prSet presAssocID="{E90B9E7F-744C-48DC-A233-7FF3564E0A46}" presName="FourConn_3-4" presStyleLbl="fgAccFollowNode1" presStyleIdx="2" presStyleCnt="3">
        <dgm:presLayoutVars>
          <dgm:bulletEnabled val="1"/>
        </dgm:presLayoutVars>
      </dgm:prSet>
      <dgm:spPr/>
    </dgm:pt>
    <dgm:pt modelId="{0F7FEE45-8302-475F-92F3-AF61AEFFB6DA}" type="pres">
      <dgm:prSet presAssocID="{E90B9E7F-744C-48DC-A233-7FF3564E0A46}" presName="FourNodes_1_text" presStyleLbl="node1" presStyleIdx="3" presStyleCnt="4">
        <dgm:presLayoutVars>
          <dgm:bulletEnabled val="1"/>
        </dgm:presLayoutVars>
      </dgm:prSet>
      <dgm:spPr/>
    </dgm:pt>
    <dgm:pt modelId="{F95C5930-AD54-46DD-8223-22621022281D}" type="pres">
      <dgm:prSet presAssocID="{E90B9E7F-744C-48DC-A233-7FF3564E0A46}" presName="FourNodes_2_text" presStyleLbl="node1" presStyleIdx="3" presStyleCnt="4">
        <dgm:presLayoutVars>
          <dgm:bulletEnabled val="1"/>
        </dgm:presLayoutVars>
      </dgm:prSet>
      <dgm:spPr/>
    </dgm:pt>
    <dgm:pt modelId="{5C8FA8E1-E5A0-4BE4-82BA-971282314BAE}" type="pres">
      <dgm:prSet presAssocID="{E90B9E7F-744C-48DC-A233-7FF3564E0A46}" presName="FourNodes_3_text" presStyleLbl="node1" presStyleIdx="3" presStyleCnt="4">
        <dgm:presLayoutVars>
          <dgm:bulletEnabled val="1"/>
        </dgm:presLayoutVars>
      </dgm:prSet>
      <dgm:spPr/>
    </dgm:pt>
    <dgm:pt modelId="{C31583C3-5C79-49AD-A7BE-84259BD57F85}" type="pres">
      <dgm:prSet presAssocID="{E90B9E7F-744C-48DC-A233-7FF3564E0A46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DDC96413-3647-4AFB-B271-B68F5DEC7A31}" type="presOf" srcId="{3BA0C736-8156-4389-9187-BC64C4A5FE35}" destId="{0FAD2EA6-B71D-4078-ADD2-99AF710B3965}" srcOrd="0" destOrd="0" presId="urn:microsoft.com/office/officeart/2005/8/layout/vProcess5"/>
    <dgm:cxn modelId="{C645A63A-CACB-4797-9DF4-28A0CB1F53F0}" srcId="{E90B9E7F-744C-48DC-A233-7FF3564E0A46}" destId="{48689514-D5D1-4A1D-BD73-13CA7F598FA6}" srcOrd="3" destOrd="0" parTransId="{A7B1F640-CDAA-48C8-BE12-1EC18DD08290}" sibTransId="{C0D2197D-805D-476D-A4A4-3FF0A00944D0}"/>
    <dgm:cxn modelId="{9E9BDC62-5646-48CB-86B9-1FD3F23821D4}" type="presOf" srcId="{48689514-D5D1-4A1D-BD73-13CA7F598FA6}" destId="{C31583C3-5C79-49AD-A7BE-84259BD57F85}" srcOrd="1" destOrd="0" presId="urn:microsoft.com/office/officeart/2005/8/layout/vProcess5"/>
    <dgm:cxn modelId="{C80BAE6A-5DD5-4C7B-9893-72120020296B}" type="presOf" srcId="{E575C95D-2653-40F9-B5EE-BCF37A36181D}" destId="{965BD6DC-FC97-45CE-B568-63E7FAACD875}" srcOrd="0" destOrd="0" presId="urn:microsoft.com/office/officeart/2005/8/layout/vProcess5"/>
    <dgm:cxn modelId="{FA52E64A-7600-4DFE-9BA8-ED13CD4073EC}" type="presOf" srcId="{E90B9E7F-744C-48DC-A233-7FF3564E0A46}" destId="{C86D3DF4-E756-410E-BE80-30B8A75F99EE}" srcOrd="0" destOrd="0" presId="urn:microsoft.com/office/officeart/2005/8/layout/vProcess5"/>
    <dgm:cxn modelId="{15AA304F-A4DA-427E-B471-E06306822C47}" type="presOf" srcId="{9E7E848B-CB8B-40D7-B3F6-0F808E4B908E}" destId="{F95C5930-AD54-46DD-8223-22621022281D}" srcOrd="1" destOrd="0" presId="urn:microsoft.com/office/officeart/2005/8/layout/vProcess5"/>
    <dgm:cxn modelId="{66525155-7D11-47DD-9999-D206B4F3605B}" type="presOf" srcId="{7A25D127-DF1E-482C-ACD4-211077921BF5}" destId="{07942656-1E6C-4939-9D04-6F01CD2286ED}" srcOrd="0" destOrd="0" presId="urn:microsoft.com/office/officeart/2005/8/layout/vProcess5"/>
    <dgm:cxn modelId="{B8B9F07C-18BA-4DBD-9EFE-4B2043A4DE5D}" type="presOf" srcId="{3BA0C736-8156-4389-9187-BC64C4A5FE35}" destId="{5C8FA8E1-E5A0-4BE4-82BA-971282314BAE}" srcOrd="1" destOrd="0" presId="urn:microsoft.com/office/officeart/2005/8/layout/vProcess5"/>
    <dgm:cxn modelId="{A7381197-C129-4753-AF09-AF33F9E1D79E}" type="presOf" srcId="{BAC791BC-3B0B-43B4-9E66-33B1D73D43B9}" destId="{878E1A83-C15D-4E8C-BD7E-C90562DC261E}" srcOrd="0" destOrd="0" presId="urn:microsoft.com/office/officeart/2005/8/layout/vProcess5"/>
    <dgm:cxn modelId="{C4E8809B-7613-4604-AEE7-038AB3BEEAE7}" type="presOf" srcId="{E65A86D3-A951-4B49-B623-0885E856AAD2}" destId="{960C36FA-CA5F-445E-9206-CAE2C8520C5E}" srcOrd="0" destOrd="0" presId="urn:microsoft.com/office/officeart/2005/8/layout/vProcess5"/>
    <dgm:cxn modelId="{79518FA1-5740-4622-A2D4-EA87D9857CF8}" srcId="{E90B9E7F-744C-48DC-A233-7FF3564E0A46}" destId="{9E7E848B-CB8B-40D7-B3F6-0F808E4B908E}" srcOrd="1" destOrd="0" parTransId="{7ECC94DD-77C7-46CF-831B-69D05ECA59CE}" sibTransId="{E65A86D3-A951-4B49-B623-0885E856AAD2}"/>
    <dgm:cxn modelId="{590362B7-3F1E-4D6A-B191-4C5221148542}" type="presOf" srcId="{BAC791BC-3B0B-43B4-9E66-33B1D73D43B9}" destId="{0F7FEE45-8302-475F-92F3-AF61AEFFB6DA}" srcOrd="1" destOrd="0" presId="urn:microsoft.com/office/officeart/2005/8/layout/vProcess5"/>
    <dgm:cxn modelId="{758B4FBF-E06B-4CC7-B231-AEC1E9E5B03F}" type="presOf" srcId="{48689514-D5D1-4A1D-BD73-13CA7F598FA6}" destId="{56AF3A43-1B01-4BB4-A211-6E4490A36723}" srcOrd="0" destOrd="0" presId="urn:microsoft.com/office/officeart/2005/8/layout/vProcess5"/>
    <dgm:cxn modelId="{4C6F7DC3-3AB1-4A2D-BE19-E8967FF8D012}" srcId="{E90B9E7F-744C-48DC-A233-7FF3564E0A46}" destId="{3BA0C736-8156-4389-9187-BC64C4A5FE35}" srcOrd="2" destOrd="0" parTransId="{0975E0AF-3D06-41BD-B8FC-839E0F044968}" sibTransId="{E575C95D-2653-40F9-B5EE-BCF37A36181D}"/>
    <dgm:cxn modelId="{0962A6D5-A464-4F4E-AA8E-04C550499BAE}" type="presOf" srcId="{9E7E848B-CB8B-40D7-B3F6-0F808E4B908E}" destId="{C2A08F58-B967-47FF-B565-DBEA01A584D9}" srcOrd="0" destOrd="0" presId="urn:microsoft.com/office/officeart/2005/8/layout/vProcess5"/>
    <dgm:cxn modelId="{5F5E8EF1-03A9-4B17-8D8C-D4ADD7B272E0}" srcId="{E90B9E7F-744C-48DC-A233-7FF3564E0A46}" destId="{BAC791BC-3B0B-43B4-9E66-33B1D73D43B9}" srcOrd="0" destOrd="0" parTransId="{86F8BD77-CED9-40B8-B838-CA45A66DB0A5}" sibTransId="{7A25D127-DF1E-482C-ACD4-211077921BF5}"/>
    <dgm:cxn modelId="{C6497564-ACEE-4932-B3C0-63845FBF4AB2}" type="presParOf" srcId="{C86D3DF4-E756-410E-BE80-30B8A75F99EE}" destId="{BA9A00BD-5183-4FAA-9839-64DA1D9A9261}" srcOrd="0" destOrd="0" presId="urn:microsoft.com/office/officeart/2005/8/layout/vProcess5"/>
    <dgm:cxn modelId="{FC37D7B0-FB5F-433A-B1C8-21A41089129C}" type="presParOf" srcId="{C86D3DF4-E756-410E-BE80-30B8A75F99EE}" destId="{878E1A83-C15D-4E8C-BD7E-C90562DC261E}" srcOrd="1" destOrd="0" presId="urn:microsoft.com/office/officeart/2005/8/layout/vProcess5"/>
    <dgm:cxn modelId="{8259BE82-7C1A-4F06-A248-B7BF5D9178D5}" type="presParOf" srcId="{C86D3DF4-E756-410E-BE80-30B8A75F99EE}" destId="{C2A08F58-B967-47FF-B565-DBEA01A584D9}" srcOrd="2" destOrd="0" presId="urn:microsoft.com/office/officeart/2005/8/layout/vProcess5"/>
    <dgm:cxn modelId="{C58346CC-D4A8-4DAA-969E-8ECCFCF279D1}" type="presParOf" srcId="{C86D3DF4-E756-410E-BE80-30B8A75F99EE}" destId="{0FAD2EA6-B71D-4078-ADD2-99AF710B3965}" srcOrd="3" destOrd="0" presId="urn:microsoft.com/office/officeart/2005/8/layout/vProcess5"/>
    <dgm:cxn modelId="{3B89A6AA-9CF3-41E3-AACB-1B45EA0F8922}" type="presParOf" srcId="{C86D3DF4-E756-410E-BE80-30B8A75F99EE}" destId="{56AF3A43-1B01-4BB4-A211-6E4490A36723}" srcOrd="4" destOrd="0" presId="urn:microsoft.com/office/officeart/2005/8/layout/vProcess5"/>
    <dgm:cxn modelId="{1CCB3A09-5A49-46B8-BE6E-6D23F5DA1F7A}" type="presParOf" srcId="{C86D3DF4-E756-410E-BE80-30B8A75F99EE}" destId="{07942656-1E6C-4939-9D04-6F01CD2286ED}" srcOrd="5" destOrd="0" presId="urn:microsoft.com/office/officeart/2005/8/layout/vProcess5"/>
    <dgm:cxn modelId="{E50FAEFF-27FC-446C-8BC5-A883E4FC2124}" type="presParOf" srcId="{C86D3DF4-E756-410E-BE80-30B8A75F99EE}" destId="{960C36FA-CA5F-445E-9206-CAE2C8520C5E}" srcOrd="6" destOrd="0" presId="urn:microsoft.com/office/officeart/2005/8/layout/vProcess5"/>
    <dgm:cxn modelId="{ADA8A9F7-B341-46F8-A6CF-E2FFCFAAF883}" type="presParOf" srcId="{C86D3DF4-E756-410E-BE80-30B8A75F99EE}" destId="{965BD6DC-FC97-45CE-B568-63E7FAACD875}" srcOrd="7" destOrd="0" presId="urn:microsoft.com/office/officeart/2005/8/layout/vProcess5"/>
    <dgm:cxn modelId="{79883CA1-5FAB-4FE6-99D5-535908AF1D56}" type="presParOf" srcId="{C86D3DF4-E756-410E-BE80-30B8A75F99EE}" destId="{0F7FEE45-8302-475F-92F3-AF61AEFFB6DA}" srcOrd="8" destOrd="0" presId="urn:microsoft.com/office/officeart/2005/8/layout/vProcess5"/>
    <dgm:cxn modelId="{EA11AD92-B6B0-4609-B1EE-572D68977692}" type="presParOf" srcId="{C86D3DF4-E756-410E-BE80-30B8A75F99EE}" destId="{F95C5930-AD54-46DD-8223-22621022281D}" srcOrd="9" destOrd="0" presId="urn:microsoft.com/office/officeart/2005/8/layout/vProcess5"/>
    <dgm:cxn modelId="{75391FF6-4C7E-4A29-A119-FC3B43DEEC62}" type="presParOf" srcId="{C86D3DF4-E756-410E-BE80-30B8A75F99EE}" destId="{5C8FA8E1-E5A0-4BE4-82BA-971282314BAE}" srcOrd="10" destOrd="0" presId="urn:microsoft.com/office/officeart/2005/8/layout/vProcess5"/>
    <dgm:cxn modelId="{600B312D-4103-4F06-8DA4-E66272FFFB23}" type="presParOf" srcId="{C86D3DF4-E756-410E-BE80-30B8A75F99EE}" destId="{C31583C3-5C79-49AD-A7BE-84259BD57F85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2B2D31-B27F-4437-B2C4-832F9FFA6701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4A313CD8-D1C1-4075-9E2B-17FBE63673CF}">
      <dgm:prSet/>
      <dgm:spPr/>
      <dgm:t>
        <a:bodyPr/>
        <a:lstStyle/>
        <a:p>
          <a:r>
            <a:rPr lang="ru-RU"/>
            <a:t>Тип </a:t>
          </a:r>
          <a:r>
            <a:rPr lang="en-US"/>
            <a:t>any </a:t>
          </a:r>
          <a:r>
            <a:rPr lang="ru-RU"/>
            <a:t>вимикає перевірку типів, що нівелює основні переваги </a:t>
          </a:r>
          <a:r>
            <a:rPr lang="en-US"/>
            <a:t>TypeScript.</a:t>
          </a:r>
        </a:p>
      </dgm:t>
    </dgm:pt>
    <dgm:pt modelId="{FFBEFA01-0E5C-4364-8E69-2D94CA59F1EF}" type="parTrans" cxnId="{1BC07CFB-415B-48D4-9F7B-33EFFB018207}">
      <dgm:prSet/>
      <dgm:spPr/>
      <dgm:t>
        <a:bodyPr/>
        <a:lstStyle/>
        <a:p>
          <a:endParaRPr lang="en-US"/>
        </a:p>
      </dgm:t>
    </dgm:pt>
    <dgm:pt modelId="{10C12493-CA3D-4DE0-8BAD-BDC8B533E8B8}" type="sibTrans" cxnId="{1BC07CFB-415B-48D4-9F7B-33EFFB018207}">
      <dgm:prSet/>
      <dgm:spPr/>
      <dgm:t>
        <a:bodyPr/>
        <a:lstStyle/>
        <a:p>
          <a:endParaRPr lang="en-US"/>
        </a:p>
      </dgm:t>
    </dgm:pt>
    <dgm:pt modelId="{869633FD-A60A-46A6-9CF2-9A95725877BE}">
      <dgm:prSet/>
      <dgm:spPr/>
      <dgm:t>
        <a:bodyPr/>
        <a:lstStyle/>
        <a:p>
          <a:r>
            <a:rPr lang="ru-RU" b="1"/>
            <a:t>Альтернативи:</a:t>
          </a:r>
          <a:endParaRPr lang="en-US"/>
        </a:p>
      </dgm:t>
    </dgm:pt>
    <dgm:pt modelId="{D32B93D7-A9F0-4B75-AD7F-D1940668544F}" type="parTrans" cxnId="{063C9AAA-F383-4A6F-B8AD-FAC6C3697D79}">
      <dgm:prSet/>
      <dgm:spPr/>
      <dgm:t>
        <a:bodyPr/>
        <a:lstStyle/>
        <a:p>
          <a:endParaRPr lang="en-US"/>
        </a:p>
      </dgm:t>
    </dgm:pt>
    <dgm:pt modelId="{A341533B-32EC-4869-93A9-1A4AB6D97D9A}" type="sibTrans" cxnId="{063C9AAA-F383-4A6F-B8AD-FAC6C3697D79}">
      <dgm:prSet/>
      <dgm:spPr/>
      <dgm:t>
        <a:bodyPr/>
        <a:lstStyle/>
        <a:p>
          <a:endParaRPr lang="en-US"/>
        </a:p>
      </dgm:t>
    </dgm:pt>
    <dgm:pt modelId="{7CCD6A2A-0E82-4803-ADD9-CFA23342F775}">
      <dgm:prSet/>
      <dgm:spPr/>
      <dgm:t>
        <a:bodyPr/>
        <a:lstStyle/>
        <a:p>
          <a:r>
            <a:rPr lang="en-US" b="1"/>
            <a:t>unknown:</a:t>
          </a:r>
          <a:r>
            <a:rPr lang="en-US"/>
            <a:t> </a:t>
          </a:r>
          <a:r>
            <a:rPr lang="ru-RU"/>
            <a:t>Більш безпечна альтернатива. Вимагає звуження типу перед використанням змінної.</a:t>
          </a:r>
          <a:endParaRPr lang="en-US"/>
        </a:p>
      </dgm:t>
    </dgm:pt>
    <dgm:pt modelId="{FE95EA19-F8C1-43D0-BC42-7E2BB9B83965}" type="parTrans" cxnId="{69E0D56C-C8C7-4894-91E8-87742FF9B941}">
      <dgm:prSet/>
      <dgm:spPr/>
      <dgm:t>
        <a:bodyPr/>
        <a:lstStyle/>
        <a:p>
          <a:endParaRPr lang="en-US"/>
        </a:p>
      </dgm:t>
    </dgm:pt>
    <dgm:pt modelId="{DE252934-BDDD-49D1-8EF6-22A963D90062}" type="sibTrans" cxnId="{69E0D56C-C8C7-4894-91E8-87742FF9B941}">
      <dgm:prSet/>
      <dgm:spPr/>
      <dgm:t>
        <a:bodyPr/>
        <a:lstStyle/>
        <a:p>
          <a:endParaRPr lang="en-US"/>
        </a:p>
      </dgm:t>
    </dgm:pt>
    <dgm:pt modelId="{32126218-555B-4939-BF5C-632F2D0C9FE0}">
      <dgm:prSet/>
      <dgm:spPr/>
      <dgm:t>
        <a:bodyPr/>
        <a:lstStyle/>
        <a:p>
          <a:r>
            <a:rPr lang="en-US" b="1" dirty="0"/>
            <a:t>Generics (</a:t>
          </a:r>
          <a:r>
            <a:rPr lang="ru-RU" b="1" dirty="0" err="1"/>
            <a:t>узагальнення</a:t>
          </a:r>
          <a:r>
            <a:rPr lang="ru-RU" b="1" dirty="0"/>
            <a:t>):</a:t>
          </a:r>
          <a:r>
            <a:rPr lang="ru-RU" dirty="0"/>
            <a:t> Для </a:t>
          </a:r>
          <a:r>
            <a:rPr lang="ru-RU" dirty="0" err="1"/>
            <a:t>створення</a:t>
          </a:r>
          <a:r>
            <a:rPr lang="ru-RU" dirty="0"/>
            <a:t> </a:t>
          </a:r>
          <a:r>
            <a:rPr lang="ru-RU" dirty="0" err="1"/>
            <a:t>компонентів</a:t>
          </a:r>
          <a:r>
            <a:rPr lang="ru-RU" dirty="0"/>
            <a:t> та </a:t>
          </a:r>
          <a:r>
            <a:rPr lang="ru-RU" dirty="0" err="1"/>
            <a:t>функцій</a:t>
          </a:r>
          <a:r>
            <a:rPr lang="ru-RU" dirty="0"/>
            <a:t>, </a:t>
          </a:r>
          <a:r>
            <a:rPr lang="ru-RU" dirty="0" err="1"/>
            <a:t>які</a:t>
          </a:r>
          <a:r>
            <a:rPr lang="ru-RU" dirty="0"/>
            <a:t> </a:t>
          </a:r>
          <a:r>
            <a:rPr lang="ru-RU" dirty="0" err="1"/>
            <a:t>можуть</a:t>
          </a:r>
          <a:r>
            <a:rPr lang="ru-RU" dirty="0"/>
            <a:t> </a:t>
          </a:r>
          <a:r>
            <a:rPr lang="ru-RU" dirty="0" err="1"/>
            <a:t>працювати</a:t>
          </a:r>
          <a:r>
            <a:rPr lang="ru-RU" dirty="0"/>
            <a:t> з </a:t>
          </a:r>
          <a:r>
            <a:rPr lang="ru-RU" dirty="0" err="1"/>
            <a:t>різними</a:t>
          </a:r>
          <a:r>
            <a:rPr lang="ru-RU" dirty="0"/>
            <a:t> типами </a:t>
          </a:r>
          <a:r>
            <a:rPr lang="ru-RU" dirty="0" err="1"/>
            <a:t>даних</a:t>
          </a:r>
          <a:r>
            <a:rPr lang="ru-RU" dirty="0"/>
            <a:t>, </a:t>
          </a:r>
          <a:r>
            <a:rPr lang="ru-RU" dirty="0" err="1"/>
            <a:t>зберігаючи</a:t>
          </a:r>
          <a:r>
            <a:rPr lang="ru-RU" dirty="0"/>
            <a:t> при </a:t>
          </a:r>
          <a:r>
            <a:rPr lang="ru-RU" dirty="0" err="1"/>
            <a:t>цьому</a:t>
          </a:r>
          <a:r>
            <a:rPr lang="ru-RU" dirty="0"/>
            <a:t> </a:t>
          </a:r>
          <a:r>
            <a:rPr lang="ru-RU" dirty="0" err="1"/>
            <a:t>типізацію</a:t>
          </a:r>
          <a:r>
            <a:rPr lang="ru-RU" dirty="0"/>
            <a:t>.</a:t>
          </a:r>
          <a:endParaRPr lang="en-US" dirty="0"/>
        </a:p>
      </dgm:t>
    </dgm:pt>
    <dgm:pt modelId="{705AEE3E-4FE6-4905-B598-E956B268866E}" type="parTrans" cxnId="{B3B4B27B-408A-4A5F-BEE7-8CE93592EA73}">
      <dgm:prSet/>
      <dgm:spPr/>
      <dgm:t>
        <a:bodyPr/>
        <a:lstStyle/>
        <a:p>
          <a:endParaRPr lang="en-US"/>
        </a:p>
      </dgm:t>
    </dgm:pt>
    <dgm:pt modelId="{FE560AB7-4D1F-410C-8918-C73FA58CC4A3}" type="sibTrans" cxnId="{B3B4B27B-408A-4A5F-BEE7-8CE93592EA73}">
      <dgm:prSet/>
      <dgm:spPr/>
      <dgm:t>
        <a:bodyPr/>
        <a:lstStyle/>
        <a:p>
          <a:endParaRPr lang="en-US"/>
        </a:p>
      </dgm:t>
    </dgm:pt>
    <dgm:pt modelId="{3B9E9FFB-57B7-414D-BD10-ABAB225FC889}">
      <dgm:prSet/>
      <dgm:spPr/>
      <dgm:t>
        <a:bodyPr/>
        <a:lstStyle/>
        <a:p>
          <a:r>
            <a:rPr lang="ru-RU" b="1"/>
            <a:t>Ціль:</a:t>
          </a:r>
          <a:r>
            <a:rPr lang="ru-RU"/>
            <a:t> Мінімізувати використання </a:t>
          </a:r>
          <a:r>
            <a:rPr lang="en-US"/>
            <a:t>any </a:t>
          </a:r>
          <a:r>
            <a:rPr lang="ru-RU"/>
            <a:t>для підвищення надійності та безпеки коду.</a:t>
          </a:r>
          <a:endParaRPr lang="en-US"/>
        </a:p>
      </dgm:t>
    </dgm:pt>
    <dgm:pt modelId="{BB391334-3DEA-46BA-8A56-E0F0ED51BCAE}" type="parTrans" cxnId="{A4745330-655C-467B-AC59-58F1EDCB5B80}">
      <dgm:prSet/>
      <dgm:spPr/>
      <dgm:t>
        <a:bodyPr/>
        <a:lstStyle/>
        <a:p>
          <a:endParaRPr lang="en-US"/>
        </a:p>
      </dgm:t>
    </dgm:pt>
    <dgm:pt modelId="{F0796602-62BB-40DE-AE25-47F4C746FB0D}" type="sibTrans" cxnId="{A4745330-655C-467B-AC59-58F1EDCB5B80}">
      <dgm:prSet/>
      <dgm:spPr/>
      <dgm:t>
        <a:bodyPr/>
        <a:lstStyle/>
        <a:p>
          <a:endParaRPr lang="en-US"/>
        </a:p>
      </dgm:t>
    </dgm:pt>
    <dgm:pt modelId="{180A2241-D739-4AD8-B88C-84C9FB78BBB7}" type="pres">
      <dgm:prSet presAssocID="{EF2B2D31-B27F-4437-B2C4-832F9FFA670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1A49BEE8-40D7-43C8-AB53-F2E81EA2927F}" type="pres">
      <dgm:prSet presAssocID="{4A313CD8-D1C1-4075-9E2B-17FBE63673CF}" presName="hierRoot1" presStyleCnt="0">
        <dgm:presLayoutVars>
          <dgm:hierBranch val="init"/>
        </dgm:presLayoutVars>
      </dgm:prSet>
      <dgm:spPr/>
    </dgm:pt>
    <dgm:pt modelId="{CF4C7337-DD4D-464C-BFD2-B2AC6A9FDF5D}" type="pres">
      <dgm:prSet presAssocID="{4A313CD8-D1C1-4075-9E2B-17FBE63673CF}" presName="rootComposite1" presStyleCnt="0"/>
      <dgm:spPr/>
    </dgm:pt>
    <dgm:pt modelId="{B2A21070-8D59-4A42-B611-A81BE4AFA6AA}" type="pres">
      <dgm:prSet presAssocID="{4A313CD8-D1C1-4075-9E2B-17FBE63673CF}" presName="rootText1" presStyleLbl="node0" presStyleIdx="0" presStyleCnt="3">
        <dgm:presLayoutVars>
          <dgm:chPref val="3"/>
        </dgm:presLayoutVars>
      </dgm:prSet>
      <dgm:spPr/>
    </dgm:pt>
    <dgm:pt modelId="{620517CE-2827-43C7-AEF3-6B906279A086}" type="pres">
      <dgm:prSet presAssocID="{4A313CD8-D1C1-4075-9E2B-17FBE63673CF}" presName="rootConnector1" presStyleLbl="node1" presStyleIdx="0" presStyleCnt="0"/>
      <dgm:spPr/>
    </dgm:pt>
    <dgm:pt modelId="{87C75E23-28F0-48A3-BF02-B00896569E4C}" type="pres">
      <dgm:prSet presAssocID="{4A313CD8-D1C1-4075-9E2B-17FBE63673CF}" presName="hierChild2" presStyleCnt="0"/>
      <dgm:spPr/>
    </dgm:pt>
    <dgm:pt modelId="{F4BAEC63-8D89-40EE-B2DA-4BB9107B9FC5}" type="pres">
      <dgm:prSet presAssocID="{4A313CD8-D1C1-4075-9E2B-17FBE63673CF}" presName="hierChild3" presStyleCnt="0"/>
      <dgm:spPr/>
    </dgm:pt>
    <dgm:pt modelId="{D08491F6-6C94-44D3-962F-5D1466852DBF}" type="pres">
      <dgm:prSet presAssocID="{869633FD-A60A-46A6-9CF2-9A95725877BE}" presName="hierRoot1" presStyleCnt="0">
        <dgm:presLayoutVars>
          <dgm:hierBranch val="init"/>
        </dgm:presLayoutVars>
      </dgm:prSet>
      <dgm:spPr/>
    </dgm:pt>
    <dgm:pt modelId="{DAD68ED7-BEAF-4AC3-B986-069EEC9D06C2}" type="pres">
      <dgm:prSet presAssocID="{869633FD-A60A-46A6-9CF2-9A95725877BE}" presName="rootComposite1" presStyleCnt="0"/>
      <dgm:spPr/>
    </dgm:pt>
    <dgm:pt modelId="{4A699637-FA02-44FF-9304-AC500000DEE5}" type="pres">
      <dgm:prSet presAssocID="{869633FD-A60A-46A6-9CF2-9A95725877BE}" presName="rootText1" presStyleLbl="node0" presStyleIdx="1" presStyleCnt="3">
        <dgm:presLayoutVars>
          <dgm:chPref val="3"/>
        </dgm:presLayoutVars>
      </dgm:prSet>
      <dgm:spPr/>
    </dgm:pt>
    <dgm:pt modelId="{1A95B0F5-61EC-4DEB-B9E7-B1DD21E3B70F}" type="pres">
      <dgm:prSet presAssocID="{869633FD-A60A-46A6-9CF2-9A95725877BE}" presName="rootConnector1" presStyleLbl="node1" presStyleIdx="0" presStyleCnt="0"/>
      <dgm:spPr/>
    </dgm:pt>
    <dgm:pt modelId="{07CA94B2-24BD-4DED-9E49-65AD3F06BA49}" type="pres">
      <dgm:prSet presAssocID="{869633FD-A60A-46A6-9CF2-9A95725877BE}" presName="hierChild2" presStyleCnt="0"/>
      <dgm:spPr/>
    </dgm:pt>
    <dgm:pt modelId="{832B79B2-36D5-4C6E-AB96-C0C5B83CB7C9}" type="pres">
      <dgm:prSet presAssocID="{FE95EA19-F8C1-43D0-BC42-7E2BB9B83965}" presName="Name64" presStyleLbl="parChTrans1D2" presStyleIdx="0" presStyleCnt="2"/>
      <dgm:spPr/>
    </dgm:pt>
    <dgm:pt modelId="{F3451D34-6109-4739-9824-46BCCD47F47C}" type="pres">
      <dgm:prSet presAssocID="{7CCD6A2A-0E82-4803-ADD9-CFA23342F775}" presName="hierRoot2" presStyleCnt="0">
        <dgm:presLayoutVars>
          <dgm:hierBranch val="init"/>
        </dgm:presLayoutVars>
      </dgm:prSet>
      <dgm:spPr/>
    </dgm:pt>
    <dgm:pt modelId="{D84326A9-4C8E-4EA4-B23C-6203DFDFC356}" type="pres">
      <dgm:prSet presAssocID="{7CCD6A2A-0E82-4803-ADD9-CFA23342F775}" presName="rootComposite" presStyleCnt="0"/>
      <dgm:spPr/>
    </dgm:pt>
    <dgm:pt modelId="{CD91AD45-8E6E-46A0-B4BC-06FB89F4EBA6}" type="pres">
      <dgm:prSet presAssocID="{7CCD6A2A-0E82-4803-ADD9-CFA23342F775}" presName="rootText" presStyleLbl="node2" presStyleIdx="0" presStyleCnt="2">
        <dgm:presLayoutVars>
          <dgm:chPref val="3"/>
        </dgm:presLayoutVars>
      </dgm:prSet>
      <dgm:spPr/>
    </dgm:pt>
    <dgm:pt modelId="{2134C318-56C2-4847-8527-2FCA88252D39}" type="pres">
      <dgm:prSet presAssocID="{7CCD6A2A-0E82-4803-ADD9-CFA23342F775}" presName="rootConnector" presStyleLbl="node2" presStyleIdx="0" presStyleCnt="2"/>
      <dgm:spPr/>
    </dgm:pt>
    <dgm:pt modelId="{79BA4A3B-34D7-4245-8A4F-CB9EA14BC1DB}" type="pres">
      <dgm:prSet presAssocID="{7CCD6A2A-0E82-4803-ADD9-CFA23342F775}" presName="hierChild4" presStyleCnt="0"/>
      <dgm:spPr/>
    </dgm:pt>
    <dgm:pt modelId="{67A17730-EECF-4612-9577-A0298DD50CD3}" type="pres">
      <dgm:prSet presAssocID="{7CCD6A2A-0E82-4803-ADD9-CFA23342F775}" presName="hierChild5" presStyleCnt="0"/>
      <dgm:spPr/>
    </dgm:pt>
    <dgm:pt modelId="{9F4BBB74-7F4B-4561-84BF-BEDAB3F40616}" type="pres">
      <dgm:prSet presAssocID="{705AEE3E-4FE6-4905-B598-E956B268866E}" presName="Name64" presStyleLbl="parChTrans1D2" presStyleIdx="1" presStyleCnt="2"/>
      <dgm:spPr/>
    </dgm:pt>
    <dgm:pt modelId="{D189A70E-93A5-45A8-BD2C-85BAD518F708}" type="pres">
      <dgm:prSet presAssocID="{32126218-555B-4939-BF5C-632F2D0C9FE0}" presName="hierRoot2" presStyleCnt="0">
        <dgm:presLayoutVars>
          <dgm:hierBranch val="init"/>
        </dgm:presLayoutVars>
      </dgm:prSet>
      <dgm:spPr/>
    </dgm:pt>
    <dgm:pt modelId="{E5B08D16-FC6E-41E1-85CD-80E6EFC0EEE4}" type="pres">
      <dgm:prSet presAssocID="{32126218-555B-4939-BF5C-632F2D0C9FE0}" presName="rootComposite" presStyleCnt="0"/>
      <dgm:spPr/>
    </dgm:pt>
    <dgm:pt modelId="{727C589D-5E94-4094-81CF-263DA3B1641F}" type="pres">
      <dgm:prSet presAssocID="{32126218-555B-4939-BF5C-632F2D0C9FE0}" presName="rootText" presStyleLbl="node2" presStyleIdx="1" presStyleCnt="2">
        <dgm:presLayoutVars>
          <dgm:chPref val="3"/>
        </dgm:presLayoutVars>
      </dgm:prSet>
      <dgm:spPr/>
    </dgm:pt>
    <dgm:pt modelId="{06DFED1F-13DA-4EC7-8B88-27DBD320482D}" type="pres">
      <dgm:prSet presAssocID="{32126218-555B-4939-BF5C-632F2D0C9FE0}" presName="rootConnector" presStyleLbl="node2" presStyleIdx="1" presStyleCnt="2"/>
      <dgm:spPr/>
    </dgm:pt>
    <dgm:pt modelId="{4BDBBB7D-4409-45B2-89E6-86078ECD115B}" type="pres">
      <dgm:prSet presAssocID="{32126218-555B-4939-BF5C-632F2D0C9FE0}" presName="hierChild4" presStyleCnt="0"/>
      <dgm:spPr/>
    </dgm:pt>
    <dgm:pt modelId="{BD00DC70-8A2C-4499-8C80-030CE3F55471}" type="pres">
      <dgm:prSet presAssocID="{32126218-555B-4939-BF5C-632F2D0C9FE0}" presName="hierChild5" presStyleCnt="0"/>
      <dgm:spPr/>
    </dgm:pt>
    <dgm:pt modelId="{CF0EE7E2-B761-4FDC-A1CD-2344BD87FDC0}" type="pres">
      <dgm:prSet presAssocID="{869633FD-A60A-46A6-9CF2-9A95725877BE}" presName="hierChild3" presStyleCnt="0"/>
      <dgm:spPr/>
    </dgm:pt>
    <dgm:pt modelId="{BD47CAA0-F4CF-419B-8BE8-48730FE0589B}" type="pres">
      <dgm:prSet presAssocID="{3B9E9FFB-57B7-414D-BD10-ABAB225FC889}" presName="hierRoot1" presStyleCnt="0">
        <dgm:presLayoutVars>
          <dgm:hierBranch val="init"/>
        </dgm:presLayoutVars>
      </dgm:prSet>
      <dgm:spPr/>
    </dgm:pt>
    <dgm:pt modelId="{3A7E33F7-B333-4697-9B07-DCE03BA19C3C}" type="pres">
      <dgm:prSet presAssocID="{3B9E9FFB-57B7-414D-BD10-ABAB225FC889}" presName="rootComposite1" presStyleCnt="0"/>
      <dgm:spPr/>
    </dgm:pt>
    <dgm:pt modelId="{74FFCE5E-C4F3-4434-BDAB-30A6A29798BB}" type="pres">
      <dgm:prSet presAssocID="{3B9E9FFB-57B7-414D-BD10-ABAB225FC889}" presName="rootText1" presStyleLbl="node0" presStyleIdx="2" presStyleCnt="3">
        <dgm:presLayoutVars>
          <dgm:chPref val="3"/>
        </dgm:presLayoutVars>
      </dgm:prSet>
      <dgm:spPr/>
    </dgm:pt>
    <dgm:pt modelId="{E19E95BE-CA16-4C79-B4BC-3C559D0DEA99}" type="pres">
      <dgm:prSet presAssocID="{3B9E9FFB-57B7-414D-BD10-ABAB225FC889}" presName="rootConnector1" presStyleLbl="node1" presStyleIdx="0" presStyleCnt="0"/>
      <dgm:spPr/>
    </dgm:pt>
    <dgm:pt modelId="{BA5E4AF8-D08A-4B49-850C-E80E12B6921B}" type="pres">
      <dgm:prSet presAssocID="{3B9E9FFB-57B7-414D-BD10-ABAB225FC889}" presName="hierChild2" presStyleCnt="0"/>
      <dgm:spPr/>
    </dgm:pt>
    <dgm:pt modelId="{A67CCA83-2FA7-4F62-8BC2-DC4D1FDF31E8}" type="pres">
      <dgm:prSet presAssocID="{3B9E9FFB-57B7-414D-BD10-ABAB225FC889}" presName="hierChild3" presStyleCnt="0"/>
      <dgm:spPr/>
    </dgm:pt>
  </dgm:ptLst>
  <dgm:cxnLst>
    <dgm:cxn modelId="{CDF88417-8D55-4B68-B043-673D5F2F0703}" type="presOf" srcId="{3B9E9FFB-57B7-414D-BD10-ABAB225FC889}" destId="{74FFCE5E-C4F3-4434-BDAB-30A6A29798BB}" srcOrd="0" destOrd="0" presId="urn:microsoft.com/office/officeart/2009/3/layout/HorizontalOrganizationChart"/>
    <dgm:cxn modelId="{DF59331F-64CA-448C-82D9-2F3E4C2B0CED}" type="presOf" srcId="{4A313CD8-D1C1-4075-9E2B-17FBE63673CF}" destId="{620517CE-2827-43C7-AEF3-6B906279A086}" srcOrd="1" destOrd="0" presId="urn:microsoft.com/office/officeart/2009/3/layout/HorizontalOrganizationChart"/>
    <dgm:cxn modelId="{A4745330-655C-467B-AC59-58F1EDCB5B80}" srcId="{EF2B2D31-B27F-4437-B2C4-832F9FFA6701}" destId="{3B9E9FFB-57B7-414D-BD10-ABAB225FC889}" srcOrd="2" destOrd="0" parTransId="{BB391334-3DEA-46BA-8A56-E0F0ED51BCAE}" sibTransId="{F0796602-62BB-40DE-AE25-47F4C746FB0D}"/>
    <dgm:cxn modelId="{14C05A40-C46E-4AEA-A687-7388222A2126}" type="presOf" srcId="{869633FD-A60A-46A6-9CF2-9A95725877BE}" destId="{4A699637-FA02-44FF-9304-AC500000DEE5}" srcOrd="0" destOrd="0" presId="urn:microsoft.com/office/officeart/2009/3/layout/HorizontalOrganizationChart"/>
    <dgm:cxn modelId="{B94E9169-43FB-4986-8F4C-B74D29F1CD8C}" type="presOf" srcId="{32126218-555B-4939-BF5C-632F2D0C9FE0}" destId="{06DFED1F-13DA-4EC7-8B88-27DBD320482D}" srcOrd="1" destOrd="0" presId="urn:microsoft.com/office/officeart/2009/3/layout/HorizontalOrganizationChart"/>
    <dgm:cxn modelId="{69E0D56C-C8C7-4894-91E8-87742FF9B941}" srcId="{869633FD-A60A-46A6-9CF2-9A95725877BE}" destId="{7CCD6A2A-0E82-4803-ADD9-CFA23342F775}" srcOrd="0" destOrd="0" parTransId="{FE95EA19-F8C1-43D0-BC42-7E2BB9B83965}" sibTransId="{DE252934-BDDD-49D1-8EF6-22A963D90062}"/>
    <dgm:cxn modelId="{B3B4B27B-408A-4A5F-BEE7-8CE93592EA73}" srcId="{869633FD-A60A-46A6-9CF2-9A95725877BE}" destId="{32126218-555B-4939-BF5C-632F2D0C9FE0}" srcOrd="1" destOrd="0" parTransId="{705AEE3E-4FE6-4905-B598-E956B268866E}" sibTransId="{FE560AB7-4D1F-410C-8918-C73FA58CC4A3}"/>
    <dgm:cxn modelId="{4A9AA48A-88E0-4700-9055-9D741384BA1E}" type="presOf" srcId="{869633FD-A60A-46A6-9CF2-9A95725877BE}" destId="{1A95B0F5-61EC-4DEB-B9E7-B1DD21E3B70F}" srcOrd="1" destOrd="0" presId="urn:microsoft.com/office/officeart/2009/3/layout/HorizontalOrganizationChart"/>
    <dgm:cxn modelId="{6AFAB492-4F95-455C-9817-512333D02297}" type="presOf" srcId="{4A313CD8-D1C1-4075-9E2B-17FBE63673CF}" destId="{B2A21070-8D59-4A42-B611-A81BE4AFA6AA}" srcOrd="0" destOrd="0" presId="urn:microsoft.com/office/officeart/2009/3/layout/HorizontalOrganizationChart"/>
    <dgm:cxn modelId="{7FAC7EA3-7910-4155-81B2-407D6C0BFB5B}" type="presOf" srcId="{7CCD6A2A-0E82-4803-ADD9-CFA23342F775}" destId="{2134C318-56C2-4847-8527-2FCA88252D39}" srcOrd="1" destOrd="0" presId="urn:microsoft.com/office/officeart/2009/3/layout/HorizontalOrganizationChart"/>
    <dgm:cxn modelId="{063C9AAA-F383-4A6F-B8AD-FAC6C3697D79}" srcId="{EF2B2D31-B27F-4437-B2C4-832F9FFA6701}" destId="{869633FD-A60A-46A6-9CF2-9A95725877BE}" srcOrd="1" destOrd="0" parTransId="{D32B93D7-A9F0-4B75-AD7F-D1940668544F}" sibTransId="{A341533B-32EC-4869-93A9-1A4AB6D97D9A}"/>
    <dgm:cxn modelId="{B4DEFBAA-F2CB-4BAD-8ED0-22F17AEF889A}" type="presOf" srcId="{3B9E9FFB-57B7-414D-BD10-ABAB225FC889}" destId="{E19E95BE-CA16-4C79-B4BC-3C559D0DEA99}" srcOrd="1" destOrd="0" presId="urn:microsoft.com/office/officeart/2009/3/layout/HorizontalOrganizationChart"/>
    <dgm:cxn modelId="{856AEDBA-EA96-49AA-B118-4B12B334D12B}" type="presOf" srcId="{32126218-555B-4939-BF5C-632F2D0C9FE0}" destId="{727C589D-5E94-4094-81CF-263DA3B1641F}" srcOrd="0" destOrd="0" presId="urn:microsoft.com/office/officeart/2009/3/layout/HorizontalOrganizationChart"/>
    <dgm:cxn modelId="{B426FFBC-D0A1-4402-851A-515491245810}" type="presOf" srcId="{7CCD6A2A-0E82-4803-ADD9-CFA23342F775}" destId="{CD91AD45-8E6E-46A0-B4BC-06FB89F4EBA6}" srcOrd="0" destOrd="0" presId="urn:microsoft.com/office/officeart/2009/3/layout/HorizontalOrganizationChart"/>
    <dgm:cxn modelId="{DFB571C2-552C-438A-8AF5-60EA1FE8A46A}" type="presOf" srcId="{705AEE3E-4FE6-4905-B598-E956B268866E}" destId="{9F4BBB74-7F4B-4561-84BF-BEDAB3F40616}" srcOrd="0" destOrd="0" presId="urn:microsoft.com/office/officeart/2009/3/layout/HorizontalOrganizationChart"/>
    <dgm:cxn modelId="{8BA0C4C6-C2A6-4062-9D7E-3B82CD62A30E}" type="presOf" srcId="{EF2B2D31-B27F-4437-B2C4-832F9FFA6701}" destId="{180A2241-D739-4AD8-B88C-84C9FB78BBB7}" srcOrd="0" destOrd="0" presId="urn:microsoft.com/office/officeart/2009/3/layout/HorizontalOrganizationChart"/>
    <dgm:cxn modelId="{6B3B6DCE-D036-4E99-A6E8-462C2A440B4D}" type="presOf" srcId="{FE95EA19-F8C1-43D0-BC42-7E2BB9B83965}" destId="{832B79B2-36D5-4C6E-AB96-C0C5B83CB7C9}" srcOrd="0" destOrd="0" presId="urn:microsoft.com/office/officeart/2009/3/layout/HorizontalOrganizationChart"/>
    <dgm:cxn modelId="{1BC07CFB-415B-48D4-9F7B-33EFFB018207}" srcId="{EF2B2D31-B27F-4437-B2C4-832F9FFA6701}" destId="{4A313CD8-D1C1-4075-9E2B-17FBE63673CF}" srcOrd="0" destOrd="0" parTransId="{FFBEFA01-0E5C-4364-8E69-2D94CA59F1EF}" sibTransId="{10C12493-CA3D-4DE0-8BAD-BDC8B533E8B8}"/>
    <dgm:cxn modelId="{1CCAE1E4-2A0B-4747-9FE0-0FA439103C99}" type="presParOf" srcId="{180A2241-D739-4AD8-B88C-84C9FB78BBB7}" destId="{1A49BEE8-40D7-43C8-AB53-F2E81EA2927F}" srcOrd="0" destOrd="0" presId="urn:microsoft.com/office/officeart/2009/3/layout/HorizontalOrganizationChart"/>
    <dgm:cxn modelId="{A97E8678-779B-475C-8DCA-3DD68D4DB431}" type="presParOf" srcId="{1A49BEE8-40D7-43C8-AB53-F2E81EA2927F}" destId="{CF4C7337-DD4D-464C-BFD2-B2AC6A9FDF5D}" srcOrd="0" destOrd="0" presId="urn:microsoft.com/office/officeart/2009/3/layout/HorizontalOrganizationChart"/>
    <dgm:cxn modelId="{E25E4899-5947-458A-8926-76A1E5FF3768}" type="presParOf" srcId="{CF4C7337-DD4D-464C-BFD2-B2AC6A9FDF5D}" destId="{B2A21070-8D59-4A42-B611-A81BE4AFA6AA}" srcOrd="0" destOrd="0" presId="urn:microsoft.com/office/officeart/2009/3/layout/HorizontalOrganizationChart"/>
    <dgm:cxn modelId="{6386CE54-7E12-4F20-BBC8-AE204FE79EA1}" type="presParOf" srcId="{CF4C7337-DD4D-464C-BFD2-B2AC6A9FDF5D}" destId="{620517CE-2827-43C7-AEF3-6B906279A086}" srcOrd="1" destOrd="0" presId="urn:microsoft.com/office/officeart/2009/3/layout/HorizontalOrganizationChart"/>
    <dgm:cxn modelId="{86E44B1C-2E98-454B-9EEA-4C82F1E32F5C}" type="presParOf" srcId="{1A49BEE8-40D7-43C8-AB53-F2E81EA2927F}" destId="{87C75E23-28F0-48A3-BF02-B00896569E4C}" srcOrd="1" destOrd="0" presId="urn:microsoft.com/office/officeart/2009/3/layout/HorizontalOrganizationChart"/>
    <dgm:cxn modelId="{199438D1-4B04-4BE1-8678-BAE64ABE1AC1}" type="presParOf" srcId="{1A49BEE8-40D7-43C8-AB53-F2E81EA2927F}" destId="{F4BAEC63-8D89-40EE-B2DA-4BB9107B9FC5}" srcOrd="2" destOrd="0" presId="urn:microsoft.com/office/officeart/2009/3/layout/HorizontalOrganizationChart"/>
    <dgm:cxn modelId="{F3C9C9F8-4C96-46BA-B007-1B176CB7262E}" type="presParOf" srcId="{180A2241-D739-4AD8-B88C-84C9FB78BBB7}" destId="{D08491F6-6C94-44D3-962F-5D1466852DBF}" srcOrd="1" destOrd="0" presId="urn:microsoft.com/office/officeart/2009/3/layout/HorizontalOrganizationChart"/>
    <dgm:cxn modelId="{8D177C85-4D10-4AB2-9036-1D0143A939F2}" type="presParOf" srcId="{D08491F6-6C94-44D3-962F-5D1466852DBF}" destId="{DAD68ED7-BEAF-4AC3-B986-069EEC9D06C2}" srcOrd="0" destOrd="0" presId="urn:microsoft.com/office/officeart/2009/3/layout/HorizontalOrganizationChart"/>
    <dgm:cxn modelId="{937ECD1E-D69C-471A-8AF5-154FDD84E220}" type="presParOf" srcId="{DAD68ED7-BEAF-4AC3-B986-069EEC9D06C2}" destId="{4A699637-FA02-44FF-9304-AC500000DEE5}" srcOrd="0" destOrd="0" presId="urn:microsoft.com/office/officeart/2009/3/layout/HorizontalOrganizationChart"/>
    <dgm:cxn modelId="{A42C8086-5982-4C09-BA3C-CF2C502F3114}" type="presParOf" srcId="{DAD68ED7-BEAF-4AC3-B986-069EEC9D06C2}" destId="{1A95B0F5-61EC-4DEB-B9E7-B1DD21E3B70F}" srcOrd="1" destOrd="0" presId="urn:microsoft.com/office/officeart/2009/3/layout/HorizontalOrganizationChart"/>
    <dgm:cxn modelId="{D17AEB2A-2E22-48F7-A604-4343E642394A}" type="presParOf" srcId="{D08491F6-6C94-44D3-962F-5D1466852DBF}" destId="{07CA94B2-24BD-4DED-9E49-65AD3F06BA49}" srcOrd="1" destOrd="0" presId="urn:microsoft.com/office/officeart/2009/3/layout/HorizontalOrganizationChart"/>
    <dgm:cxn modelId="{E39A50CE-AE9D-49D2-B3CA-E7121E8702CD}" type="presParOf" srcId="{07CA94B2-24BD-4DED-9E49-65AD3F06BA49}" destId="{832B79B2-36D5-4C6E-AB96-C0C5B83CB7C9}" srcOrd="0" destOrd="0" presId="urn:microsoft.com/office/officeart/2009/3/layout/HorizontalOrganizationChart"/>
    <dgm:cxn modelId="{F661AC91-B430-475B-A38C-8E262C6D2FFF}" type="presParOf" srcId="{07CA94B2-24BD-4DED-9E49-65AD3F06BA49}" destId="{F3451D34-6109-4739-9824-46BCCD47F47C}" srcOrd="1" destOrd="0" presId="urn:microsoft.com/office/officeart/2009/3/layout/HorizontalOrganizationChart"/>
    <dgm:cxn modelId="{5DB56072-8AAD-4FDC-970C-4EE5F0C4F72C}" type="presParOf" srcId="{F3451D34-6109-4739-9824-46BCCD47F47C}" destId="{D84326A9-4C8E-4EA4-B23C-6203DFDFC356}" srcOrd="0" destOrd="0" presId="urn:microsoft.com/office/officeart/2009/3/layout/HorizontalOrganizationChart"/>
    <dgm:cxn modelId="{D1EF20F8-F0A5-4DC6-9A2D-79791710287B}" type="presParOf" srcId="{D84326A9-4C8E-4EA4-B23C-6203DFDFC356}" destId="{CD91AD45-8E6E-46A0-B4BC-06FB89F4EBA6}" srcOrd="0" destOrd="0" presId="urn:microsoft.com/office/officeart/2009/3/layout/HorizontalOrganizationChart"/>
    <dgm:cxn modelId="{68763029-BBEE-4633-BBD1-787871613730}" type="presParOf" srcId="{D84326A9-4C8E-4EA4-B23C-6203DFDFC356}" destId="{2134C318-56C2-4847-8527-2FCA88252D39}" srcOrd="1" destOrd="0" presId="urn:microsoft.com/office/officeart/2009/3/layout/HorizontalOrganizationChart"/>
    <dgm:cxn modelId="{85BE6870-881C-411A-BF27-3E7E0D86D98A}" type="presParOf" srcId="{F3451D34-6109-4739-9824-46BCCD47F47C}" destId="{79BA4A3B-34D7-4245-8A4F-CB9EA14BC1DB}" srcOrd="1" destOrd="0" presId="urn:microsoft.com/office/officeart/2009/3/layout/HorizontalOrganizationChart"/>
    <dgm:cxn modelId="{B782FCC5-9D03-441D-968F-81FE8DA105A5}" type="presParOf" srcId="{F3451D34-6109-4739-9824-46BCCD47F47C}" destId="{67A17730-EECF-4612-9577-A0298DD50CD3}" srcOrd="2" destOrd="0" presId="urn:microsoft.com/office/officeart/2009/3/layout/HorizontalOrganizationChart"/>
    <dgm:cxn modelId="{A9B646DB-3A96-4C91-81E8-E15E3EEDD5FC}" type="presParOf" srcId="{07CA94B2-24BD-4DED-9E49-65AD3F06BA49}" destId="{9F4BBB74-7F4B-4561-84BF-BEDAB3F40616}" srcOrd="2" destOrd="0" presId="urn:microsoft.com/office/officeart/2009/3/layout/HorizontalOrganizationChart"/>
    <dgm:cxn modelId="{1FBA34E3-9914-421D-894A-3B5CC8B0AF56}" type="presParOf" srcId="{07CA94B2-24BD-4DED-9E49-65AD3F06BA49}" destId="{D189A70E-93A5-45A8-BD2C-85BAD518F708}" srcOrd="3" destOrd="0" presId="urn:microsoft.com/office/officeart/2009/3/layout/HorizontalOrganizationChart"/>
    <dgm:cxn modelId="{0E14B82A-B507-4D7B-883E-27812C91B0C6}" type="presParOf" srcId="{D189A70E-93A5-45A8-BD2C-85BAD518F708}" destId="{E5B08D16-FC6E-41E1-85CD-80E6EFC0EEE4}" srcOrd="0" destOrd="0" presId="urn:microsoft.com/office/officeart/2009/3/layout/HorizontalOrganizationChart"/>
    <dgm:cxn modelId="{49BFF291-B5F1-4E9C-A7A7-58C4B92A6F41}" type="presParOf" srcId="{E5B08D16-FC6E-41E1-85CD-80E6EFC0EEE4}" destId="{727C589D-5E94-4094-81CF-263DA3B1641F}" srcOrd="0" destOrd="0" presId="urn:microsoft.com/office/officeart/2009/3/layout/HorizontalOrganizationChart"/>
    <dgm:cxn modelId="{D490CA48-C368-429A-8523-5F3EE77D7098}" type="presParOf" srcId="{E5B08D16-FC6E-41E1-85CD-80E6EFC0EEE4}" destId="{06DFED1F-13DA-4EC7-8B88-27DBD320482D}" srcOrd="1" destOrd="0" presId="urn:microsoft.com/office/officeart/2009/3/layout/HorizontalOrganizationChart"/>
    <dgm:cxn modelId="{E1107752-0AB9-42E6-9CF1-530BC8473CA0}" type="presParOf" srcId="{D189A70E-93A5-45A8-BD2C-85BAD518F708}" destId="{4BDBBB7D-4409-45B2-89E6-86078ECD115B}" srcOrd="1" destOrd="0" presId="urn:microsoft.com/office/officeart/2009/3/layout/HorizontalOrganizationChart"/>
    <dgm:cxn modelId="{CDE79001-ACE2-4EF8-98D7-685D4AC97212}" type="presParOf" srcId="{D189A70E-93A5-45A8-BD2C-85BAD518F708}" destId="{BD00DC70-8A2C-4499-8C80-030CE3F55471}" srcOrd="2" destOrd="0" presId="urn:microsoft.com/office/officeart/2009/3/layout/HorizontalOrganizationChart"/>
    <dgm:cxn modelId="{15604644-1848-47F8-AE3C-D50D7FD3A61E}" type="presParOf" srcId="{D08491F6-6C94-44D3-962F-5D1466852DBF}" destId="{CF0EE7E2-B761-4FDC-A1CD-2344BD87FDC0}" srcOrd="2" destOrd="0" presId="urn:microsoft.com/office/officeart/2009/3/layout/HorizontalOrganizationChart"/>
    <dgm:cxn modelId="{2B722F82-A7CC-40A6-A70A-148D24A558B9}" type="presParOf" srcId="{180A2241-D739-4AD8-B88C-84C9FB78BBB7}" destId="{BD47CAA0-F4CF-419B-8BE8-48730FE0589B}" srcOrd="2" destOrd="0" presId="urn:microsoft.com/office/officeart/2009/3/layout/HorizontalOrganizationChart"/>
    <dgm:cxn modelId="{85486A1E-365C-470B-9E0D-AD7B5CEE8A7C}" type="presParOf" srcId="{BD47CAA0-F4CF-419B-8BE8-48730FE0589B}" destId="{3A7E33F7-B333-4697-9B07-DCE03BA19C3C}" srcOrd="0" destOrd="0" presId="urn:microsoft.com/office/officeart/2009/3/layout/HorizontalOrganizationChart"/>
    <dgm:cxn modelId="{0D85D76C-5FF9-4DAD-8BC1-E8D50BAD1E2D}" type="presParOf" srcId="{3A7E33F7-B333-4697-9B07-DCE03BA19C3C}" destId="{74FFCE5E-C4F3-4434-BDAB-30A6A29798BB}" srcOrd="0" destOrd="0" presId="urn:microsoft.com/office/officeart/2009/3/layout/HorizontalOrganizationChart"/>
    <dgm:cxn modelId="{38EC17EB-4FD7-4FE5-BCCA-28D6790A0755}" type="presParOf" srcId="{3A7E33F7-B333-4697-9B07-DCE03BA19C3C}" destId="{E19E95BE-CA16-4C79-B4BC-3C559D0DEA99}" srcOrd="1" destOrd="0" presId="urn:microsoft.com/office/officeart/2009/3/layout/HorizontalOrganizationChart"/>
    <dgm:cxn modelId="{083BE080-D0A2-4998-8400-B7E2829048CD}" type="presParOf" srcId="{BD47CAA0-F4CF-419B-8BE8-48730FE0589B}" destId="{BA5E4AF8-D08A-4B49-850C-E80E12B6921B}" srcOrd="1" destOrd="0" presId="urn:microsoft.com/office/officeart/2009/3/layout/HorizontalOrganizationChart"/>
    <dgm:cxn modelId="{4FC8CDF6-4A30-4B06-B298-B42526E09AC1}" type="presParOf" srcId="{BD47CAA0-F4CF-419B-8BE8-48730FE0589B}" destId="{A67CCA83-2FA7-4F62-8BC2-DC4D1FDF31E8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AE605B3-FB3E-477A-82CE-0934FAA8036A}" type="doc">
      <dgm:prSet loTypeId="urn:microsoft.com/office/officeart/2005/8/layout/vList2" loCatId="list" qsTypeId="urn:microsoft.com/office/officeart/2005/8/quickstyle/simple5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82E300E9-ED36-4906-96F7-5A285DA63362}">
      <dgm:prSet/>
      <dgm:spPr/>
      <dgm:t>
        <a:bodyPr/>
        <a:lstStyle/>
        <a:p>
          <a:r>
            <a:rPr lang="ru-RU"/>
            <a:t>Завжди чітко вказуйте типи для параметрів функції та значення, що повертається.</a:t>
          </a:r>
          <a:endParaRPr lang="en-US"/>
        </a:p>
      </dgm:t>
    </dgm:pt>
    <dgm:pt modelId="{816453B5-7892-4059-9F62-B78926AF7F61}" type="parTrans" cxnId="{CA585CBC-AFFB-4C91-A46E-A50EC2CEAB1E}">
      <dgm:prSet/>
      <dgm:spPr/>
      <dgm:t>
        <a:bodyPr/>
        <a:lstStyle/>
        <a:p>
          <a:endParaRPr lang="en-US"/>
        </a:p>
      </dgm:t>
    </dgm:pt>
    <dgm:pt modelId="{C94A62DA-C0BF-4610-BD83-1A08D9FF611E}" type="sibTrans" cxnId="{CA585CBC-AFFB-4C91-A46E-A50EC2CEAB1E}">
      <dgm:prSet/>
      <dgm:spPr/>
      <dgm:t>
        <a:bodyPr/>
        <a:lstStyle/>
        <a:p>
          <a:endParaRPr lang="en-US"/>
        </a:p>
      </dgm:t>
    </dgm:pt>
    <dgm:pt modelId="{0EA80DFE-E591-4468-8B24-D96A0679A63F}">
      <dgm:prSet/>
      <dgm:spPr/>
      <dgm:t>
        <a:bodyPr/>
        <a:lstStyle/>
        <a:p>
          <a:r>
            <a:rPr lang="en-US"/>
            <a:t>function add(a: number, b: number): number { return a + b; }</a:t>
          </a:r>
        </a:p>
      </dgm:t>
    </dgm:pt>
    <dgm:pt modelId="{67B67355-B714-4C52-90CD-1D08B1C305DE}" type="parTrans" cxnId="{6E191E68-3ECB-4AC9-9C7C-BE6A1757CBC6}">
      <dgm:prSet/>
      <dgm:spPr/>
      <dgm:t>
        <a:bodyPr/>
        <a:lstStyle/>
        <a:p>
          <a:endParaRPr lang="en-US"/>
        </a:p>
      </dgm:t>
    </dgm:pt>
    <dgm:pt modelId="{B12B871C-B74A-4DC5-B484-9BFF878DB657}" type="sibTrans" cxnId="{6E191E68-3ECB-4AC9-9C7C-BE6A1757CBC6}">
      <dgm:prSet/>
      <dgm:spPr/>
      <dgm:t>
        <a:bodyPr/>
        <a:lstStyle/>
        <a:p>
          <a:endParaRPr lang="en-US"/>
        </a:p>
      </dgm:t>
    </dgm:pt>
    <dgm:pt modelId="{45DED995-D6FC-41E2-9CF6-27B39EBBE593}">
      <dgm:prSet/>
      <dgm:spPr/>
      <dgm:t>
        <a:bodyPr/>
        <a:lstStyle/>
        <a:p>
          <a:r>
            <a:rPr lang="ru-RU"/>
            <a:t>Це покращує розуміння того, що саме робить функція, і дозволяє компілятору виявляти помилки, якщо функція повертає значення неправильного типу.</a:t>
          </a:r>
          <a:endParaRPr lang="en-US"/>
        </a:p>
      </dgm:t>
    </dgm:pt>
    <dgm:pt modelId="{89C8F677-4118-4BCA-8DB9-5B19827C0F56}" type="parTrans" cxnId="{104B0A3B-32E3-41DE-B616-71ABB1F36775}">
      <dgm:prSet/>
      <dgm:spPr/>
      <dgm:t>
        <a:bodyPr/>
        <a:lstStyle/>
        <a:p>
          <a:endParaRPr lang="en-US"/>
        </a:p>
      </dgm:t>
    </dgm:pt>
    <dgm:pt modelId="{1EBDC09F-0E4B-4268-A940-AD8D0D4748E3}" type="sibTrans" cxnId="{104B0A3B-32E3-41DE-B616-71ABB1F36775}">
      <dgm:prSet/>
      <dgm:spPr/>
      <dgm:t>
        <a:bodyPr/>
        <a:lstStyle/>
        <a:p>
          <a:endParaRPr lang="en-US"/>
        </a:p>
      </dgm:t>
    </dgm:pt>
    <dgm:pt modelId="{5B1052D4-E01B-4023-8E27-AFAFAC7976AE}" type="pres">
      <dgm:prSet presAssocID="{BAE605B3-FB3E-477A-82CE-0934FAA8036A}" presName="linear" presStyleCnt="0">
        <dgm:presLayoutVars>
          <dgm:animLvl val="lvl"/>
          <dgm:resizeHandles val="exact"/>
        </dgm:presLayoutVars>
      </dgm:prSet>
      <dgm:spPr/>
    </dgm:pt>
    <dgm:pt modelId="{A9D744D2-A0B0-4B5D-B746-D59B7EEECB61}" type="pres">
      <dgm:prSet presAssocID="{82E300E9-ED36-4906-96F7-5A285DA6336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30B8C5F-BBAF-4399-BCCF-DF0908DA8507}" type="pres">
      <dgm:prSet presAssocID="{C94A62DA-C0BF-4610-BD83-1A08D9FF611E}" presName="spacer" presStyleCnt="0"/>
      <dgm:spPr/>
    </dgm:pt>
    <dgm:pt modelId="{9CA2166A-6B05-45C3-B381-9E844B107BD7}" type="pres">
      <dgm:prSet presAssocID="{0EA80DFE-E591-4468-8B24-D96A0679A63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98EE9B2-3AA2-4EE8-A845-3056AFF38CBA}" type="pres">
      <dgm:prSet presAssocID="{B12B871C-B74A-4DC5-B484-9BFF878DB657}" presName="spacer" presStyleCnt="0"/>
      <dgm:spPr/>
    </dgm:pt>
    <dgm:pt modelId="{707B5802-B310-476F-A253-06721BE9CCEB}" type="pres">
      <dgm:prSet presAssocID="{45DED995-D6FC-41E2-9CF6-27B39EBBE593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04B0A3B-32E3-41DE-B616-71ABB1F36775}" srcId="{BAE605B3-FB3E-477A-82CE-0934FAA8036A}" destId="{45DED995-D6FC-41E2-9CF6-27B39EBBE593}" srcOrd="2" destOrd="0" parTransId="{89C8F677-4118-4BCA-8DB9-5B19827C0F56}" sibTransId="{1EBDC09F-0E4B-4268-A940-AD8D0D4748E3}"/>
    <dgm:cxn modelId="{6E191E68-3ECB-4AC9-9C7C-BE6A1757CBC6}" srcId="{BAE605B3-FB3E-477A-82CE-0934FAA8036A}" destId="{0EA80DFE-E591-4468-8B24-D96A0679A63F}" srcOrd="1" destOrd="0" parTransId="{67B67355-B714-4C52-90CD-1D08B1C305DE}" sibTransId="{B12B871C-B74A-4DC5-B484-9BFF878DB657}"/>
    <dgm:cxn modelId="{47638171-21D8-48AE-B6CA-C6120B1C25B1}" type="presOf" srcId="{82E300E9-ED36-4906-96F7-5A285DA63362}" destId="{A9D744D2-A0B0-4B5D-B746-D59B7EEECB61}" srcOrd="0" destOrd="0" presId="urn:microsoft.com/office/officeart/2005/8/layout/vList2"/>
    <dgm:cxn modelId="{AE0C839C-FB89-4D70-8B96-34DA584F7586}" type="presOf" srcId="{45DED995-D6FC-41E2-9CF6-27B39EBBE593}" destId="{707B5802-B310-476F-A253-06721BE9CCEB}" srcOrd="0" destOrd="0" presId="urn:microsoft.com/office/officeart/2005/8/layout/vList2"/>
    <dgm:cxn modelId="{4D3D2DBA-0C72-4676-A6D3-27E78D8A0C90}" type="presOf" srcId="{0EA80DFE-E591-4468-8B24-D96A0679A63F}" destId="{9CA2166A-6B05-45C3-B381-9E844B107BD7}" srcOrd="0" destOrd="0" presId="urn:microsoft.com/office/officeart/2005/8/layout/vList2"/>
    <dgm:cxn modelId="{CA585CBC-AFFB-4C91-A46E-A50EC2CEAB1E}" srcId="{BAE605B3-FB3E-477A-82CE-0934FAA8036A}" destId="{82E300E9-ED36-4906-96F7-5A285DA63362}" srcOrd="0" destOrd="0" parTransId="{816453B5-7892-4059-9F62-B78926AF7F61}" sibTransId="{C94A62DA-C0BF-4610-BD83-1A08D9FF611E}"/>
    <dgm:cxn modelId="{BB8DC9C7-FF46-4F2F-9E58-025680EA5246}" type="presOf" srcId="{BAE605B3-FB3E-477A-82CE-0934FAA8036A}" destId="{5B1052D4-E01B-4023-8E27-AFAFAC7976AE}" srcOrd="0" destOrd="0" presId="urn:microsoft.com/office/officeart/2005/8/layout/vList2"/>
    <dgm:cxn modelId="{DD56FE85-4DC7-46CD-97ED-71C911AA19E5}" type="presParOf" srcId="{5B1052D4-E01B-4023-8E27-AFAFAC7976AE}" destId="{A9D744D2-A0B0-4B5D-B746-D59B7EEECB61}" srcOrd="0" destOrd="0" presId="urn:microsoft.com/office/officeart/2005/8/layout/vList2"/>
    <dgm:cxn modelId="{85B57215-D524-4E64-82FB-138DD8992AB7}" type="presParOf" srcId="{5B1052D4-E01B-4023-8E27-AFAFAC7976AE}" destId="{830B8C5F-BBAF-4399-BCCF-DF0908DA8507}" srcOrd="1" destOrd="0" presId="urn:microsoft.com/office/officeart/2005/8/layout/vList2"/>
    <dgm:cxn modelId="{C772F6CD-0157-410D-858D-9ADDF4D61E78}" type="presParOf" srcId="{5B1052D4-E01B-4023-8E27-AFAFAC7976AE}" destId="{9CA2166A-6B05-45C3-B381-9E844B107BD7}" srcOrd="2" destOrd="0" presId="urn:microsoft.com/office/officeart/2005/8/layout/vList2"/>
    <dgm:cxn modelId="{872536BE-ED6F-4B75-9CF5-FFCFD4978C05}" type="presParOf" srcId="{5B1052D4-E01B-4023-8E27-AFAFAC7976AE}" destId="{198EE9B2-3AA2-4EE8-A845-3056AFF38CBA}" srcOrd="3" destOrd="0" presId="urn:microsoft.com/office/officeart/2005/8/layout/vList2"/>
    <dgm:cxn modelId="{2EA1AC60-EF0D-4CDD-A559-5CF12478127F}" type="presParOf" srcId="{5B1052D4-E01B-4023-8E27-AFAFAC7976AE}" destId="{707B5802-B310-476F-A253-06721BE9CCE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F86EEAC-32C8-4791-B8D9-C5AC4C181943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11D3BA5-1B3D-41AF-AE2C-0472E710998B}">
      <dgm:prSet/>
      <dgm:spPr/>
      <dgm:t>
        <a:bodyPr/>
        <a:lstStyle/>
        <a:p>
          <a:r>
            <a:rPr lang="ru-RU"/>
            <a:t>Розбивайте ваш код на невеликі, логічно пов'язані модулі.</a:t>
          </a:r>
          <a:endParaRPr lang="en-US"/>
        </a:p>
      </dgm:t>
    </dgm:pt>
    <dgm:pt modelId="{12D6B2F1-1938-42B7-86DF-C577ACF140DC}" type="parTrans" cxnId="{9D7B21E1-50B8-4DA1-BCB2-9FA03F1B93CF}">
      <dgm:prSet/>
      <dgm:spPr/>
      <dgm:t>
        <a:bodyPr/>
        <a:lstStyle/>
        <a:p>
          <a:endParaRPr lang="en-US"/>
        </a:p>
      </dgm:t>
    </dgm:pt>
    <dgm:pt modelId="{B7BF618F-5921-41A2-B5B5-B3B73ABBBD71}" type="sibTrans" cxnId="{9D7B21E1-50B8-4DA1-BCB2-9FA03F1B93CF}">
      <dgm:prSet/>
      <dgm:spPr/>
      <dgm:t>
        <a:bodyPr/>
        <a:lstStyle/>
        <a:p>
          <a:endParaRPr lang="en-US"/>
        </a:p>
      </dgm:t>
    </dgm:pt>
    <dgm:pt modelId="{78D1ED69-736D-4389-AA8D-BD7D72963305}">
      <dgm:prSet/>
      <dgm:spPr/>
      <dgm:t>
        <a:bodyPr/>
        <a:lstStyle/>
        <a:p>
          <a:r>
            <a:rPr lang="ru-RU"/>
            <a:t>Використовуйте </a:t>
          </a:r>
          <a:r>
            <a:rPr lang="en-US"/>
            <a:t>import </a:t>
          </a:r>
          <a:r>
            <a:rPr lang="ru-RU"/>
            <a:t>та </a:t>
          </a:r>
          <a:r>
            <a:rPr lang="en-US"/>
            <a:t>export </a:t>
          </a:r>
          <a:r>
            <a:rPr lang="ru-RU"/>
            <a:t>для керування залежностями між модулями.</a:t>
          </a:r>
          <a:endParaRPr lang="en-US"/>
        </a:p>
      </dgm:t>
    </dgm:pt>
    <dgm:pt modelId="{51A4E809-7DAF-45B7-A94E-5930BED1F8C4}" type="parTrans" cxnId="{DB990912-9884-4843-9959-E943676B1415}">
      <dgm:prSet/>
      <dgm:spPr/>
      <dgm:t>
        <a:bodyPr/>
        <a:lstStyle/>
        <a:p>
          <a:endParaRPr lang="en-US"/>
        </a:p>
      </dgm:t>
    </dgm:pt>
    <dgm:pt modelId="{E003F68B-B0D5-4129-9D9A-5C6570A5FE01}" type="sibTrans" cxnId="{DB990912-9884-4843-9959-E943676B1415}">
      <dgm:prSet/>
      <dgm:spPr/>
      <dgm:t>
        <a:bodyPr/>
        <a:lstStyle/>
        <a:p>
          <a:endParaRPr lang="en-US"/>
        </a:p>
      </dgm:t>
    </dgm:pt>
    <dgm:pt modelId="{B8F1B149-0559-49C2-B930-E79F5E33ABB9}">
      <dgm:prSet/>
      <dgm:spPr/>
      <dgm:t>
        <a:bodyPr/>
        <a:lstStyle/>
        <a:p>
          <a:r>
            <a:rPr lang="ru-RU"/>
            <a:t>Такий підхід сприяє повторному використанню коду, спрощує його тестування та підтримку.</a:t>
          </a:r>
          <a:endParaRPr lang="en-US"/>
        </a:p>
      </dgm:t>
    </dgm:pt>
    <dgm:pt modelId="{DBDA0283-D986-476C-967D-39662ED41E28}" type="parTrans" cxnId="{4F27C308-5B06-4993-9284-E4F09CEC6CF3}">
      <dgm:prSet/>
      <dgm:spPr/>
      <dgm:t>
        <a:bodyPr/>
        <a:lstStyle/>
        <a:p>
          <a:endParaRPr lang="en-US"/>
        </a:p>
      </dgm:t>
    </dgm:pt>
    <dgm:pt modelId="{8DF10C45-955E-456F-93F9-63DC2D439F60}" type="sibTrans" cxnId="{4F27C308-5B06-4993-9284-E4F09CEC6CF3}">
      <dgm:prSet/>
      <dgm:spPr/>
      <dgm:t>
        <a:bodyPr/>
        <a:lstStyle/>
        <a:p>
          <a:endParaRPr lang="en-US"/>
        </a:p>
      </dgm:t>
    </dgm:pt>
    <dgm:pt modelId="{661C86BF-7F1F-4252-8E9A-C65D1EAEBBEA}" type="pres">
      <dgm:prSet presAssocID="{AF86EEAC-32C8-4791-B8D9-C5AC4C181943}" presName="outerComposite" presStyleCnt="0">
        <dgm:presLayoutVars>
          <dgm:chMax val="5"/>
          <dgm:dir/>
          <dgm:resizeHandles val="exact"/>
        </dgm:presLayoutVars>
      </dgm:prSet>
      <dgm:spPr/>
    </dgm:pt>
    <dgm:pt modelId="{B1A89698-C253-4F46-969E-35B2DF18C21B}" type="pres">
      <dgm:prSet presAssocID="{AF86EEAC-32C8-4791-B8D9-C5AC4C181943}" presName="dummyMaxCanvas" presStyleCnt="0">
        <dgm:presLayoutVars/>
      </dgm:prSet>
      <dgm:spPr/>
    </dgm:pt>
    <dgm:pt modelId="{2798BBCA-A14C-480B-A30A-8A8724EA419E}" type="pres">
      <dgm:prSet presAssocID="{AF86EEAC-32C8-4791-B8D9-C5AC4C181943}" presName="ThreeNodes_1" presStyleLbl="node1" presStyleIdx="0" presStyleCnt="3">
        <dgm:presLayoutVars>
          <dgm:bulletEnabled val="1"/>
        </dgm:presLayoutVars>
      </dgm:prSet>
      <dgm:spPr/>
    </dgm:pt>
    <dgm:pt modelId="{A2ACE030-D440-469A-A4F2-A3568DD5181E}" type="pres">
      <dgm:prSet presAssocID="{AF86EEAC-32C8-4791-B8D9-C5AC4C181943}" presName="ThreeNodes_2" presStyleLbl="node1" presStyleIdx="1" presStyleCnt="3">
        <dgm:presLayoutVars>
          <dgm:bulletEnabled val="1"/>
        </dgm:presLayoutVars>
      </dgm:prSet>
      <dgm:spPr/>
    </dgm:pt>
    <dgm:pt modelId="{7E3385CA-FD3C-41F4-8CC5-A0F351EB9EEC}" type="pres">
      <dgm:prSet presAssocID="{AF86EEAC-32C8-4791-B8D9-C5AC4C181943}" presName="ThreeNodes_3" presStyleLbl="node1" presStyleIdx="2" presStyleCnt="3">
        <dgm:presLayoutVars>
          <dgm:bulletEnabled val="1"/>
        </dgm:presLayoutVars>
      </dgm:prSet>
      <dgm:spPr/>
    </dgm:pt>
    <dgm:pt modelId="{BFD9404E-E0C0-4EC5-B89C-CA9F7E7EC404}" type="pres">
      <dgm:prSet presAssocID="{AF86EEAC-32C8-4791-B8D9-C5AC4C181943}" presName="ThreeConn_1-2" presStyleLbl="fgAccFollowNode1" presStyleIdx="0" presStyleCnt="2">
        <dgm:presLayoutVars>
          <dgm:bulletEnabled val="1"/>
        </dgm:presLayoutVars>
      </dgm:prSet>
      <dgm:spPr/>
    </dgm:pt>
    <dgm:pt modelId="{5D36F70E-3EF0-455E-A892-B9562873ACAA}" type="pres">
      <dgm:prSet presAssocID="{AF86EEAC-32C8-4791-B8D9-C5AC4C181943}" presName="ThreeConn_2-3" presStyleLbl="fgAccFollowNode1" presStyleIdx="1" presStyleCnt="2">
        <dgm:presLayoutVars>
          <dgm:bulletEnabled val="1"/>
        </dgm:presLayoutVars>
      </dgm:prSet>
      <dgm:spPr/>
    </dgm:pt>
    <dgm:pt modelId="{156646AE-11D6-451F-AFCB-E44A03F8D3CF}" type="pres">
      <dgm:prSet presAssocID="{AF86EEAC-32C8-4791-B8D9-C5AC4C181943}" presName="ThreeNodes_1_text" presStyleLbl="node1" presStyleIdx="2" presStyleCnt="3">
        <dgm:presLayoutVars>
          <dgm:bulletEnabled val="1"/>
        </dgm:presLayoutVars>
      </dgm:prSet>
      <dgm:spPr/>
    </dgm:pt>
    <dgm:pt modelId="{0F023393-7CCA-46C6-A8FE-F5901F5EFA57}" type="pres">
      <dgm:prSet presAssocID="{AF86EEAC-32C8-4791-B8D9-C5AC4C181943}" presName="ThreeNodes_2_text" presStyleLbl="node1" presStyleIdx="2" presStyleCnt="3">
        <dgm:presLayoutVars>
          <dgm:bulletEnabled val="1"/>
        </dgm:presLayoutVars>
      </dgm:prSet>
      <dgm:spPr/>
    </dgm:pt>
    <dgm:pt modelId="{C400C7C4-79A6-4659-8D9B-C740E576287C}" type="pres">
      <dgm:prSet presAssocID="{AF86EEAC-32C8-4791-B8D9-C5AC4C18194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F27C308-5B06-4993-9284-E4F09CEC6CF3}" srcId="{AF86EEAC-32C8-4791-B8D9-C5AC4C181943}" destId="{B8F1B149-0559-49C2-B930-E79F5E33ABB9}" srcOrd="2" destOrd="0" parTransId="{DBDA0283-D986-476C-967D-39662ED41E28}" sibTransId="{8DF10C45-955E-456F-93F9-63DC2D439F60}"/>
    <dgm:cxn modelId="{DB990912-9884-4843-9959-E943676B1415}" srcId="{AF86EEAC-32C8-4791-B8D9-C5AC4C181943}" destId="{78D1ED69-736D-4389-AA8D-BD7D72963305}" srcOrd="1" destOrd="0" parTransId="{51A4E809-7DAF-45B7-A94E-5930BED1F8C4}" sibTransId="{E003F68B-B0D5-4129-9D9A-5C6570A5FE01}"/>
    <dgm:cxn modelId="{C7650219-5EF1-43A2-9A4B-CB360CDD76E3}" type="presOf" srcId="{AF86EEAC-32C8-4791-B8D9-C5AC4C181943}" destId="{661C86BF-7F1F-4252-8E9A-C65D1EAEBBEA}" srcOrd="0" destOrd="0" presId="urn:microsoft.com/office/officeart/2005/8/layout/vProcess5"/>
    <dgm:cxn modelId="{1D06B541-5E16-403C-A7BA-5357C3E0FFCE}" type="presOf" srcId="{E003F68B-B0D5-4129-9D9A-5C6570A5FE01}" destId="{5D36F70E-3EF0-455E-A892-B9562873ACAA}" srcOrd="0" destOrd="0" presId="urn:microsoft.com/office/officeart/2005/8/layout/vProcess5"/>
    <dgm:cxn modelId="{2404FC41-8E95-4140-AE4C-C02D99F10C7E}" type="presOf" srcId="{78D1ED69-736D-4389-AA8D-BD7D72963305}" destId="{0F023393-7CCA-46C6-A8FE-F5901F5EFA57}" srcOrd="1" destOrd="0" presId="urn:microsoft.com/office/officeart/2005/8/layout/vProcess5"/>
    <dgm:cxn modelId="{55267682-4422-4CF7-BA0F-1FD3BE8FF54D}" type="presOf" srcId="{B7BF618F-5921-41A2-B5B5-B3B73ABBBD71}" destId="{BFD9404E-E0C0-4EC5-B89C-CA9F7E7EC404}" srcOrd="0" destOrd="0" presId="urn:microsoft.com/office/officeart/2005/8/layout/vProcess5"/>
    <dgm:cxn modelId="{5746368F-5060-4495-8293-B527E8DB5833}" type="presOf" srcId="{011D3BA5-1B3D-41AF-AE2C-0472E710998B}" destId="{2798BBCA-A14C-480B-A30A-8A8724EA419E}" srcOrd="0" destOrd="0" presId="urn:microsoft.com/office/officeart/2005/8/layout/vProcess5"/>
    <dgm:cxn modelId="{F5EC92B3-32BB-4E6A-8AEC-C38466AA7E31}" type="presOf" srcId="{B8F1B149-0559-49C2-B930-E79F5E33ABB9}" destId="{7E3385CA-FD3C-41F4-8CC5-A0F351EB9EEC}" srcOrd="0" destOrd="0" presId="urn:microsoft.com/office/officeart/2005/8/layout/vProcess5"/>
    <dgm:cxn modelId="{0C4673CD-2103-4C42-B3F7-B2BD36FA62AE}" type="presOf" srcId="{B8F1B149-0559-49C2-B930-E79F5E33ABB9}" destId="{C400C7C4-79A6-4659-8D9B-C740E576287C}" srcOrd="1" destOrd="0" presId="urn:microsoft.com/office/officeart/2005/8/layout/vProcess5"/>
    <dgm:cxn modelId="{9D7B21E1-50B8-4DA1-BCB2-9FA03F1B93CF}" srcId="{AF86EEAC-32C8-4791-B8D9-C5AC4C181943}" destId="{011D3BA5-1B3D-41AF-AE2C-0472E710998B}" srcOrd="0" destOrd="0" parTransId="{12D6B2F1-1938-42B7-86DF-C577ACF140DC}" sibTransId="{B7BF618F-5921-41A2-B5B5-B3B73ABBBD71}"/>
    <dgm:cxn modelId="{154E95F4-9DE3-45A3-B659-27E09C198862}" type="presOf" srcId="{011D3BA5-1B3D-41AF-AE2C-0472E710998B}" destId="{156646AE-11D6-451F-AFCB-E44A03F8D3CF}" srcOrd="1" destOrd="0" presId="urn:microsoft.com/office/officeart/2005/8/layout/vProcess5"/>
    <dgm:cxn modelId="{824F20F8-2EB6-4A05-9401-CAF10373C32C}" type="presOf" srcId="{78D1ED69-736D-4389-AA8D-BD7D72963305}" destId="{A2ACE030-D440-469A-A4F2-A3568DD5181E}" srcOrd="0" destOrd="0" presId="urn:microsoft.com/office/officeart/2005/8/layout/vProcess5"/>
    <dgm:cxn modelId="{68C785F8-6BBD-4018-A2C5-1E93F7ED430C}" type="presParOf" srcId="{661C86BF-7F1F-4252-8E9A-C65D1EAEBBEA}" destId="{B1A89698-C253-4F46-969E-35B2DF18C21B}" srcOrd="0" destOrd="0" presId="urn:microsoft.com/office/officeart/2005/8/layout/vProcess5"/>
    <dgm:cxn modelId="{FB41E7EF-AC28-4223-AE98-014A86CC1BD7}" type="presParOf" srcId="{661C86BF-7F1F-4252-8E9A-C65D1EAEBBEA}" destId="{2798BBCA-A14C-480B-A30A-8A8724EA419E}" srcOrd="1" destOrd="0" presId="urn:microsoft.com/office/officeart/2005/8/layout/vProcess5"/>
    <dgm:cxn modelId="{5327596B-D627-42CB-AF5A-49739ACC2B30}" type="presParOf" srcId="{661C86BF-7F1F-4252-8E9A-C65D1EAEBBEA}" destId="{A2ACE030-D440-469A-A4F2-A3568DD5181E}" srcOrd="2" destOrd="0" presId="urn:microsoft.com/office/officeart/2005/8/layout/vProcess5"/>
    <dgm:cxn modelId="{02F79057-5360-4333-B1E7-FA7EB34F7C59}" type="presParOf" srcId="{661C86BF-7F1F-4252-8E9A-C65D1EAEBBEA}" destId="{7E3385CA-FD3C-41F4-8CC5-A0F351EB9EEC}" srcOrd="3" destOrd="0" presId="urn:microsoft.com/office/officeart/2005/8/layout/vProcess5"/>
    <dgm:cxn modelId="{999613D7-0DF0-446F-8870-0EE0118A1553}" type="presParOf" srcId="{661C86BF-7F1F-4252-8E9A-C65D1EAEBBEA}" destId="{BFD9404E-E0C0-4EC5-B89C-CA9F7E7EC404}" srcOrd="4" destOrd="0" presId="urn:microsoft.com/office/officeart/2005/8/layout/vProcess5"/>
    <dgm:cxn modelId="{36255D33-C22E-479E-9F99-E377EEA57D2C}" type="presParOf" srcId="{661C86BF-7F1F-4252-8E9A-C65D1EAEBBEA}" destId="{5D36F70E-3EF0-455E-A892-B9562873ACAA}" srcOrd="5" destOrd="0" presId="urn:microsoft.com/office/officeart/2005/8/layout/vProcess5"/>
    <dgm:cxn modelId="{947B09AD-012A-4055-9EEB-97CC2A961BD7}" type="presParOf" srcId="{661C86BF-7F1F-4252-8E9A-C65D1EAEBBEA}" destId="{156646AE-11D6-451F-AFCB-E44A03F8D3CF}" srcOrd="6" destOrd="0" presId="urn:microsoft.com/office/officeart/2005/8/layout/vProcess5"/>
    <dgm:cxn modelId="{3DDC3C25-CB11-4D8B-8F1F-A989CC2BD065}" type="presParOf" srcId="{661C86BF-7F1F-4252-8E9A-C65D1EAEBBEA}" destId="{0F023393-7CCA-46C6-A8FE-F5901F5EFA57}" srcOrd="7" destOrd="0" presId="urn:microsoft.com/office/officeart/2005/8/layout/vProcess5"/>
    <dgm:cxn modelId="{412E5969-FB27-47EF-BD85-42BF316A53D3}" type="presParOf" srcId="{661C86BF-7F1F-4252-8E9A-C65D1EAEBBEA}" destId="{C400C7C4-79A6-4659-8D9B-C740E576287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9A42404-B232-4F33-87EB-C7C3C5A24796}" type="doc">
      <dgm:prSet loTypeId="urn:microsoft.com/office/officeart/2009/3/layout/HorizontalOrganizationChart" loCatId="hierarchy" qsTypeId="urn:microsoft.com/office/officeart/2005/8/quickstyle/simple2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8B9F8810-FAAD-4BFC-A5F1-A70C7539FE98}">
      <dgm:prSet/>
      <dgm:spPr/>
      <dgm:t>
        <a:bodyPr/>
        <a:lstStyle/>
        <a:p>
          <a:r>
            <a:rPr lang="en-US" dirty="0"/>
            <a:t>TypeScript </a:t>
          </a:r>
          <a:r>
            <a:rPr lang="ru-RU" dirty="0" err="1"/>
            <a:t>надає</a:t>
          </a:r>
          <a:r>
            <a:rPr lang="ru-RU" dirty="0"/>
            <a:t> </a:t>
          </a:r>
          <a:r>
            <a:rPr lang="ru-RU" dirty="0" err="1"/>
            <a:t>набір</a:t>
          </a:r>
          <a:r>
            <a:rPr lang="ru-RU" dirty="0"/>
            <a:t> </a:t>
          </a:r>
          <a:r>
            <a:rPr lang="ru-RU" dirty="0" err="1"/>
            <a:t>вбудованих</a:t>
          </a:r>
          <a:r>
            <a:rPr lang="ru-RU" dirty="0"/>
            <a:t> </a:t>
          </a:r>
          <a:r>
            <a:rPr lang="ru-RU" dirty="0" err="1"/>
            <a:t>утилітних</a:t>
          </a:r>
          <a:r>
            <a:rPr lang="ru-RU" dirty="0"/>
            <a:t> </a:t>
          </a:r>
          <a:r>
            <a:rPr lang="ru-RU" dirty="0" err="1"/>
            <a:t>типів</a:t>
          </a:r>
          <a:r>
            <a:rPr lang="ru-RU" dirty="0"/>
            <a:t>, </a:t>
          </a:r>
          <a:r>
            <a:rPr lang="ru-RU" dirty="0" err="1"/>
            <a:t>які</a:t>
          </a:r>
          <a:r>
            <a:rPr lang="ru-RU" dirty="0"/>
            <a:t> </a:t>
          </a:r>
          <a:r>
            <a:rPr lang="ru-RU" dirty="0" err="1"/>
            <a:t>дозволяють</a:t>
          </a:r>
          <a:r>
            <a:rPr lang="ru-RU" dirty="0"/>
            <a:t> </a:t>
          </a:r>
          <a:r>
            <a:rPr lang="ru-RU" dirty="0" err="1"/>
            <a:t>трансформувати</a:t>
          </a:r>
          <a:r>
            <a:rPr lang="ru-RU" dirty="0"/>
            <a:t> </a:t>
          </a:r>
          <a:r>
            <a:rPr lang="ru-RU" dirty="0" err="1"/>
            <a:t>існуючі</a:t>
          </a:r>
          <a:r>
            <a:rPr lang="ru-RU" dirty="0"/>
            <a:t> типи.</a:t>
          </a:r>
          <a:endParaRPr lang="en-US" dirty="0"/>
        </a:p>
      </dgm:t>
    </dgm:pt>
    <dgm:pt modelId="{B3544D64-A113-490E-BC20-50F907D2F5EC}" type="parTrans" cxnId="{9A8D0115-4FB9-4851-AED7-5B847971F03B}">
      <dgm:prSet/>
      <dgm:spPr/>
      <dgm:t>
        <a:bodyPr/>
        <a:lstStyle/>
        <a:p>
          <a:endParaRPr lang="en-US"/>
        </a:p>
      </dgm:t>
    </dgm:pt>
    <dgm:pt modelId="{2B1F03D3-183E-4173-A733-4FB1EDEEB7AC}" type="sibTrans" cxnId="{9A8D0115-4FB9-4851-AED7-5B847971F03B}">
      <dgm:prSet/>
      <dgm:spPr/>
      <dgm:t>
        <a:bodyPr/>
        <a:lstStyle/>
        <a:p>
          <a:endParaRPr lang="en-US"/>
        </a:p>
      </dgm:t>
    </dgm:pt>
    <dgm:pt modelId="{D9625DB6-B436-4447-842A-E0AC92282D9C}">
      <dgm:prSet/>
      <dgm:spPr/>
      <dgm:t>
        <a:bodyPr/>
        <a:lstStyle/>
        <a:p>
          <a:r>
            <a:rPr lang="ru-RU" b="1"/>
            <a:t>Популярні приклади:</a:t>
          </a:r>
          <a:endParaRPr lang="en-US"/>
        </a:p>
      </dgm:t>
    </dgm:pt>
    <dgm:pt modelId="{8742CE1A-C98E-43E5-B0F3-967E75D01C4D}" type="parTrans" cxnId="{4AD95A03-1649-42EB-9D72-080A5F7BBDDD}">
      <dgm:prSet/>
      <dgm:spPr/>
      <dgm:t>
        <a:bodyPr/>
        <a:lstStyle/>
        <a:p>
          <a:endParaRPr lang="en-US"/>
        </a:p>
      </dgm:t>
    </dgm:pt>
    <dgm:pt modelId="{0043B436-A152-4231-ADA6-ED6415B2E01F}" type="sibTrans" cxnId="{4AD95A03-1649-42EB-9D72-080A5F7BBDDD}">
      <dgm:prSet/>
      <dgm:spPr/>
      <dgm:t>
        <a:bodyPr/>
        <a:lstStyle/>
        <a:p>
          <a:endParaRPr lang="en-US"/>
        </a:p>
      </dgm:t>
    </dgm:pt>
    <dgm:pt modelId="{EBE43909-B8C7-4192-A4F8-CE06C47BF3E2}">
      <dgm:prSet/>
      <dgm:spPr/>
      <dgm:t>
        <a:bodyPr/>
        <a:lstStyle/>
        <a:p>
          <a:r>
            <a:rPr lang="en-US"/>
            <a:t>Partial&lt;T&gt;: </a:t>
          </a:r>
          <a:r>
            <a:rPr lang="ru-RU"/>
            <a:t>Робить усі властивості типу </a:t>
          </a:r>
          <a:r>
            <a:rPr lang="en-US"/>
            <a:t>T </a:t>
          </a:r>
          <a:r>
            <a:rPr lang="ru-RU"/>
            <a:t>необов'язковими.</a:t>
          </a:r>
          <a:endParaRPr lang="en-US"/>
        </a:p>
      </dgm:t>
    </dgm:pt>
    <dgm:pt modelId="{D533A7F0-D135-4E26-A9E7-2AE1B751AF41}" type="parTrans" cxnId="{578F9445-4F45-4076-9745-7B05709F6CCC}">
      <dgm:prSet/>
      <dgm:spPr/>
      <dgm:t>
        <a:bodyPr/>
        <a:lstStyle/>
        <a:p>
          <a:endParaRPr lang="en-US"/>
        </a:p>
      </dgm:t>
    </dgm:pt>
    <dgm:pt modelId="{66697157-E525-4427-B91E-F53D50BCD781}" type="sibTrans" cxnId="{578F9445-4F45-4076-9745-7B05709F6CCC}">
      <dgm:prSet/>
      <dgm:spPr/>
      <dgm:t>
        <a:bodyPr/>
        <a:lstStyle/>
        <a:p>
          <a:endParaRPr lang="en-US"/>
        </a:p>
      </dgm:t>
    </dgm:pt>
    <dgm:pt modelId="{2904FC14-7334-4EED-8E0A-74C40B00C411}">
      <dgm:prSet/>
      <dgm:spPr/>
      <dgm:t>
        <a:bodyPr/>
        <a:lstStyle/>
        <a:p>
          <a:r>
            <a:rPr lang="en-US"/>
            <a:t>Readonly&lt;T&gt;: </a:t>
          </a:r>
          <a:r>
            <a:rPr lang="ru-RU"/>
            <a:t>Робить усі властивості типу </a:t>
          </a:r>
          <a:r>
            <a:rPr lang="en-US"/>
            <a:t>T </a:t>
          </a:r>
          <a:r>
            <a:rPr lang="ru-RU"/>
            <a:t>доступними лише для читання.</a:t>
          </a:r>
          <a:endParaRPr lang="en-US"/>
        </a:p>
      </dgm:t>
    </dgm:pt>
    <dgm:pt modelId="{4558D515-B2CE-4E4B-9BAA-46F9F5EA3D12}" type="parTrans" cxnId="{69A7D11F-0B4B-4BA5-9304-6A67B4106002}">
      <dgm:prSet/>
      <dgm:spPr/>
      <dgm:t>
        <a:bodyPr/>
        <a:lstStyle/>
        <a:p>
          <a:endParaRPr lang="en-US"/>
        </a:p>
      </dgm:t>
    </dgm:pt>
    <dgm:pt modelId="{8E628E99-74F4-43D9-91A6-DA7E69CB8CDD}" type="sibTrans" cxnId="{69A7D11F-0B4B-4BA5-9304-6A67B4106002}">
      <dgm:prSet/>
      <dgm:spPr/>
      <dgm:t>
        <a:bodyPr/>
        <a:lstStyle/>
        <a:p>
          <a:endParaRPr lang="en-US"/>
        </a:p>
      </dgm:t>
    </dgm:pt>
    <dgm:pt modelId="{788E2BCE-1D47-45A5-BC04-ACA613F8F39B}">
      <dgm:prSet/>
      <dgm:spPr/>
      <dgm:t>
        <a:bodyPr/>
        <a:lstStyle/>
        <a:p>
          <a:r>
            <a:rPr lang="en-US"/>
            <a:t>Pick&lt;T, K&gt;: </a:t>
          </a:r>
          <a:r>
            <a:rPr lang="ru-RU"/>
            <a:t>Створює новий тип, вибираючи лише вказані властивості </a:t>
          </a:r>
          <a:r>
            <a:rPr lang="en-US"/>
            <a:t>K </a:t>
          </a:r>
          <a:r>
            <a:rPr lang="ru-RU"/>
            <a:t>з типу </a:t>
          </a:r>
          <a:r>
            <a:rPr lang="en-US"/>
            <a:t>T.</a:t>
          </a:r>
        </a:p>
      </dgm:t>
    </dgm:pt>
    <dgm:pt modelId="{C7181C44-CAEC-4F28-A151-0DF8EDBC815F}" type="parTrans" cxnId="{CAC1F964-5544-406C-BBBA-946BD403E6AE}">
      <dgm:prSet/>
      <dgm:spPr/>
      <dgm:t>
        <a:bodyPr/>
        <a:lstStyle/>
        <a:p>
          <a:endParaRPr lang="en-US"/>
        </a:p>
      </dgm:t>
    </dgm:pt>
    <dgm:pt modelId="{C7D69BEB-E78A-4458-9957-323441ED8002}" type="sibTrans" cxnId="{CAC1F964-5544-406C-BBBA-946BD403E6AE}">
      <dgm:prSet/>
      <dgm:spPr/>
      <dgm:t>
        <a:bodyPr/>
        <a:lstStyle/>
        <a:p>
          <a:endParaRPr lang="en-US"/>
        </a:p>
      </dgm:t>
    </dgm:pt>
    <dgm:pt modelId="{7D6C5D2F-D8B5-4B8C-93D7-03360D83DD9D}">
      <dgm:prSet/>
      <dgm:spPr/>
      <dgm:t>
        <a:bodyPr/>
        <a:lstStyle/>
        <a:p>
          <a:r>
            <a:rPr lang="en-US"/>
            <a:t>Omit&lt;T, K&gt;: </a:t>
          </a:r>
          <a:r>
            <a:rPr lang="ru-RU"/>
            <a:t>Створює новий тип, виключаючи вказані властивості </a:t>
          </a:r>
          <a:r>
            <a:rPr lang="en-US"/>
            <a:t>K </a:t>
          </a:r>
          <a:r>
            <a:rPr lang="ru-RU"/>
            <a:t>з типу </a:t>
          </a:r>
          <a:r>
            <a:rPr lang="en-US"/>
            <a:t>T.</a:t>
          </a:r>
        </a:p>
      </dgm:t>
    </dgm:pt>
    <dgm:pt modelId="{8248112A-13AE-4EA7-B06C-A7DD5DFD10FB}" type="parTrans" cxnId="{C3CE00AA-8178-433B-A506-10758FD44969}">
      <dgm:prSet/>
      <dgm:spPr/>
      <dgm:t>
        <a:bodyPr/>
        <a:lstStyle/>
        <a:p>
          <a:endParaRPr lang="en-US"/>
        </a:p>
      </dgm:t>
    </dgm:pt>
    <dgm:pt modelId="{F1304784-3055-445A-8449-B3B3A3736930}" type="sibTrans" cxnId="{C3CE00AA-8178-433B-A506-10758FD44969}">
      <dgm:prSet/>
      <dgm:spPr/>
      <dgm:t>
        <a:bodyPr/>
        <a:lstStyle/>
        <a:p>
          <a:endParaRPr lang="en-US"/>
        </a:p>
      </dgm:t>
    </dgm:pt>
    <dgm:pt modelId="{A059349E-93FE-4A70-A334-B68438BE974D}">
      <dgm:prSet/>
      <dgm:spPr/>
      <dgm:t>
        <a:bodyPr/>
        <a:lstStyle/>
        <a:p>
          <a:r>
            <a:rPr lang="ru-RU"/>
            <a:t>Вони допомагають уникнути дублювання коду та створювати більш гнучкі типи.</a:t>
          </a:r>
          <a:endParaRPr lang="en-US"/>
        </a:p>
      </dgm:t>
    </dgm:pt>
    <dgm:pt modelId="{B5B21DF8-C2CD-46DE-8D39-1C12485C4D05}" type="parTrans" cxnId="{F7BEF9A1-102D-48C4-B67C-9948152BF6F4}">
      <dgm:prSet/>
      <dgm:spPr/>
      <dgm:t>
        <a:bodyPr/>
        <a:lstStyle/>
        <a:p>
          <a:endParaRPr lang="en-US"/>
        </a:p>
      </dgm:t>
    </dgm:pt>
    <dgm:pt modelId="{89E340F9-4B3D-46E5-81AA-F759AA94B18F}" type="sibTrans" cxnId="{F7BEF9A1-102D-48C4-B67C-9948152BF6F4}">
      <dgm:prSet/>
      <dgm:spPr/>
      <dgm:t>
        <a:bodyPr/>
        <a:lstStyle/>
        <a:p>
          <a:endParaRPr lang="en-US"/>
        </a:p>
      </dgm:t>
    </dgm:pt>
    <dgm:pt modelId="{E4B1E5C3-8468-471E-AF6B-77130FDF37CE}" type="pres">
      <dgm:prSet presAssocID="{59A42404-B232-4F33-87EB-C7C3C5A2479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ED19998-368B-486D-B32D-E5FDD18E39B5}" type="pres">
      <dgm:prSet presAssocID="{8B9F8810-FAAD-4BFC-A5F1-A70C7539FE98}" presName="hierRoot1" presStyleCnt="0">
        <dgm:presLayoutVars>
          <dgm:hierBranch val="init"/>
        </dgm:presLayoutVars>
      </dgm:prSet>
      <dgm:spPr/>
    </dgm:pt>
    <dgm:pt modelId="{F581F526-594A-4D3E-91E4-DF318B3D9F4A}" type="pres">
      <dgm:prSet presAssocID="{8B9F8810-FAAD-4BFC-A5F1-A70C7539FE98}" presName="rootComposite1" presStyleCnt="0"/>
      <dgm:spPr/>
    </dgm:pt>
    <dgm:pt modelId="{6284DCCF-B784-4EC9-B83D-CC6A6122DD3E}" type="pres">
      <dgm:prSet presAssocID="{8B9F8810-FAAD-4BFC-A5F1-A70C7539FE98}" presName="rootText1" presStyleLbl="node0" presStyleIdx="0" presStyleCnt="3">
        <dgm:presLayoutVars>
          <dgm:chPref val="3"/>
        </dgm:presLayoutVars>
      </dgm:prSet>
      <dgm:spPr/>
    </dgm:pt>
    <dgm:pt modelId="{93A254D2-8691-4E50-9E09-EF5D1DB6D9C2}" type="pres">
      <dgm:prSet presAssocID="{8B9F8810-FAAD-4BFC-A5F1-A70C7539FE98}" presName="rootConnector1" presStyleLbl="node1" presStyleIdx="0" presStyleCnt="0"/>
      <dgm:spPr/>
    </dgm:pt>
    <dgm:pt modelId="{8C1DB945-911C-4148-936A-521E4EBB981F}" type="pres">
      <dgm:prSet presAssocID="{8B9F8810-FAAD-4BFC-A5F1-A70C7539FE98}" presName="hierChild2" presStyleCnt="0"/>
      <dgm:spPr/>
    </dgm:pt>
    <dgm:pt modelId="{388A062C-FFE6-4A00-8802-19052F73BDAC}" type="pres">
      <dgm:prSet presAssocID="{8B9F8810-FAAD-4BFC-A5F1-A70C7539FE98}" presName="hierChild3" presStyleCnt="0"/>
      <dgm:spPr/>
    </dgm:pt>
    <dgm:pt modelId="{EA701ABC-C7DD-40F0-B427-44A4369F8697}" type="pres">
      <dgm:prSet presAssocID="{D9625DB6-B436-4447-842A-E0AC92282D9C}" presName="hierRoot1" presStyleCnt="0">
        <dgm:presLayoutVars>
          <dgm:hierBranch val="init"/>
        </dgm:presLayoutVars>
      </dgm:prSet>
      <dgm:spPr/>
    </dgm:pt>
    <dgm:pt modelId="{7CBC2942-A7C3-4A61-8101-EBF998CE5D5A}" type="pres">
      <dgm:prSet presAssocID="{D9625DB6-B436-4447-842A-E0AC92282D9C}" presName="rootComposite1" presStyleCnt="0"/>
      <dgm:spPr/>
    </dgm:pt>
    <dgm:pt modelId="{C5D351A3-4C03-4FD5-ABAC-5381338D010A}" type="pres">
      <dgm:prSet presAssocID="{D9625DB6-B436-4447-842A-E0AC92282D9C}" presName="rootText1" presStyleLbl="node0" presStyleIdx="1" presStyleCnt="3">
        <dgm:presLayoutVars>
          <dgm:chPref val="3"/>
        </dgm:presLayoutVars>
      </dgm:prSet>
      <dgm:spPr/>
    </dgm:pt>
    <dgm:pt modelId="{4FF65095-79A1-4117-9676-7A027B84473D}" type="pres">
      <dgm:prSet presAssocID="{D9625DB6-B436-4447-842A-E0AC92282D9C}" presName="rootConnector1" presStyleLbl="node1" presStyleIdx="0" presStyleCnt="0"/>
      <dgm:spPr/>
    </dgm:pt>
    <dgm:pt modelId="{6F55FFAA-EA2A-4268-9B29-F9B8F4E7F3F2}" type="pres">
      <dgm:prSet presAssocID="{D9625DB6-B436-4447-842A-E0AC92282D9C}" presName="hierChild2" presStyleCnt="0"/>
      <dgm:spPr/>
    </dgm:pt>
    <dgm:pt modelId="{522B0790-6676-45B7-B381-B09064234BA2}" type="pres">
      <dgm:prSet presAssocID="{D533A7F0-D135-4E26-A9E7-2AE1B751AF41}" presName="Name64" presStyleLbl="parChTrans1D2" presStyleIdx="0" presStyleCnt="4"/>
      <dgm:spPr/>
    </dgm:pt>
    <dgm:pt modelId="{BE303BCF-0D38-4676-B5F0-DF426D8CD43E}" type="pres">
      <dgm:prSet presAssocID="{EBE43909-B8C7-4192-A4F8-CE06C47BF3E2}" presName="hierRoot2" presStyleCnt="0">
        <dgm:presLayoutVars>
          <dgm:hierBranch val="init"/>
        </dgm:presLayoutVars>
      </dgm:prSet>
      <dgm:spPr/>
    </dgm:pt>
    <dgm:pt modelId="{511DE1C0-AA8F-4B85-9924-6BB5E2B67897}" type="pres">
      <dgm:prSet presAssocID="{EBE43909-B8C7-4192-A4F8-CE06C47BF3E2}" presName="rootComposite" presStyleCnt="0"/>
      <dgm:spPr/>
    </dgm:pt>
    <dgm:pt modelId="{BC3BA2AB-9D00-46E1-B714-298111808A46}" type="pres">
      <dgm:prSet presAssocID="{EBE43909-B8C7-4192-A4F8-CE06C47BF3E2}" presName="rootText" presStyleLbl="node2" presStyleIdx="0" presStyleCnt="4">
        <dgm:presLayoutVars>
          <dgm:chPref val="3"/>
        </dgm:presLayoutVars>
      </dgm:prSet>
      <dgm:spPr/>
    </dgm:pt>
    <dgm:pt modelId="{5B947694-2043-4170-9003-25E543270F6F}" type="pres">
      <dgm:prSet presAssocID="{EBE43909-B8C7-4192-A4F8-CE06C47BF3E2}" presName="rootConnector" presStyleLbl="node2" presStyleIdx="0" presStyleCnt="4"/>
      <dgm:spPr/>
    </dgm:pt>
    <dgm:pt modelId="{286097CF-30CC-497E-A68B-6DC0E4491DDD}" type="pres">
      <dgm:prSet presAssocID="{EBE43909-B8C7-4192-A4F8-CE06C47BF3E2}" presName="hierChild4" presStyleCnt="0"/>
      <dgm:spPr/>
    </dgm:pt>
    <dgm:pt modelId="{8B6E924C-00E6-4A6C-92B5-E68496E0661A}" type="pres">
      <dgm:prSet presAssocID="{EBE43909-B8C7-4192-A4F8-CE06C47BF3E2}" presName="hierChild5" presStyleCnt="0"/>
      <dgm:spPr/>
    </dgm:pt>
    <dgm:pt modelId="{05453ABB-2FBD-4335-BE27-C70C329F37DD}" type="pres">
      <dgm:prSet presAssocID="{4558D515-B2CE-4E4B-9BAA-46F9F5EA3D12}" presName="Name64" presStyleLbl="parChTrans1D2" presStyleIdx="1" presStyleCnt="4"/>
      <dgm:spPr/>
    </dgm:pt>
    <dgm:pt modelId="{1641F60E-0884-4786-A0FC-B758DB1CD1CB}" type="pres">
      <dgm:prSet presAssocID="{2904FC14-7334-4EED-8E0A-74C40B00C411}" presName="hierRoot2" presStyleCnt="0">
        <dgm:presLayoutVars>
          <dgm:hierBranch val="init"/>
        </dgm:presLayoutVars>
      </dgm:prSet>
      <dgm:spPr/>
    </dgm:pt>
    <dgm:pt modelId="{609C40EB-7FDB-47D7-94B4-3687ECAE67D2}" type="pres">
      <dgm:prSet presAssocID="{2904FC14-7334-4EED-8E0A-74C40B00C411}" presName="rootComposite" presStyleCnt="0"/>
      <dgm:spPr/>
    </dgm:pt>
    <dgm:pt modelId="{F8ED6F44-A43F-4371-A0E0-75793728065C}" type="pres">
      <dgm:prSet presAssocID="{2904FC14-7334-4EED-8E0A-74C40B00C411}" presName="rootText" presStyleLbl="node2" presStyleIdx="1" presStyleCnt="4">
        <dgm:presLayoutVars>
          <dgm:chPref val="3"/>
        </dgm:presLayoutVars>
      </dgm:prSet>
      <dgm:spPr/>
    </dgm:pt>
    <dgm:pt modelId="{595AAD78-8E24-470C-82DC-3FDDC6528911}" type="pres">
      <dgm:prSet presAssocID="{2904FC14-7334-4EED-8E0A-74C40B00C411}" presName="rootConnector" presStyleLbl="node2" presStyleIdx="1" presStyleCnt="4"/>
      <dgm:spPr/>
    </dgm:pt>
    <dgm:pt modelId="{3155F437-1A20-4B2A-9C40-089C728387FC}" type="pres">
      <dgm:prSet presAssocID="{2904FC14-7334-4EED-8E0A-74C40B00C411}" presName="hierChild4" presStyleCnt="0"/>
      <dgm:spPr/>
    </dgm:pt>
    <dgm:pt modelId="{C89627FC-E115-4F16-9CBE-AFBD65A2FC89}" type="pres">
      <dgm:prSet presAssocID="{2904FC14-7334-4EED-8E0A-74C40B00C411}" presName="hierChild5" presStyleCnt="0"/>
      <dgm:spPr/>
    </dgm:pt>
    <dgm:pt modelId="{BB96263C-BEA4-40B1-B2E5-4E7D210D958F}" type="pres">
      <dgm:prSet presAssocID="{C7181C44-CAEC-4F28-A151-0DF8EDBC815F}" presName="Name64" presStyleLbl="parChTrans1D2" presStyleIdx="2" presStyleCnt="4"/>
      <dgm:spPr/>
    </dgm:pt>
    <dgm:pt modelId="{F5D80025-D394-4C63-95B4-65A748CCC2FA}" type="pres">
      <dgm:prSet presAssocID="{788E2BCE-1D47-45A5-BC04-ACA613F8F39B}" presName="hierRoot2" presStyleCnt="0">
        <dgm:presLayoutVars>
          <dgm:hierBranch val="init"/>
        </dgm:presLayoutVars>
      </dgm:prSet>
      <dgm:spPr/>
    </dgm:pt>
    <dgm:pt modelId="{C68DB6C9-F643-46AA-B540-DD354345DC35}" type="pres">
      <dgm:prSet presAssocID="{788E2BCE-1D47-45A5-BC04-ACA613F8F39B}" presName="rootComposite" presStyleCnt="0"/>
      <dgm:spPr/>
    </dgm:pt>
    <dgm:pt modelId="{3B216088-9B1C-453C-AE6F-57B72009FA11}" type="pres">
      <dgm:prSet presAssocID="{788E2BCE-1D47-45A5-BC04-ACA613F8F39B}" presName="rootText" presStyleLbl="node2" presStyleIdx="2" presStyleCnt="4">
        <dgm:presLayoutVars>
          <dgm:chPref val="3"/>
        </dgm:presLayoutVars>
      </dgm:prSet>
      <dgm:spPr/>
    </dgm:pt>
    <dgm:pt modelId="{5BAA5E95-AA9B-4A85-8F61-396472CF3503}" type="pres">
      <dgm:prSet presAssocID="{788E2BCE-1D47-45A5-BC04-ACA613F8F39B}" presName="rootConnector" presStyleLbl="node2" presStyleIdx="2" presStyleCnt="4"/>
      <dgm:spPr/>
    </dgm:pt>
    <dgm:pt modelId="{276461D0-85E7-4974-B1F3-5A57B54D4D7E}" type="pres">
      <dgm:prSet presAssocID="{788E2BCE-1D47-45A5-BC04-ACA613F8F39B}" presName="hierChild4" presStyleCnt="0"/>
      <dgm:spPr/>
    </dgm:pt>
    <dgm:pt modelId="{C6EB538C-939E-4B6A-B45D-86FD0D130DD3}" type="pres">
      <dgm:prSet presAssocID="{788E2BCE-1D47-45A5-BC04-ACA613F8F39B}" presName="hierChild5" presStyleCnt="0"/>
      <dgm:spPr/>
    </dgm:pt>
    <dgm:pt modelId="{D5D3C8E2-9F8E-4147-B2CA-7B3F5227303A}" type="pres">
      <dgm:prSet presAssocID="{8248112A-13AE-4EA7-B06C-A7DD5DFD10FB}" presName="Name64" presStyleLbl="parChTrans1D2" presStyleIdx="3" presStyleCnt="4"/>
      <dgm:spPr/>
    </dgm:pt>
    <dgm:pt modelId="{52FCF164-F062-433B-B331-0A81217031D1}" type="pres">
      <dgm:prSet presAssocID="{7D6C5D2F-D8B5-4B8C-93D7-03360D83DD9D}" presName="hierRoot2" presStyleCnt="0">
        <dgm:presLayoutVars>
          <dgm:hierBranch val="init"/>
        </dgm:presLayoutVars>
      </dgm:prSet>
      <dgm:spPr/>
    </dgm:pt>
    <dgm:pt modelId="{B4721413-11B6-4B04-A712-333F705315C4}" type="pres">
      <dgm:prSet presAssocID="{7D6C5D2F-D8B5-4B8C-93D7-03360D83DD9D}" presName="rootComposite" presStyleCnt="0"/>
      <dgm:spPr/>
    </dgm:pt>
    <dgm:pt modelId="{476CEA67-E402-41A5-8EB0-B46A6D38B9BC}" type="pres">
      <dgm:prSet presAssocID="{7D6C5D2F-D8B5-4B8C-93D7-03360D83DD9D}" presName="rootText" presStyleLbl="node2" presStyleIdx="3" presStyleCnt="4">
        <dgm:presLayoutVars>
          <dgm:chPref val="3"/>
        </dgm:presLayoutVars>
      </dgm:prSet>
      <dgm:spPr/>
    </dgm:pt>
    <dgm:pt modelId="{BE0B3713-D136-4316-A000-5EA53E9524DF}" type="pres">
      <dgm:prSet presAssocID="{7D6C5D2F-D8B5-4B8C-93D7-03360D83DD9D}" presName="rootConnector" presStyleLbl="node2" presStyleIdx="3" presStyleCnt="4"/>
      <dgm:spPr/>
    </dgm:pt>
    <dgm:pt modelId="{094B5DE7-E7F0-4FD0-AE89-EEB3519E86F0}" type="pres">
      <dgm:prSet presAssocID="{7D6C5D2F-D8B5-4B8C-93D7-03360D83DD9D}" presName="hierChild4" presStyleCnt="0"/>
      <dgm:spPr/>
    </dgm:pt>
    <dgm:pt modelId="{523220C2-6E71-4425-A6DA-74AC9FF819A8}" type="pres">
      <dgm:prSet presAssocID="{7D6C5D2F-D8B5-4B8C-93D7-03360D83DD9D}" presName="hierChild5" presStyleCnt="0"/>
      <dgm:spPr/>
    </dgm:pt>
    <dgm:pt modelId="{3801A2CC-BEE5-4925-9C6C-AA2135D1F67D}" type="pres">
      <dgm:prSet presAssocID="{D9625DB6-B436-4447-842A-E0AC92282D9C}" presName="hierChild3" presStyleCnt="0"/>
      <dgm:spPr/>
    </dgm:pt>
    <dgm:pt modelId="{A0068873-C218-4F17-82F5-34A06D2810B2}" type="pres">
      <dgm:prSet presAssocID="{A059349E-93FE-4A70-A334-B68438BE974D}" presName="hierRoot1" presStyleCnt="0">
        <dgm:presLayoutVars>
          <dgm:hierBranch val="init"/>
        </dgm:presLayoutVars>
      </dgm:prSet>
      <dgm:spPr/>
    </dgm:pt>
    <dgm:pt modelId="{7004E994-C251-4E08-A5A3-7B58BD44D515}" type="pres">
      <dgm:prSet presAssocID="{A059349E-93FE-4A70-A334-B68438BE974D}" presName="rootComposite1" presStyleCnt="0"/>
      <dgm:spPr/>
    </dgm:pt>
    <dgm:pt modelId="{A8351724-653A-4A8E-863D-CC680AA75721}" type="pres">
      <dgm:prSet presAssocID="{A059349E-93FE-4A70-A334-B68438BE974D}" presName="rootText1" presStyleLbl="node0" presStyleIdx="2" presStyleCnt="3">
        <dgm:presLayoutVars>
          <dgm:chPref val="3"/>
        </dgm:presLayoutVars>
      </dgm:prSet>
      <dgm:spPr/>
    </dgm:pt>
    <dgm:pt modelId="{84AA5813-00FE-4EA2-B847-857155787A4B}" type="pres">
      <dgm:prSet presAssocID="{A059349E-93FE-4A70-A334-B68438BE974D}" presName="rootConnector1" presStyleLbl="node1" presStyleIdx="0" presStyleCnt="0"/>
      <dgm:spPr/>
    </dgm:pt>
    <dgm:pt modelId="{5336B856-76C8-4DE5-9B15-F261C9496C0E}" type="pres">
      <dgm:prSet presAssocID="{A059349E-93FE-4A70-A334-B68438BE974D}" presName="hierChild2" presStyleCnt="0"/>
      <dgm:spPr/>
    </dgm:pt>
    <dgm:pt modelId="{F309A2B1-5C4D-47A7-BA4B-99D531CA36C9}" type="pres">
      <dgm:prSet presAssocID="{A059349E-93FE-4A70-A334-B68438BE974D}" presName="hierChild3" presStyleCnt="0"/>
      <dgm:spPr/>
    </dgm:pt>
  </dgm:ptLst>
  <dgm:cxnLst>
    <dgm:cxn modelId="{BCA21702-1753-4AA1-8C8E-A3C7E6C3B89D}" type="presOf" srcId="{D9625DB6-B436-4447-842A-E0AC92282D9C}" destId="{4FF65095-79A1-4117-9676-7A027B84473D}" srcOrd="1" destOrd="0" presId="urn:microsoft.com/office/officeart/2009/3/layout/HorizontalOrganizationChart"/>
    <dgm:cxn modelId="{4AD95A03-1649-42EB-9D72-080A5F7BBDDD}" srcId="{59A42404-B232-4F33-87EB-C7C3C5A24796}" destId="{D9625DB6-B436-4447-842A-E0AC92282D9C}" srcOrd="1" destOrd="0" parTransId="{8742CE1A-C98E-43E5-B0F3-967E75D01C4D}" sibTransId="{0043B436-A152-4231-ADA6-ED6415B2E01F}"/>
    <dgm:cxn modelId="{70FCC903-3C12-406A-838B-FEC7EA5CCB61}" type="presOf" srcId="{8B9F8810-FAAD-4BFC-A5F1-A70C7539FE98}" destId="{6284DCCF-B784-4EC9-B83D-CC6A6122DD3E}" srcOrd="0" destOrd="0" presId="urn:microsoft.com/office/officeart/2009/3/layout/HorizontalOrganizationChart"/>
    <dgm:cxn modelId="{9A8D0115-4FB9-4851-AED7-5B847971F03B}" srcId="{59A42404-B232-4F33-87EB-C7C3C5A24796}" destId="{8B9F8810-FAAD-4BFC-A5F1-A70C7539FE98}" srcOrd="0" destOrd="0" parTransId="{B3544D64-A113-490E-BC20-50F907D2F5EC}" sibTransId="{2B1F03D3-183E-4173-A733-4FB1EDEEB7AC}"/>
    <dgm:cxn modelId="{69A7D11F-0B4B-4BA5-9304-6A67B4106002}" srcId="{D9625DB6-B436-4447-842A-E0AC92282D9C}" destId="{2904FC14-7334-4EED-8E0A-74C40B00C411}" srcOrd="1" destOrd="0" parTransId="{4558D515-B2CE-4E4B-9BAA-46F9F5EA3D12}" sibTransId="{8E628E99-74F4-43D9-91A6-DA7E69CB8CDD}"/>
    <dgm:cxn modelId="{9D4ED15C-E265-4497-A51A-8B855CB51409}" type="presOf" srcId="{C7181C44-CAEC-4F28-A151-0DF8EDBC815F}" destId="{BB96263C-BEA4-40B1-B2E5-4E7D210D958F}" srcOrd="0" destOrd="0" presId="urn:microsoft.com/office/officeart/2009/3/layout/HorizontalOrganizationChart"/>
    <dgm:cxn modelId="{CAC1F964-5544-406C-BBBA-946BD403E6AE}" srcId="{D9625DB6-B436-4447-842A-E0AC92282D9C}" destId="{788E2BCE-1D47-45A5-BC04-ACA613F8F39B}" srcOrd="2" destOrd="0" parTransId="{C7181C44-CAEC-4F28-A151-0DF8EDBC815F}" sibTransId="{C7D69BEB-E78A-4458-9957-323441ED8002}"/>
    <dgm:cxn modelId="{578F9445-4F45-4076-9745-7B05709F6CCC}" srcId="{D9625DB6-B436-4447-842A-E0AC92282D9C}" destId="{EBE43909-B8C7-4192-A4F8-CE06C47BF3E2}" srcOrd="0" destOrd="0" parTransId="{D533A7F0-D135-4E26-A9E7-2AE1B751AF41}" sibTransId="{66697157-E525-4427-B91E-F53D50BCD781}"/>
    <dgm:cxn modelId="{49EFF566-1CEC-46A4-AE92-A2A8C911C6F7}" type="presOf" srcId="{8B9F8810-FAAD-4BFC-A5F1-A70C7539FE98}" destId="{93A254D2-8691-4E50-9E09-EF5D1DB6D9C2}" srcOrd="1" destOrd="0" presId="urn:microsoft.com/office/officeart/2009/3/layout/HorizontalOrganizationChart"/>
    <dgm:cxn modelId="{A2CD4270-6439-4879-B0EE-30BC56710454}" type="presOf" srcId="{EBE43909-B8C7-4192-A4F8-CE06C47BF3E2}" destId="{5B947694-2043-4170-9003-25E543270F6F}" srcOrd="1" destOrd="0" presId="urn:microsoft.com/office/officeart/2009/3/layout/HorizontalOrganizationChart"/>
    <dgm:cxn modelId="{109CE578-91E4-42DD-B10C-4E953E9D32DC}" type="presOf" srcId="{7D6C5D2F-D8B5-4B8C-93D7-03360D83DD9D}" destId="{476CEA67-E402-41A5-8EB0-B46A6D38B9BC}" srcOrd="0" destOrd="0" presId="urn:microsoft.com/office/officeart/2009/3/layout/HorizontalOrganizationChart"/>
    <dgm:cxn modelId="{B4F97885-F47E-45E5-AC36-2F91F785FCE9}" type="presOf" srcId="{4558D515-B2CE-4E4B-9BAA-46F9F5EA3D12}" destId="{05453ABB-2FBD-4335-BE27-C70C329F37DD}" srcOrd="0" destOrd="0" presId="urn:microsoft.com/office/officeart/2009/3/layout/HorizontalOrganizationChart"/>
    <dgm:cxn modelId="{41488894-8AD1-4DE7-BAB0-76330A731E64}" type="presOf" srcId="{2904FC14-7334-4EED-8E0A-74C40B00C411}" destId="{F8ED6F44-A43F-4371-A0E0-75793728065C}" srcOrd="0" destOrd="0" presId="urn:microsoft.com/office/officeart/2009/3/layout/HorizontalOrganizationChart"/>
    <dgm:cxn modelId="{45C955A1-1BC7-4E2A-8E43-49474FA25C15}" type="presOf" srcId="{D9625DB6-B436-4447-842A-E0AC92282D9C}" destId="{C5D351A3-4C03-4FD5-ABAC-5381338D010A}" srcOrd="0" destOrd="0" presId="urn:microsoft.com/office/officeart/2009/3/layout/HorizontalOrganizationChart"/>
    <dgm:cxn modelId="{F7BEF9A1-102D-48C4-B67C-9948152BF6F4}" srcId="{59A42404-B232-4F33-87EB-C7C3C5A24796}" destId="{A059349E-93FE-4A70-A334-B68438BE974D}" srcOrd="2" destOrd="0" parTransId="{B5B21DF8-C2CD-46DE-8D39-1C12485C4D05}" sibTransId="{89E340F9-4B3D-46E5-81AA-F759AA94B18F}"/>
    <dgm:cxn modelId="{2E122EA2-B09B-41C1-B803-60F1393AFEA8}" type="presOf" srcId="{EBE43909-B8C7-4192-A4F8-CE06C47BF3E2}" destId="{BC3BA2AB-9D00-46E1-B714-298111808A46}" srcOrd="0" destOrd="0" presId="urn:microsoft.com/office/officeart/2009/3/layout/HorizontalOrganizationChart"/>
    <dgm:cxn modelId="{27079CA3-6365-4C2A-9942-BF380B3A42D7}" type="presOf" srcId="{7D6C5D2F-D8B5-4B8C-93D7-03360D83DD9D}" destId="{BE0B3713-D136-4316-A000-5EA53E9524DF}" srcOrd="1" destOrd="0" presId="urn:microsoft.com/office/officeart/2009/3/layout/HorizontalOrganizationChart"/>
    <dgm:cxn modelId="{FD663AA8-9C11-42BA-AFEF-F982E4DF18EB}" type="presOf" srcId="{2904FC14-7334-4EED-8E0A-74C40B00C411}" destId="{595AAD78-8E24-470C-82DC-3FDDC6528911}" srcOrd="1" destOrd="0" presId="urn:microsoft.com/office/officeart/2009/3/layout/HorizontalOrganizationChart"/>
    <dgm:cxn modelId="{C3CE00AA-8178-433B-A506-10758FD44969}" srcId="{D9625DB6-B436-4447-842A-E0AC92282D9C}" destId="{7D6C5D2F-D8B5-4B8C-93D7-03360D83DD9D}" srcOrd="3" destOrd="0" parTransId="{8248112A-13AE-4EA7-B06C-A7DD5DFD10FB}" sibTransId="{F1304784-3055-445A-8449-B3B3A3736930}"/>
    <dgm:cxn modelId="{B80E69BA-6396-48E6-A1B8-AA9521EEDFA6}" type="presOf" srcId="{A059349E-93FE-4A70-A334-B68438BE974D}" destId="{A8351724-653A-4A8E-863D-CC680AA75721}" srcOrd="0" destOrd="0" presId="urn:microsoft.com/office/officeart/2009/3/layout/HorizontalOrganizationChart"/>
    <dgm:cxn modelId="{F178D4BA-229A-48DB-A12B-8F6204C4BB6C}" type="presOf" srcId="{A059349E-93FE-4A70-A334-B68438BE974D}" destId="{84AA5813-00FE-4EA2-B847-857155787A4B}" srcOrd="1" destOrd="0" presId="urn:microsoft.com/office/officeart/2009/3/layout/HorizontalOrganizationChart"/>
    <dgm:cxn modelId="{7A0F4DC2-89C8-435C-8A6E-CC1EF48B3B0F}" type="presOf" srcId="{788E2BCE-1D47-45A5-BC04-ACA613F8F39B}" destId="{3B216088-9B1C-453C-AE6F-57B72009FA11}" srcOrd="0" destOrd="0" presId="urn:microsoft.com/office/officeart/2009/3/layout/HorizontalOrganizationChart"/>
    <dgm:cxn modelId="{C430C5C7-1003-407A-94F5-82A7FC6DB8FF}" type="presOf" srcId="{D533A7F0-D135-4E26-A9E7-2AE1B751AF41}" destId="{522B0790-6676-45B7-B381-B09064234BA2}" srcOrd="0" destOrd="0" presId="urn:microsoft.com/office/officeart/2009/3/layout/HorizontalOrganizationChart"/>
    <dgm:cxn modelId="{FE5604D7-06F8-4DBB-ABB3-81860A1C6D75}" type="presOf" srcId="{8248112A-13AE-4EA7-B06C-A7DD5DFD10FB}" destId="{D5D3C8E2-9F8E-4147-B2CA-7B3F5227303A}" srcOrd="0" destOrd="0" presId="urn:microsoft.com/office/officeart/2009/3/layout/HorizontalOrganizationChart"/>
    <dgm:cxn modelId="{E98235DE-5AD0-48D1-94AE-21FC2BDF3F9D}" type="presOf" srcId="{788E2BCE-1D47-45A5-BC04-ACA613F8F39B}" destId="{5BAA5E95-AA9B-4A85-8F61-396472CF3503}" srcOrd="1" destOrd="0" presId="urn:microsoft.com/office/officeart/2009/3/layout/HorizontalOrganizationChart"/>
    <dgm:cxn modelId="{B0CD7DFA-8978-444F-B523-F5E6DD8011CF}" type="presOf" srcId="{59A42404-B232-4F33-87EB-C7C3C5A24796}" destId="{E4B1E5C3-8468-471E-AF6B-77130FDF37CE}" srcOrd="0" destOrd="0" presId="urn:microsoft.com/office/officeart/2009/3/layout/HorizontalOrganizationChart"/>
    <dgm:cxn modelId="{6BDB55A0-2A41-4148-BB10-87366E33BB62}" type="presParOf" srcId="{E4B1E5C3-8468-471E-AF6B-77130FDF37CE}" destId="{8ED19998-368B-486D-B32D-E5FDD18E39B5}" srcOrd="0" destOrd="0" presId="urn:microsoft.com/office/officeart/2009/3/layout/HorizontalOrganizationChart"/>
    <dgm:cxn modelId="{A9828C93-C837-48E4-B195-05F2BAFE57C2}" type="presParOf" srcId="{8ED19998-368B-486D-B32D-E5FDD18E39B5}" destId="{F581F526-594A-4D3E-91E4-DF318B3D9F4A}" srcOrd="0" destOrd="0" presId="urn:microsoft.com/office/officeart/2009/3/layout/HorizontalOrganizationChart"/>
    <dgm:cxn modelId="{87764FA2-0482-492E-BC84-D5E23933C919}" type="presParOf" srcId="{F581F526-594A-4D3E-91E4-DF318B3D9F4A}" destId="{6284DCCF-B784-4EC9-B83D-CC6A6122DD3E}" srcOrd="0" destOrd="0" presId="urn:microsoft.com/office/officeart/2009/3/layout/HorizontalOrganizationChart"/>
    <dgm:cxn modelId="{7783DA97-EC20-451D-B6C5-F9F8C81D451B}" type="presParOf" srcId="{F581F526-594A-4D3E-91E4-DF318B3D9F4A}" destId="{93A254D2-8691-4E50-9E09-EF5D1DB6D9C2}" srcOrd="1" destOrd="0" presId="urn:microsoft.com/office/officeart/2009/3/layout/HorizontalOrganizationChart"/>
    <dgm:cxn modelId="{DB1CFBDF-84C8-485C-B8E3-118523275AC0}" type="presParOf" srcId="{8ED19998-368B-486D-B32D-E5FDD18E39B5}" destId="{8C1DB945-911C-4148-936A-521E4EBB981F}" srcOrd="1" destOrd="0" presId="urn:microsoft.com/office/officeart/2009/3/layout/HorizontalOrganizationChart"/>
    <dgm:cxn modelId="{0BA572D5-8201-4781-9B73-C88E94F61601}" type="presParOf" srcId="{8ED19998-368B-486D-B32D-E5FDD18E39B5}" destId="{388A062C-FFE6-4A00-8802-19052F73BDAC}" srcOrd="2" destOrd="0" presId="urn:microsoft.com/office/officeart/2009/3/layout/HorizontalOrganizationChart"/>
    <dgm:cxn modelId="{F55EBA86-6D9D-46AC-83E5-19CF6632AA17}" type="presParOf" srcId="{E4B1E5C3-8468-471E-AF6B-77130FDF37CE}" destId="{EA701ABC-C7DD-40F0-B427-44A4369F8697}" srcOrd="1" destOrd="0" presId="urn:microsoft.com/office/officeart/2009/3/layout/HorizontalOrganizationChart"/>
    <dgm:cxn modelId="{059F5551-01DF-41F4-96BC-5FD45E609473}" type="presParOf" srcId="{EA701ABC-C7DD-40F0-B427-44A4369F8697}" destId="{7CBC2942-A7C3-4A61-8101-EBF998CE5D5A}" srcOrd="0" destOrd="0" presId="urn:microsoft.com/office/officeart/2009/3/layout/HorizontalOrganizationChart"/>
    <dgm:cxn modelId="{7F699830-2F90-4DF7-B88D-ECD455A445CC}" type="presParOf" srcId="{7CBC2942-A7C3-4A61-8101-EBF998CE5D5A}" destId="{C5D351A3-4C03-4FD5-ABAC-5381338D010A}" srcOrd="0" destOrd="0" presId="urn:microsoft.com/office/officeart/2009/3/layout/HorizontalOrganizationChart"/>
    <dgm:cxn modelId="{BA56A76B-33D5-47EC-8984-2498AD59E1E4}" type="presParOf" srcId="{7CBC2942-A7C3-4A61-8101-EBF998CE5D5A}" destId="{4FF65095-79A1-4117-9676-7A027B84473D}" srcOrd="1" destOrd="0" presId="urn:microsoft.com/office/officeart/2009/3/layout/HorizontalOrganizationChart"/>
    <dgm:cxn modelId="{D05BAADF-404B-4ED4-AB66-3137D242ABCE}" type="presParOf" srcId="{EA701ABC-C7DD-40F0-B427-44A4369F8697}" destId="{6F55FFAA-EA2A-4268-9B29-F9B8F4E7F3F2}" srcOrd="1" destOrd="0" presId="urn:microsoft.com/office/officeart/2009/3/layout/HorizontalOrganizationChart"/>
    <dgm:cxn modelId="{02134FB4-3D9A-4374-B336-DF1A082C79D6}" type="presParOf" srcId="{6F55FFAA-EA2A-4268-9B29-F9B8F4E7F3F2}" destId="{522B0790-6676-45B7-B381-B09064234BA2}" srcOrd="0" destOrd="0" presId="urn:microsoft.com/office/officeart/2009/3/layout/HorizontalOrganizationChart"/>
    <dgm:cxn modelId="{C1527F36-0449-4B30-84D5-616F6551747C}" type="presParOf" srcId="{6F55FFAA-EA2A-4268-9B29-F9B8F4E7F3F2}" destId="{BE303BCF-0D38-4676-B5F0-DF426D8CD43E}" srcOrd="1" destOrd="0" presId="urn:microsoft.com/office/officeart/2009/3/layout/HorizontalOrganizationChart"/>
    <dgm:cxn modelId="{03E5F90F-7679-4168-A046-525F63C31432}" type="presParOf" srcId="{BE303BCF-0D38-4676-B5F0-DF426D8CD43E}" destId="{511DE1C0-AA8F-4B85-9924-6BB5E2B67897}" srcOrd="0" destOrd="0" presId="urn:microsoft.com/office/officeart/2009/3/layout/HorizontalOrganizationChart"/>
    <dgm:cxn modelId="{ACEAE4CF-E5CD-4945-B6A4-BDE0C992FB86}" type="presParOf" srcId="{511DE1C0-AA8F-4B85-9924-6BB5E2B67897}" destId="{BC3BA2AB-9D00-46E1-B714-298111808A46}" srcOrd="0" destOrd="0" presId="urn:microsoft.com/office/officeart/2009/3/layout/HorizontalOrganizationChart"/>
    <dgm:cxn modelId="{82533465-5A70-443B-956D-8668BBC68E5D}" type="presParOf" srcId="{511DE1C0-AA8F-4B85-9924-6BB5E2B67897}" destId="{5B947694-2043-4170-9003-25E543270F6F}" srcOrd="1" destOrd="0" presId="urn:microsoft.com/office/officeart/2009/3/layout/HorizontalOrganizationChart"/>
    <dgm:cxn modelId="{B218BA40-B2FC-4EE5-A0E4-2DA225710F0A}" type="presParOf" srcId="{BE303BCF-0D38-4676-B5F0-DF426D8CD43E}" destId="{286097CF-30CC-497E-A68B-6DC0E4491DDD}" srcOrd="1" destOrd="0" presId="urn:microsoft.com/office/officeart/2009/3/layout/HorizontalOrganizationChart"/>
    <dgm:cxn modelId="{2AED5AF8-C3F8-44AE-B56D-1D0DB3FA56DB}" type="presParOf" srcId="{BE303BCF-0D38-4676-B5F0-DF426D8CD43E}" destId="{8B6E924C-00E6-4A6C-92B5-E68496E0661A}" srcOrd="2" destOrd="0" presId="urn:microsoft.com/office/officeart/2009/3/layout/HorizontalOrganizationChart"/>
    <dgm:cxn modelId="{C77445F3-2831-45C4-B4CC-F61D789CA9C5}" type="presParOf" srcId="{6F55FFAA-EA2A-4268-9B29-F9B8F4E7F3F2}" destId="{05453ABB-2FBD-4335-BE27-C70C329F37DD}" srcOrd="2" destOrd="0" presId="urn:microsoft.com/office/officeart/2009/3/layout/HorizontalOrganizationChart"/>
    <dgm:cxn modelId="{41C5BA4D-0C11-43BA-B32D-271795649E66}" type="presParOf" srcId="{6F55FFAA-EA2A-4268-9B29-F9B8F4E7F3F2}" destId="{1641F60E-0884-4786-A0FC-B758DB1CD1CB}" srcOrd="3" destOrd="0" presId="urn:microsoft.com/office/officeart/2009/3/layout/HorizontalOrganizationChart"/>
    <dgm:cxn modelId="{9F3CBEF6-9C9E-4426-9E2C-DA319D90E880}" type="presParOf" srcId="{1641F60E-0884-4786-A0FC-B758DB1CD1CB}" destId="{609C40EB-7FDB-47D7-94B4-3687ECAE67D2}" srcOrd="0" destOrd="0" presId="urn:microsoft.com/office/officeart/2009/3/layout/HorizontalOrganizationChart"/>
    <dgm:cxn modelId="{A1279EB4-C6FB-4D43-ACD5-7D3C09C12A5A}" type="presParOf" srcId="{609C40EB-7FDB-47D7-94B4-3687ECAE67D2}" destId="{F8ED6F44-A43F-4371-A0E0-75793728065C}" srcOrd="0" destOrd="0" presId="urn:microsoft.com/office/officeart/2009/3/layout/HorizontalOrganizationChart"/>
    <dgm:cxn modelId="{E7CF6B66-6AF0-401F-BA9F-1942EA534A36}" type="presParOf" srcId="{609C40EB-7FDB-47D7-94B4-3687ECAE67D2}" destId="{595AAD78-8E24-470C-82DC-3FDDC6528911}" srcOrd="1" destOrd="0" presId="urn:microsoft.com/office/officeart/2009/3/layout/HorizontalOrganizationChart"/>
    <dgm:cxn modelId="{90E50E22-FEF6-4E51-83C1-B72AC91E8A88}" type="presParOf" srcId="{1641F60E-0884-4786-A0FC-B758DB1CD1CB}" destId="{3155F437-1A20-4B2A-9C40-089C728387FC}" srcOrd="1" destOrd="0" presId="urn:microsoft.com/office/officeart/2009/3/layout/HorizontalOrganizationChart"/>
    <dgm:cxn modelId="{345CEA1F-FC04-4285-AEE7-035A7BBDD21E}" type="presParOf" srcId="{1641F60E-0884-4786-A0FC-B758DB1CD1CB}" destId="{C89627FC-E115-4F16-9CBE-AFBD65A2FC89}" srcOrd="2" destOrd="0" presId="urn:microsoft.com/office/officeart/2009/3/layout/HorizontalOrganizationChart"/>
    <dgm:cxn modelId="{FCAEC98F-B540-4F5E-B408-A2D01B2DDCF1}" type="presParOf" srcId="{6F55FFAA-EA2A-4268-9B29-F9B8F4E7F3F2}" destId="{BB96263C-BEA4-40B1-B2E5-4E7D210D958F}" srcOrd="4" destOrd="0" presId="urn:microsoft.com/office/officeart/2009/3/layout/HorizontalOrganizationChart"/>
    <dgm:cxn modelId="{65E97B2D-FD75-4990-AFF4-C3B41468807A}" type="presParOf" srcId="{6F55FFAA-EA2A-4268-9B29-F9B8F4E7F3F2}" destId="{F5D80025-D394-4C63-95B4-65A748CCC2FA}" srcOrd="5" destOrd="0" presId="urn:microsoft.com/office/officeart/2009/3/layout/HorizontalOrganizationChart"/>
    <dgm:cxn modelId="{C34A4D1C-8802-4440-BD65-1A428596CE6E}" type="presParOf" srcId="{F5D80025-D394-4C63-95B4-65A748CCC2FA}" destId="{C68DB6C9-F643-46AA-B540-DD354345DC35}" srcOrd="0" destOrd="0" presId="urn:microsoft.com/office/officeart/2009/3/layout/HorizontalOrganizationChart"/>
    <dgm:cxn modelId="{B4968FF7-C7D5-428B-A220-D188ADC59231}" type="presParOf" srcId="{C68DB6C9-F643-46AA-B540-DD354345DC35}" destId="{3B216088-9B1C-453C-AE6F-57B72009FA11}" srcOrd="0" destOrd="0" presId="urn:microsoft.com/office/officeart/2009/3/layout/HorizontalOrganizationChart"/>
    <dgm:cxn modelId="{61F00A7F-21C6-4F01-82DF-54570C49DC8B}" type="presParOf" srcId="{C68DB6C9-F643-46AA-B540-DD354345DC35}" destId="{5BAA5E95-AA9B-4A85-8F61-396472CF3503}" srcOrd="1" destOrd="0" presId="urn:microsoft.com/office/officeart/2009/3/layout/HorizontalOrganizationChart"/>
    <dgm:cxn modelId="{791D4C9E-E406-4F92-A9F5-35C9DE9653D2}" type="presParOf" srcId="{F5D80025-D394-4C63-95B4-65A748CCC2FA}" destId="{276461D0-85E7-4974-B1F3-5A57B54D4D7E}" srcOrd="1" destOrd="0" presId="urn:microsoft.com/office/officeart/2009/3/layout/HorizontalOrganizationChart"/>
    <dgm:cxn modelId="{34AD24A7-EB50-4C57-B6D2-C256B167F9F5}" type="presParOf" srcId="{F5D80025-D394-4C63-95B4-65A748CCC2FA}" destId="{C6EB538C-939E-4B6A-B45D-86FD0D130DD3}" srcOrd="2" destOrd="0" presId="urn:microsoft.com/office/officeart/2009/3/layout/HorizontalOrganizationChart"/>
    <dgm:cxn modelId="{A1343C6C-97CC-4E28-9CB0-70C4D3C1AF1C}" type="presParOf" srcId="{6F55FFAA-EA2A-4268-9B29-F9B8F4E7F3F2}" destId="{D5D3C8E2-9F8E-4147-B2CA-7B3F5227303A}" srcOrd="6" destOrd="0" presId="urn:microsoft.com/office/officeart/2009/3/layout/HorizontalOrganizationChart"/>
    <dgm:cxn modelId="{24B9382A-B02B-4E5D-9C7A-82D3AE761D23}" type="presParOf" srcId="{6F55FFAA-EA2A-4268-9B29-F9B8F4E7F3F2}" destId="{52FCF164-F062-433B-B331-0A81217031D1}" srcOrd="7" destOrd="0" presId="urn:microsoft.com/office/officeart/2009/3/layout/HorizontalOrganizationChart"/>
    <dgm:cxn modelId="{4AF64862-0023-4BA0-8A8E-A05C0CE02EE0}" type="presParOf" srcId="{52FCF164-F062-433B-B331-0A81217031D1}" destId="{B4721413-11B6-4B04-A712-333F705315C4}" srcOrd="0" destOrd="0" presId="urn:microsoft.com/office/officeart/2009/3/layout/HorizontalOrganizationChart"/>
    <dgm:cxn modelId="{67E883B9-4B7C-4A20-8035-81DADB33A536}" type="presParOf" srcId="{B4721413-11B6-4B04-A712-333F705315C4}" destId="{476CEA67-E402-41A5-8EB0-B46A6D38B9BC}" srcOrd="0" destOrd="0" presId="urn:microsoft.com/office/officeart/2009/3/layout/HorizontalOrganizationChart"/>
    <dgm:cxn modelId="{D0888F09-AC2E-455F-A3FB-95CB4BDD0B40}" type="presParOf" srcId="{B4721413-11B6-4B04-A712-333F705315C4}" destId="{BE0B3713-D136-4316-A000-5EA53E9524DF}" srcOrd="1" destOrd="0" presId="urn:microsoft.com/office/officeart/2009/3/layout/HorizontalOrganizationChart"/>
    <dgm:cxn modelId="{28C8138E-8D4D-4D6E-8A03-726CC1C88EE4}" type="presParOf" srcId="{52FCF164-F062-433B-B331-0A81217031D1}" destId="{094B5DE7-E7F0-4FD0-AE89-EEB3519E86F0}" srcOrd="1" destOrd="0" presId="urn:microsoft.com/office/officeart/2009/3/layout/HorizontalOrganizationChart"/>
    <dgm:cxn modelId="{DF02C382-C8E5-4CB8-A907-37DA3544CA88}" type="presParOf" srcId="{52FCF164-F062-433B-B331-0A81217031D1}" destId="{523220C2-6E71-4425-A6DA-74AC9FF819A8}" srcOrd="2" destOrd="0" presId="urn:microsoft.com/office/officeart/2009/3/layout/HorizontalOrganizationChart"/>
    <dgm:cxn modelId="{6FC8C796-69D0-477B-B144-47A0A04E0455}" type="presParOf" srcId="{EA701ABC-C7DD-40F0-B427-44A4369F8697}" destId="{3801A2CC-BEE5-4925-9C6C-AA2135D1F67D}" srcOrd="2" destOrd="0" presId="urn:microsoft.com/office/officeart/2009/3/layout/HorizontalOrganizationChart"/>
    <dgm:cxn modelId="{C9142D34-ADC1-4315-8890-FB78BE4C1F23}" type="presParOf" srcId="{E4B1E5C3-8468-471E-AF6B-77130FDF37CE}" destId="{A0068873-C218-4F17-82F5-34A06D2810B2}" srcOrd="2" destOrd="0" presId="urn:microsoft.com/office/officeart/2009/3/layout/HorizontalOrganizationChart"/>
    <dgm:cxn modelId="{7E25990A-5753-4C56-8151-7004A09FD3E7}" type="presParOf" srcId="{A0068873-C218-4F17-82F5-34A06D2810B2}" destId="{7004E994-C251-4E08-A5A3-7B58BD44D515}" srcOrd="0" destOrd="0" presId="urn:microsoft.com/office/officeart/2009/3/layout/HorizontalOrganizationChart"/>
    <dgm:cxn modelId="{E76D67D6-6687-44BD-A8E1-644C9AE03E1E}" type="presParOf" srcId="{7004E994-C251-4E08-A5A3-7B58BD44D515}" destId="{A8351724-653A-4A8E-863D-CC680AA75721}" srcOrd="0" destOrd="0" presId="urn:microsoft.com/office/officeart/2009/3/layout/HorizontalOrganizationChart"/>
    <dgm:cxn modelId="{35984B6D-3BCE-4DBC-988B-EDF8AC264D44}" type="presParOf" srcId="{7004E994-C251-4E08-A5A3-7B58BD44D515}" destId="{84AA5813-00FE-4EA2-B847-857155787A4B}" srcOrd="1" destOrd="0" presId="urn:microsoft.com/office/officeart/2009/3/layout/HorizontalOrganizationChart"/>
    <dgm:cxn modelId="{47164B8C-1650-4F53-A058-3E2C775193FA}" type="presParOf" srcId="{A0068873-C218-4F17-82F5-34A06D2810B2}" destId="{5336B856-76C8-4DE5-9B15-F261C9496C0E}" srcOrd="1" destOrd="0" presId="urn:microsoft.com/office/officeart/2009/3/layout/HorizontalOrganizationChart"/>
    <dgm:cxn modelId="{1B0EF908-0821-45BE-A701-2D8B7C721102}" type="presParOf" srcId="{A0068873-C218-4F17-82F5-34A06D2810B2}" destId="{F309A2B1-5C4D-47A7-BA4B-99D531CA36C9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9047B40-4871-4E11-B942-3B2442ED63DF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1BA1828-0716-41F3-84E0-A95A8155E388}">
      <dgm:prSet/>
      <dgm:spPr/>
      <dgm:t>
        <a:bodyPr/>
        <a:lstStyle/>
        <a:p>
          <a:r>
            <a:rPr lang="ru-RU"/>
            <a:t>Тип </a:t>
          </a:r>
          <a:r>
            <a:rPr lang="en-US"/>
            <a:t>never </a:t>
          </a:r>
          <a:r>
            <a:rPr lang="ru-RU"/>
            <a:t>представляє значення, яке ніколи не повинно виникнути.</a:t>
          </a:r>
          <a:endParaRPr lang="en-US"/>
        </a:p>
      </dgm:t>
    </dgm:pt>
    <dgm:pt modelId="{982BA09A-4FF9-4753-9832-C22FFA2B9021}" type="parTrans" cxnId="{8DDEFB0D-B5C0-4EE2-AF4D-3D87C5778849}">
      <dgm:prSet/>
      <dgm:spPr/>
      <dgm:t>
        <a:bodyPr/>
        <a:lstStyle/>
        <a:p>
          <a:endParaRPr lang="en-US"/>
        </a:p>
      </dgm:t>
    </dgm:pt>
    <dgm:pt modelId="{B69A1356-8FB6-4506-8E5A-8A4139F7BBAE}" type="sibTrans" cxnId="{8DDEFB0D-B5C0-4EE2-AF4D-3D87C5778849}">
      <dgm:prSet/>
      <dgm:spPr/>
      <dgm:t>
        <a:bodyPr/>
        <a:lstStyle/>
        <a:p>
          <a:endParaRPr lang="en-US"/>
        </a:p>
      </dgm:t>
    </dgm:pt>
    <dgm:pt modelId="{992497BF-0698-45B3-B815-EEBD5B52BB9B}">
      <dgm:prSet/>
      <dgm:spPr/>
      <dgm:t>
        <a:bodyPr/>
        <a:lstStyle/>
        <a:p>
          <a:r>
            <a:rPr lang="ru-RU"/>
            <a:t>Використовуйте </a:t>
          </a:r>
          <a:r>
            <a:rPr lang="en-US"/>
            <a:t>never </a:t>
          </a:r>
          <a:r>
            <a:rPr lang="ru-RU"/>
            <a:t>у </a:t>
          </a:r>
          <a:r>
            <a:rPr lang="en-US"/>
            <a:t>switch </a:t>
          </a:r>
          <a:r>
            <a:rPr lang="ru-RU"/>
            <a:t>операторах або умовних конструкціях для забезпечення того, що всі можливі випадки оброблені.</a:t>
          </a:r>
          <a:endParaRPr lang="en-US"/>
        </a:p>
      </dgm:t>
    </dgm:pt>
    <dgm:pt modelId="{5F74FC03-E713-4531-AB9E-5482DE45C14D}" type="parTrans" cxnId="{0BAD7F25-7C80-41B0-BC75-6F0504579900}">
      <dgm:prSet/>
      <dgm:spPr/>
      <dgm:t>
        <a:bodyPr/>
        <a:lstStyle/>
        <a:p>
          <a:endParaRPr lang="en-US"/>
        </a:p>
      </dgm:t>
    </dgm:pt>
    <dgm:pt modelId="{97C16B82-3EEE-43C4-A7E7-D187C9B0BA5C}" type="sibTrans" cxnId="{0BAD7F25-7C80-41B0-BC75-6F0504579900}">
      <dgm:prSet/>
      <dgm:spPr/>
      <dgm:t>
        <a:bodyPr/>
        <a:lstStyle/>
        <a:p>
          <a:endParaRPr lang="en-US"/>
        </a:p>
      </dgm:t>
    </dgm:pt>
    <dgm:pt modelId="{DFC21674-40BD-4664-B31A-4BBEEC43FF55}">
      <dgm:prSet/>
      <dgm:spPr/>
      <dgm:t>
        <a:bodyPr/>
        <a:lstStyle/>
        <a:p>
          <a:r>
            <a:rPr lang="ru-RU"/>
            <a:t>Якщо до об'єднання (</a:t>
          </a:r>
          <a:r>
            <a:rPr lang="en-US"/>
            <a:t>union) </a:t>
          </a:r>
          <a:r>
            <a:rPr lang="ru-RU"/>
            <a:t>буде додано новий тип, але він не буде оброблений, </a:t>
          </a:r>
          <a:r>
            <a:rPr lang="en-US"/>
            <a:t>TypeScript </a:t>
          </a:r>
          <a:r>
            <a:rPr lang="ru-RU"/>
            <a:t>видасть помилку компіляції, що допоможе уникнути логічних помилок.</a:t>
          </a:r>
          <a:endParaRPr lang="en-US"/>
        </a:p>
      </dgm:t>
    </dgm:pt>
    <dgm:pt modelId="{4C2BA0BD-BC85-4D4F-839F-CCCBD15870E5}" type="parTrans" cxnId="{BAD7A384-3B4C-41F3-9AC5-7E2D07863303}">
      <dgm:prSet/>
      <dgm:spPr/>
      <dgm:t>
        <a:bodyPr/>
        <a:lstStyle/>
        <a:p>
          <a:endParaRPr lang="en-US"/>
        </a:p>
      </dgm:t>
    </dgm:pt>
    <dgm:pt modelId="{BE8C2AF3-EF2F-4792-BF38-8336CCA1B9E7}" type="sibTrans" cxnId="{BAD7A384-3B4C-41F3-9AC5-7E2D07863303}">
      <dgm:prSet/>
      <dgm:spPr/>
      <dgm:t>
        <a:bodyPr/>
        <a:lstStyle/>
        <a:p>
          <a:endParaRPr lang="en-US"/>
        </a:p>
      </dgm:t>
    </dgm:pt>
    <dgm:pt modelId="{AB1E37AB-DA67-46B9-B017-2EE3C92A8951}" type="pres">
      <dgm:prSet presAssocID="{F9047B40-4871-4E11-B942-3B2442ED63DF}" presName="linear" presStyleCnt="0">
        <dgm:presLayoutVars>
          <dgm:animLvl val="lvl"/>
          <dgm:resizeHandles val="exact"/>
        </dgm:presLayoutVars>
      </dgm:prSet>
      <dgm:spPr/>
    </dgm:pt>
    <dgm:pt modelId="{181C35AB-FB68-4F60-8F89-7E687964C2A0}" type="pres">
      <dgm:prSet presAssocID="{71BA1828-0716-41F3-84E0-A95A8155E38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FFE834-8995-41FD-AF46-B942BEE0C5B0}" type="pres">
      <dgm:prSet presAssocID="{B69A1356-8FB6-4506-8E5A-8A4139F7BBAE}" presName="spacer" presStyleCnt="0"/>
      <dgm:spPr/>
    </dgm:pt>
    <dgm:pt modelId="{05DC73BC-E50E-4109-9F94-952DC4AA3699}" type="pres">
      <dgm:prSet presAssocID="{992497BF-0698-45B3-B815-EEBD5B52BB9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30C11AA-A7D3-454E-B924-F8FBCDA19EF4}" type="pres">
      <dgm:prSet presAssocID="{97C16B82-3EEE-43C4-A7E7-D187C9B0BA5C}" presName="spacer" presStyleCnt="0"/>
      <dgm:spPr/>
    </dgm:pt>
    <dgm:pt modelId="{B9F52B78-2F92-4A0E-B750-628039C83D93}" type="pres">
      <dgm:prSet presAssocID="{DFC21674-40BD-4664-B31A-4BBEEC43FF5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DDEFB0D-B5C0-4EE2-AF4D-3D87C5778849}" srcId="{F9047B40-4871-4E11-B942-3B2442ED63DF}" destId="{71BA1828-0716-41F3-84E0-A95A8155E388}" srcOrd="0" destOrd="0" parTransId="{982BA09A-4FF9-4753-9832-C22FFA2B9021}" sibTransId="{B69A1356-8FB6-4506-8E5A-8A4139F7BBAE}"/>
    <dgm:cxn modelId="{9D23A914-6879-4DB7-AA1C-0FAE1BE4EE18}" type="presOf" srcId="{DFC21674-40BD-4664-B31A-4BBEEC43FF55}" destId="{B9F52B78-2F92-4A0E-B750-628039C83D93}" srcOrd="0" destOrd="0" presId="urn:microsoft.com/office/officeart/2005/8/layout/vList2"/>
    <dgm:cxn modelId="{C4520620-2407-4195-B583-BACB3C2188EE}" type="presOf" srcId="{F9047B40-4871-4E11-B942-3B2442ED63DF}" destId="{AB1E37AB-DA67-46B9-B017-2EE3C92A8951}" srcOrd="0" destOrd="0" presId="urn:microsoft.com/office/officeart/2005/8/layout/vList2"/>
    <dgm:cxn modelId="{0BAD7F25-7C80-41B0-BC75-6F0504579900}" srcId="{F9047B40-4871-4E11-B942-3B2442ED63DF}" destId="{992497BF-0698-45B3-B815-EEBD5B52BB9B}" srcOrd="1" destOrd="0" parTransId="{5F74FC03-E713-4531-AB9E-5482DE45C14D}" sibTransId="{97C16B82-3EEE-43C4-A7E7-D187C9B0BA5C}"/>
    <dgm:cxn modelId="{A8563B80-4EEC-47F7-AB9A-4E9E37072C6A}" type="presOf" srcId="{992497BF-0698-45B3-B815-EEBD5B52BB9B}" destId="{05DC73BC-E50E-4109-9F94-952DC4AA3699}" srcOrd="0" destOrd="0" presId="urn:microsoft.com/office/officeart/2005/8/layout/vList2"/>
    <dgm:cxn modelId="{BAD7A384-3B4C-41F3-9AC5-7E2D07863303}" srcId="{F9047B40-4871-4E11-B942-3B2442ED63DF}" destId="{DFC21674-40BD-4664-B31A-4BBEEC43FF55}" srcOrd="2" destOrd="0" parTransId="{4C2BA0BD-BC85-4D4F-839F-CCCBD15870E5}" sibTransId="{BE8C2AF3-EF2F-4792-BF38-8336CCA1B9E7}"/>
    <dgm:cxn modelId="{F9870CE8-B148-4F48-B43E-ECC07F612819}" type="presOf" srcId="{71BA1828-0716-41F3-84E0-A95A8155E388}" destId="{181C35AB-FB68-4F60-8F89-7E687964C2A0}" srcOrd="0" destOrd="0" presId="urn:microsoft.com/office/officeart/2005/8/layout/vList2"/>
    <dgm:cxn modelId="{FA2E650A-12B1-474F-A079-1DEF4BCE4871}" type="presParOf" srcId="{AB1E37AB-DA67-46B9-B017-2EE3C92A8951}" destId="{181C35AB-FB68-4F60-8F89-7E687964C2A0}" srcOrd="0" destOrd="0" presId="urn:microsoft.com/office/officeart/2005/8/layout/vList2"/>
    <dgm:cxn modelId="{7D59D1EC-4EC7-4124-8EF2-40CCEB986D02}" type="presParOf" srcId="{AB1E37AB-DA67-46B9-B017-2EE3C92A8951}" destId="{6DFFE834-8995-41FD-AF46-B942BEE0C5B0}" srcOrd="1" destOrd="0" presId="urn:microsoft.com/office/officeart/2005/8/layout/vList2"/>
    <dgm:cxn modelId="{EF2AF8AE-E5AD-43D1-A037-9E8D2E71935B}" type="presParOf" srcId="{AB1E37AB-DA67-46B9-B017-2EE3C92A8951}" destId="{05DC73BC-E50E-4109-9F94-952DC4AA3699}" srcOrd="2" destOrd="0" presId="urn:microsoft.com/office/officeart/2005/8/layout/vList2"/>
    <dgm:cxn modelId="{117C9183-3130-495B-8307-A938B6527A7B}" type="presParOf" srcId="{AB1E37AB-DA67-46B9-B017-2EE3C92A8951}" destId="{F30C11AA-A7D3-454E-B924-F8FBCDA19EF4}" srcOrd="3" destOrd="0" presId="urn:microsoft.com/office/officeart/2005/8/layout/vList2"/>
    <dgm:cxn modelId="{2B36F828-8B8A-4102-8CB5-91BD798EB68A}" type="presParOf" srcId="{AB1E37AB-DA67-46B9-B017-2EE3C92A8951}" destId="{B9F52B78-2F92-4A0E-B750-628039C83D9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69B09-90F4-43CC-9BF5-C9115D0B2EB3}">
      <dsp:nvSpPr>
        <dsp:cNvPr id="0" name=""/>
        <dsp:cNvSpPr/>
      </dsp:nvSpPr>
      <dsp:spPr>
        <a:xfrm>
          <a:off x="2954182" y="0"/>
          <a:ext cx="5274320" cy="5274320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773EA-269C-41C6-8F76-C3CD0B1559F4}">
      <dsp:nvSpPr>
        <dsp:cNvPr id="0" name=""/>
        <dsp:cNvSpPr/>
      </dsp:nvSpPr>
      <dsp:spPr>
        <a:xfrm>
          <a:off x="3455243" y="501060"/>
          <a:ext cx="2056984" cy="205698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 err="1">
              <a:solidFill>
                <a:schemeClr val="bg1"/>
              </a:solidFill>
            </a:rPr>
            <a:t>Покращення</a:t>
          </a:r>
          <a:r>
            <a:rPr lang="ru-RU" sz="1200" b="1" kern="1200" dirty="0">
              <a:solidFill>
                <a:schemeClr val="bg1"/>
              </a:solidFill>
            </a:rPr>
            <a:t> </a:t>
          </a:r>
          <a:r>
            <a:rPr lang="ru-RU" sz="1200" b="1" kern="1200" dirty="0" err="1">
              <a:solidFill>
                <a:schemeClr val="bg1"/>
              </a:solidFill>
            </a:rPr>
            <a:t>читабельності</a:t>
          </a:r>
          <a:r>
            <a:rPr lang="ru-RU" sz="1200" b="1" kern="1200" dirty="0">
              <a:solidFill>
                <a:schemeClr val="bg1"/>
              </a:solidFill>
            </a:rPr>
            <a:t> та </a:t>
          </a:r>
          <a:r>
            <a:rPr lang="ru-RU" sz="1200" b="1" kern="1200" dirty="0" err="1">
              <a:solidFill>
                <a:schemeClr val="bg1"/>
              </a:solidFill>
            </a:rPr>
            <a:t>підтримки</a:t>
          </a:r>
          <a:r>
            <a:rPr lang="ru-RU" sz="1200" b="1" kern="1200" dirty="0">
              <a:solidFill>
                <a:schemeClr val="bg1"/>
              </a:solidFill>
            </a:rPr>
            <a:t> коду:</a:t>
          </a:r>
          <a:r>
            <a:rPr lang="ru-RU" sz="1200" kern="1200" dirty="0">
              <a:solidFill>
                <a:schemeClr val="bg1"/>
              </a:solidFill>
            </a:rPr>
            <a:t> </a:t>
          </a:r>
          <a:r>
            <a:rPr lang="ru-RU" sz="1200" kern="1200" dirty="0" err="1">
              <a:solidFill>
                <a:schemeClr val="bg1"/>
              </a:solidFill>
            </a:rPr>
            <a:t>Структурований</a:t>
          </a:r>
          <a:r>
            <a:rPr lang="ru-RU" sz="1200" kern="1200" dirty="0">
              <a:solidFill>
                <a:schemeClr val="bg1"/>
              </a:solidFill>
            </a:rPr>
            <a:t> та </a:t>
          </a:r>
          <a:r>
            <a:rPr lang="ru-RU" sz="1200" kern="1200" dirty="0" err="1">
              <a:solidFill>
                <a:schemeClr val="bg1"/>
              </a:solidFill>
            </a:rPr>
            <a:t>послідовний</a:t>
          </a:r>
          <a:r>
            <a:rPr lang="ru-RU" sz="1200" kern="1200" dirty="0">
              <a:solidFill>
                <a:schemeClr val="bg1"/>
              </a:solidFill>
            </a:rPr>
            <a:t> код </a:t>
          </a:r>
          <a:r>
            <a:rPr lang="ru-RU" sz="1200" kern="1200" dirty="0" err="1">
              <a:solidFill>
                <a:schemeClr val="bg1"/>
              </a:solidFill>
            </a:rPr>
            <a:t>легше</a:t>
          </a:r>
          <a:r>
            <a:rPr lang="ru-RU" sz="1200" kern="1200" dirty="0">
              <a:solidFill>
                <a:schemeClr val="bg1"/>
              </a:solidFill>
            </a:rPr>
            <a:t> </a:t>
          </a:r>
          <a:r>
            <a:rPr lang="ru-RU" sz="1200" kern="1200" dirty="0" err="1">
              <a:solidFill>
                <a:schemeClr val="bg1"/>
              </a:solidFill>
            </a:rPr>
            <a:t>розуміти</a:t>
          </a:r>
          <a:r>
            <a:rPr lang="ru-RU" sz="1200" kern="1200" dirty="0">
              <a:solidFill>
                <a:schemeClr val="bg1"/>
              </a:solidFill>
            </a:rPr>
            <a:t> та </a:t>
          </a:r>
          <a:r>
            <a:rPr lang="ru-RU" sz="1200" kern="1200" dirty="0" err="1">
              <a:solidFill>
                <a:schemeClr val="bg1"/>
              </a:solidFill>
            </a:rPr>
            <a:t>модифікувати</a:t>
          </a:r>
          <a:r>
            <a:rPr lang="ru-RU" sz="1200" kern="1200" dirty="0">
              <a:solidFill>
                <a:schemeClr val="bg1"/>
              </a:solidFill>
            </a:rPr>
            <a:t>.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3555657" y="601474"/>
        <a:ext cx="1856156" cy="1856156"/>
      </dsp:txXfrm>
    </dsp:sp>
    <dsp:sp modelId="{BB3A647A-A6DF-4C8C-9015-9304A803B6BE}">
      <dsp:nvSpPr>
        <dsp:cNvPr id="0" name=""/>
        <dsp:cNvSpPr/>
      </dsp:nvSpPr>
      <dsp:spPr>
        <a:xfrm>
          <a:off x="5670457" y="501060"/>
          <a:ext cx="2056984" cy="205698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 err="1">
              <a:solidFill>
                <a:schemeClr val="bg1"/>
              </a:solidFill>
            </a:rPr>
            <a:t>Зменшення</a:t>
          </a:r>
          <a:r>
            <a:rPr lang="ru-RU" sz="1200" b="1" kern="1200" dirty="0">
              <a:solidFill>
                <a:schemeClr val="bg1"/>
              </a:solidFill>
            </a:rPr>
            <a:t> </a:t>
          </a:r>
          <a:r>
            <a:rPr lang="ru-RU" sz="1200" b="1" kern="1200" dirty="0" err="1">
              <a:solidFill>
                <a:schemeClr val="bg1"/>
              </a:solidFill>
            </a:rPr>
            <a:t>кількості</a:t>
          </a:r>
          <a:r>
            <a:rPr lang="ru-RU" sz="1200" b="1" kern="1200" dirty="0">
              <a:solidFill>
                <a:schemeClr val="bg1"/>
              </a:solidFill>
            </a:rPr>
            <a:t> </a:t>
          </a:r>
          <a:r>
            <a:rPr lang="ru-RU" sz="1200" b="1" kern="1200" dirty="0" err="1">
              <a:solidFill>
                <a:schemeClr val="bg1"/>
              </a:solidFill>
            </a:rPr>
            <a:t>помилок</a:t>
          </a:r>
          <a:r>
            <a:rPr lang="ru-RU" sz="1200" b="1" kern="1200" dirty="0">
              <a:solidFill>
                <a:schemeClr val="bg1"/>
              </a:solidFill>
            </a:rPr>
            <a:t> </a:t>
          </a:r>
          <a:r>
            <a:rPr lang="ru-RU" sz="1200" b="1" kern="1200" dirty="0" err="1">
              <a:solidFill>
                <a:schemeClr val="bg1"/>
              </a:solidFill>
            </a:rPr>
            <a:t>під</a:t>
          </a:r>
          <a:r>
            <a:rPr lang="ru-RU" sz="1200" b="1" kern="1200" dirty="0">
              <a:solidFill>
                <a:schemeClr val="bg1"/>
              </a:solidFill>
            </a:rPr>
            <a:t> час </a:t>
          </a:r>
          <a:r>
            <a:rPr lang="ru-RU" sz="1200" b="1" kern="1200" dirty="0" err="1">
              <a:solidFill>
                <a:schemeClr val="bg1"/>
              </a:solidFill>
            </a:rPr>
            <a:t>виконання</a:t>
          </a:r>
          <a:r>
            <a:rPr lang="ru-RU" sz="1200" b="1" kern="1200" dirty="0">
              <a:solidFill>
                <a:schemeClr val="bg1"/>
              </a:solidFill>
            </a:rPr>
            <a:t>:</a:t>
          </a:r>
          <a:r>
            <a:rPr lang="ru-RU" sz="1200" kern="1200" dirty="0">
              <a:solidFill>
                <a:schemeClr val="bg1"/>
              </a:solidFill>
            </a:rPr>
            <a:t> </a:t>
          </a:r>
          <a:r>
            <a:rPr lang="en-US" sz="1200" kern="1200" dirty="0">
              <a:solidFill>
                <a:schemeClr val="bg1"/>
              </a:solidFill>
            </a:rPr>
            <a:t>TypeScript </a:t>
          </a:r>
          <a:r>
            <a:rPr lang="ru-RU" sz="1200" kern="1200" dirty="0" err="1">
              <a:solidFill>
                <a:schemeClr val="bg1"/>
              </a:solidFill>
            </a:rPr>
            <a:t>допомагає</a:t>
          </a:r>
          <a:r>
            <a:rPr lang="ru-RU" sz="1200" kern="1200" dirty="0">
              <a:solidFill>
                <a:schemeClr val="bg1"/>
              </a:solidFill>
            </a:rPr>
            <a:t> </a:t>
          </a:r>
          <a:r>
            <a:rPr lang="ru-RU" sz="1200" kern="1200" dirty="0" err="1">
              <a:solidFill>
                <a:schemeClr val="bg1"/>
              </a:solidFill>
            </a:rPr>
            <a:t>виявляти</a:t>
          </a:r>
          <a:r>
            <a:rPr lang="ru-RU" sz="1200" kern="1200" dirty="0">
              <a:solidFill>
                <a:schemeClr val="bg1"/>
              </a:solidFill>
            </a:rPr>
            <a:t> </a:t>
          </a:r>
          <a:r>
            <a:rPr lang="ru-RU" sz="1200" kern="1200" dirty="0" err="1">
              <a:solidFill>
                <a:schemeClr val="bg1"/>
              </a:solidFill>
            </a:rPr>
            <a:t>помилки</a:t>
          </a:r>
          <a:r>
            <a:rPr lang="ru-RU" sz="1200" kern="1200" dirty="0">
              <a:solidFill>
                <a:schemeClr val="bg1"/>
              </a:solidFill>
            </a:rPr>
            <a:t> на </a:t>
          </a:r>
          <a:r>
            <a:rPr lang="ru-RU" sz="1200" kern="1200" dirty="0" err="1">
              <a:solidFill>
                <a:schemeClr val="bg1"/>
              </a:solidFill>
            </a:rPr>
            <a:t>етапі</a:t>
          </a:r>
          <a:r>
            <a:rPr lang="ru-RU" sz="1200" kern="1200" dirty="0">
              <a:solidFill>
                <a:schemeClr val="bg1"/>
              </a:solidFill>
            </a:rPr>
            <a:t> </a:t>
          </a:r>
          <a:r>
            <a:rPr lang="ru-RU" sz="1200" kern="1200" dirty="0" err="1">
              <a:solidFill>
                <a:schemeClr val="bg1"/>
              </a:solidFill>
            </a:rPr>
            <a:t>компіляції</a:t>
          </a:r>
          <a:r>
            <a:rPr lang="ru-RU" sz="1200" kern="1200" dirty="0">
              <a:solidFill>
                <a:schemeClr val="bg1"/>
              </a:solidFill>
            </a:rPr>
            <a:t>, а не в </a:t>
          </a:r>
          <a:r>
            <a:rPr lang="ru-RU" sz="1200" kern="1200" dirty="0" err="1">
              <a:solidFill>
                <a:schemeClr val="bg1"/>
              </a:solidFill>
            </a:rPr>
            <a:t>продакшені</a:t>
          </a:r>
          <a:r>
            <a:rPr lang="ru-RU" sz="1200" kern="1200" dirty="0">
              <a:solidFill>
                <a:schemeClr val="bg1"/>
              </a:solidFill>
            </a:rPr>
            <a:t>.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5770871" y="601474"/>
        <a:ext cx="1856156" cy="1856156"/>
      </dsp:txXfrm>
    </dsp:sp>
    <dsp:sp modelId="{FDA388F9-4498-4682-8A07-A7C861DCF8AD}">
      <dsp:nvSpPr>
        <dsp:cNvPr id="0" name=""/>
        <dsp:cNvSpPr/>
      </dsp:nvSpPr>
      <dsp:spPr>
        <a:xfrm>
          <a:off x="3455243" y="2716274"/>
          <a:ext cx="2056984" cy="205698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 err="1">
              <a:solidFill>
                <a:schemeClr val="bg1"/>
              </a:solidFill>
            </a:rPr>
            <a:t>Спрощення</a:t>
          </a:r>
          <a:r>
            <a:rPr lang="ru-RU" sz="1200" b="1" kern="1200" dirty="0">
              <a:solidFill>
                <a:schemeClr val="bg1"/>
              </a:solidFill>
            </a:rPr>
            <a:t> </a:t>
          </a:r>
          <a:r>
            <a:rPr lang="ru-RU" sz="1200" b="1" kern="1200" dirty="0" err="1">
              <a:solidFill>
                <a:schemeClr val="bg1"/>
              </a:solidFill>
            </a:rPr>
            <a:t>співпраці</a:t>
          </a:r>
          <a:r>
            <a:rPr lang="ru-RU" sz="1200" b="1" kern="1200" dirty="0">
              <a:solidFill>
                <a:schemeClr val="bg1"/>
              </a:solidFill>
            </a:rPr>
            <a:t> в </a:t>
          </a:r>
          <a:r>
            <a:rPr lang="ru-RU" sz="1200" b="1" kern="1200" dirty="0" err="1">
              <a:solidFill>
                <a:schemeClr val="bg1"/>
              </a:solidFill>
            </a:rPr>
            <a:t>команді</a:t>
          </a:r>
          <a:r>
            <a:rPr lang="ru-RU" sz="1200" b="1" kern="1200" dirty="0">
              <a:solidFill>
                <a:schemeClr val="bg1"/>
              </a:solidFill>
            </a:rPr>
            <a:t>:</a:t>
          </a:r>
          <a:r>
            <a:rPr lang="ru-RU" sz="1200" kern="1200" dirty="0">
              <a:solidFill>
                <a:schemeClr val="bg1"/>
              </a:solidFill>
            </a:rPr>
            <a:t> </a:t>
          </a:r>
          <a:r>
            <a:rPr lang="ru-RU" sz="1200" kern="1200" dirty="0" err="1">
              <a:solidFill>
                <a:schemeClr val="bg1"/>
              </a:solidFill>
            </a:rPr>
            <a:t>Єдині</a:t>
          </a:r>
          <a:r>
            <a:rPr lang="ru-RU" sz="1200" kern="1200" dirty="0">
              <a:solidFill>
                <a:schemeClr val="bg1"/>
              </a:solidFill>
            </a:rPr>
            <a:t> </a:t>
          </a:r>
          <a:r>
            <a:rPr lang="ru-RU" sz="1200" kern="1200" dirty="0" err="1">
              <a:solidFill>
                <a:schemeClr val="bg1"/>
              </a:solidFill>
            </a:rPr>
            <a:t>стандарти</a:t>
          </a:r>
          <a:r>
            <a:rPr lang="ru-RU" sz="1200" kern="1200" dirty="0">
              <a:solidFill>
                <a:schemeClr val="bg1"/>
              </a:solidFill>
            </a:rPr>
            <a:t> </a:t>
          </a:r>
          <a:r>
            <a:rPr lang="ru-RU" sz="1200" kern="1200" dirty="0" err="1">
              <a:solidFill>
                <a:schemeClr val="bg1"/>
              </a:solidFill>
            </a:rPr>
            <a:t>кодування</a:t>
          </a:r>
          <a:r>
            <a:rPr lang="ru-RU" sz="1200" kern="1200" dirty="0">
              <a:solidFill>
                <a:schemeClr val="bg1"/>
              </a:solidFill>
            </a:rPr>
            <a:t> </a:t>
          </a:r>
          <a:r>
            <a:rPr lang="ru-RU" sz="1200" kern="1200" dirty="0" err="1">
              <a:solidFill>
                <a:schemeClr val="bg1"/>
              </a:solidFill>
            </a:rPr>
            <a:t>забезпечують</a:t>
          </a:r>
          <a:r>
            <a:rPr lang="ru-RU" sz="1200" kern="1200" dirty="0">
              <a:solidFill>
                <a:schemeClr val="bg1"/>
              </a:solidFill>
            </a:rPr>
            <a:t> </a:t>
          </a:r>
          <a:r>
            <a:rPr lang="ru-RU" sz="1200" kern="1200" dirty="0" err="1">
              <a:solidFill>
                <a:schemeClr val="bg1"/>
              </a:solidFill>
            </a:rPr>
            <a:t>ефективну</a:t>
          </a:r>
          <a:r>
            <a:rPr lang="ru-RU" sz="1200" kern="1200" dirty="0">
              <a:solidFill>
                <a:schemeClr val="bg1"/>
              </a:solidFill>
            </a:rPr>
            <a:t> </a:t>
          </a:r>
          <a:r>
            <a:rPr lang="ru-RU" sz="1200" kern="1200" dirty="0" err="1">
              <a:solidFill>
                <a:schemeClr val="bg1"/>
              </a:solidFill>
            </a:rPr>
            <a:t>спільну</a:t>
          </a:r>
          <a:r>
            <a:rPr lang="ru-RU" sz="1200" kern="1200" dirty="0">
              <a:solidFill>
                <a:schemeClr val="bg1"/>
              </a:solidFill>
            </a:rPr>
            <a:t> роботу </a:t>
          </a:r>
          <a:r>
            <a:rPr lang="ru-RU" sz="1200" kern="1200" dirty="0" err="1">
              <a:solidFill>
                <a:schemeClr val="bg1"/>
              </a:solidFill>
            </a:rPr>
            <a:t>розробників</a:t>
          </a:r>
          <a:r>
            <a:rPr lang="ru-RU" sz="1200" kern="1200" dirty="0">
              <a:solidFill>
                <a:schemeClr val="bg1"/>
              </a:solidFill>
            </a:rPr>
            <a:t>.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3555657" y="2816688"/>
        <a:ext cx="1856156" cy="1856156"/>
      </dsp:txXfrm>
    </dsp:sp>
    <dsp:sp modelId="{08892866-771B-4648-BD14-BAEED7E072D4}">
      <dsp:nvSpPr>
        <dsp:cNvPr id="0" name=""/>
        <dsp:cNvSpPr/>
      </dsp:nvSpPr>
      <dsp:spPr>
        <a:xfrm>
          <a:off x="5670457" y="2716274"/>
          <a:ext cx="2056984" cy="205698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 dirty="0" err="1">
              <a:solidFill>
                <a:schemeClr val="bg1"/>
              </a:solidFill>
            </a:rPr>
            <a:t>Підвищення</a:t>
          </a:r>
          <a:r>
            <a:rPr lang="ru-RU" sz="1200" b="1" kern="1200" dirty="0">
              <a:solidFill>
                <a:schemeClr val="bg1"/>
              </a:solidFill>
            </a:rPr>
            <a:t> </a:t>
          </a:r>
          <a:r>
            <a:rPr lang="ru-RU" sz="1200" b="1" kern="1200" dirty="0" err="1">
              <a:solidFill>
                <a:schemeClr val="bg1"/>
              </a:solidFill>
            </a:rPr>
            <a:t>загальної</a:t>
          </a:r>
          <a:r>
            <a:rPr lang="ru-RU" sz="1200" b="1" kern="1200" dirty="0">
              <a:solidFill>
                <a:schemeClr val="bg1"/>
              </a:solidFill>
            </a:rPr>
            <a:t> </a:t>
          </a:r>
          <a:r>
            <a:rPr lang="ru-RU" sz="1200" b="1" kern="1200" dirty="0" err="1">
              <a:solidFill>
                <a:schemeClr val="bg1"/>
              </a:solidFill>
            </a:rPr>
            <a:t>якості</a:t>
          </a:r>
          <a:r>
            <a:rPr lang="ru-RU" sz="1200" b="1" kern="1200" dirty="0">
              <a:solidFill>
                <a:schemeClr val="bg1"/>
              </a:solidFill>
            </a:rPr>
            <a:t> </a:t>
          </a:r>
          <a:r>
            <a:rPr lang="ru-RU" sz="1200" b="1" kern="1200" dirty="0" err="1">
              <a:solidFill>
                <a:schemeClr val="bg1"/>
              </a:solidFill>
            </a:rPr>
            <a:t>програмного</a:t>
          </a:r>
          <a:r>
            <a:rPr lang="ru-RU" sz="1200" b="1" kern="1200" dirty="0">
              <a:solidFill>
                <a:schemeClr val="bg1"/>
              </a:solidFill>
            </a:rPr>
            <a:t> продукту:</a:t>
          </a:r>
          <a:r>
            <a:rPr lang="ru-RU" sz="1200" kern="1200" dirty="0">
              <a:solidFill>
                <a:schemeClr val="bg1"/>
              </a:solidFill>
            </a:rPr>
            <a:t> </a:t>
          </a:r>
          <a:r>
            <a:rPr lang="ru-RU" sz="1200" kern="1200" dirty="0" err="1">
              <a:solidFill>
                <a:schemeClr val="bg1"/>
              </a:solidFill>
            </a:rPr>
            <a:t>Дотримання</a:t>
          </a:r>
          <a:r>
            <a:rPr lang="ru-RU" sz="1200" kern="1200" dirty="0">
              <a:solidFill>
                <a:schemeClr val="bg1"/>
              </a:solidFill>
            </a:rPr>
            <a:t> </a:t>
          </a:r>
          <a:r>
            <a:rPr lang="ru-RU" sz="1200" kern="1200" dirty="0" err="1">
              <a:solidFill>
                <a:schemeClr val="bg1"/>
              </a:solidFill>
            </a:rPr>
            <a:t>найкращих</a:t>
          </a:r>
          <a:r>
            <a:rPr lang="ru-RU" sz="1200" kern="1200" dirty="0">
              <a:solidFill>
                <a:schemeClr val="bg1"/>
              </a:solidFill>
            </a:rPr>
            <a:t> практик веде до </a:t>
          </a:r>
          <a:r>
            <a:rPr lang="ru-RU" sz="1200" kern="1200" dirty="0" err="1">
              <a:solidFill>
                <a:schemeClr val="bg1"/>
              </a:solidFill>
            </a:rPr>
            <a:t>створення</a:t>
          </a:r>
          <a:r>
            <a:rPr lang="ru-RU" sz="1200" kern="1200" dirty="0">
              <a:solidFill>
                <a:schemeClr val="bg1"/>
              </a:solidFill>
            </a:rPr>
            <a:t> </a:t>
          </a:r>
          <a:r>
            <a:rPr lang="ru-RU" sz="1200" kern="1200" dirty="0" err="1">
              <a:solidFill>
                <a:schemeClr val="bg1"/>
              </a:solidFill>
            </a:rPr>
            <a:t>більш</a:t>
          </a:r>
          <a:r>
            <a:rPr lang="ru-RU" sz="1200" kern="1200" dirty="0">
              <a:solidFill>
                <a:schemeClr val="bg1"/>
              </a:solidFill>
            </a:rPr>
            <a:t> </a:t>
          </a:r>
          <a:r>
            <a:rPr lang="ru-RU" sz="1200" kern="1200" dirty="0" err="1">
              <a:solidFill>
                <a:schemeClr val="bg1"/>
              </a:solidFill>
            </a:rPr>
            <a:t>надійного</a:t>
          </a:r>
          <a:r>
            <a:rPr lang="ru-RU" sz="1200" kern="1200" dirty="0">
              <a:solidFill>
                <a:schemeClr val="bg1"/>
              </a:solidFill>
            </a:rPr>
            <a:t> та </a:t>
          </a:r>
          <a:r>
            <a:rPr lang="ru-RU" sz="1200" kern="1200" dirty="0" err="1">
              <a:solidFill>
                <a:schemeClr val="bg1"/>
              </a:solidFill>
            </a:rPr>
            <a:t>ефективного</a:t>
          </a:r>
          <a:r>
            <a:rPr lang="ru-RU" sz="1200" kern="1200" dirty="0">
              <a:solidFill>
                <a:schemeClr val="bg1"/>
              </a:solidFill>
            </a:rPr>
            <a:t> </a:t>
          </a:r>
          <a:r>
            <a:rPr lang="ru-RU" sz="1200" kern="1200" dirty="0" err="1">
              <a:solidFill>
                <a:schemeClr val="bg1"/>
              </a:solidFill>
            </a:rPr>
            <a:t>програмного</a:t>
          </a:r>
          <a:r>
            <a:rPr lang="ru-RU" sz="1200" kern="1200" dirty="0">
              <a:solidFill>
                <a:schemeClr val="bg1"/>
              </a:solidFill>
            </a:rPr>
            <a:t> </a:t>
          </a:r>
          <a:r>
            <a:rPr lang="ru-RU" sz="1200" kern="1200" dirty="0" err="1">
              <a:solidFill>
                <a:schemeClr val="bg1"/>
              </a:solidFill>
            </a:rPr>
            <a:t>забезпечення</a:t>
          </a:r>
          <a:r>
            <a:rPr lang="ru-RU" sz="1200" kern="1200" dirty="0">
              <a:solidFill>
                <a:schemeClr val="bg1"/>
              </a:solidFill>
            </a:rPr>
            <a:t>.</a:t>
          </a:r>
          <a:endParaRPr lang="en-US" sz="1200" kern="1200" dirty="0">
            <a:solidFill>
              <a:schemeClr val="bg1"/>
            </a:solidFill>
          </a:endParaRPr>
        </a:p>
      </dsp:txBody>
      <dsp:txXfrm>
        <a:off x="5770871" y="2816688"/>
        <a:ext cx="1856156" cy="18561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E1A83-C15D-4E8C-BD7E-C90562DC261E}">
      <dsp:nvSpPr>
        <dsp:cNvPr id="0" name=""/>
        <dsp:cNvSpPr/>
      </dsp:nvSpPr>
      <dsp:spPr>
        <a:xfrm>
          <a:off x="0" y="0"/>
          <a:ext cx="7886552" cy="92432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camelCase:</a:t>
          </a:r>
          <a:r>
            <a:rPr lang="en-US" sz="1800" kern="1200"/>
            <a:t> </a:t>
          </a:r>
          <a:r>
            <a:rPr lang="ru-RU" sz="1800" kern="1200"/>
            <a:t>для змінних, властивостей та функцій (</a:t>
          </a:r>
          <a:r>
            <a:rPr lang="en-US" sz="1800" kern="1200"/>
            <a:t>userName, calculateTotal).</a:t>
          </a:r>
        </a:p>
      </dsp:txBody>
      <dsp:txXfrm>
        <a:off x="27073" y="27073"/>
        <a:ext cx="6811027" cy="870179"/>
      </dsp:txXfrm>
    </dsp:sp>
    <dsp:sp modelId="{C2A08F58-B967-47FF-B565-DBEA01A584D9}">
      <dsp:nvSpPr>
        <dsp:cNvPr id="0" name=""/>
        <dsp:cNvSpPr/>
      </dsp:nvSpPr>
      <dsp:spPr>
        <a:xfrm>
          <a:off x="660498" y="1092384"/>
          <a:ext cx="7886552" cy="924325"/>
        </a:xfrm>
        <a:prstGeom prst="roundRect">
          <a:avLst>
            <a:gd name="adj" fmla="val 10000"/>
          </a:avLst>
        </a:prstGeom>
        <a:solidFill>
          <a:schemeClr val="accent2">
            <a:hueOff val="-2474889"/>
            <a:satOff val="807"/>
            <a:lumOff val="-71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PascalCase:</a:t>
          </a:r>
          <a:r>
            <a:rPr lang="en-US" sz="1800" kern="1200"/>
            <a:t> </a:t>
          </a:r>
          <a:r>
            <a:rPr lang="ru-RU" sz="1800" kern="1200"/>
            <a:t>для класів, інтерфейсів, типів та перерахувань (</a:t>
          </a:r>
          <a:r>
            <a:rPr lang="en-US" sz="1800" kern="1200"/>
            <a:t>enum) (class User, interface IProduct).</a:t>
          </a:r>
        </a:p>
      </dsp:txBody>
      <dsp:txXfrm>
        <a:off x="687571" y="1119457"/>
        <a:ext cx="6571096" cy="870179"/>
      </dsp:txXfrm>
    </dsp:sp>
    <dsp:sp modelId="{0FAD2EA6-B71D-4078-ADD2-99AF710B3965}">
      <dsp:nvSpPr>
        <dsp:cNvPr id="0" name=""/>
        <dsp:cNvSpPr/>
      </dsp:nvSpPr>
      <dsp:spPr>
        <a:xfrm>
          <a:off x="1311139" y="2184768"/>
          <a:ext cx="7886552" cy="924325"/>
        </a:xfrm>
        <a:prstGeom prst="roundRect">
          <a:avLst>
            <a:gd name="adj" fmla="val 10000"/>
          </a:avLst>
        </a:prstGeom>
        <a:solidFill>
          <a:schemeClr val="accent2">
            <a:hueOff val="-4949778"/>
            <a:satOff val="1615"/>
            <a:lumOff val="-143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CONSTANTS_CASE (</a:t>
          </a:r>
          <a:r>
            <a:rPr lang="ru-RU" sz="1800" b="1" kern="1200"/>
            <a:t>або </a:t>
          </a:r>
          <a:r>
            <a:rPr lang="en-US" sz="1800" b="1" kern="1200"/>
            <a:t>UPPER_SNAKE_CASE):</a:t>
          </a:r>
          <a:r>
            <a:rPr lang="en-US" sz="1800" kern="1200"/>
            <a:t> </a:t>
          </a:r>
          <a:r>
            <a:rPr lang="ru-RU" sz="1800" kern="1200"/>
            <a:t>для констант, які не змінюються (</a:t>
          </a:r>
          <a:r>
            <a:rPr lang="en-US" sz="1800" kern="1200"/>
            <a:t>MAX_CONNECTIONS).</a:t>
          </a:r>
        </a:p>
      </dsp:txBody>
      <dsp:txXfrm>
        <a:off x="1338212" y="2211841"/>
        <a:ext cx="6580954" cy="870179"/>
      </dsp:txXfrm>
    </dsp:sp>
    <dsp:sp modelId="{56AF3A43-1B01-4BB4-A211-6E4490A36723}">
      <dsp:nvSpPr>
        <dsp:cNvPr id="0" name=""/>
        <dsp:cNvSpPr/>
      </dsp:nvSpPr>
      <dsp:spPr>
        <a:xfrm>
          <a:off x="1971638" y="3277152"/>
          <a:ext cx="7886552" cy="924325"/>
        </a:xfrm>
        <a:prstGeom prst="roundRect">
          <a:avLst>
            <a:gd name="adj" fmla="val 1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/>
            <a:t>Послідовність:</a:t>
          </a:r>
          <a:r>
            <a:rPr lang="ru-RU" sz="1800" kern="1200"/>
            <a:t> Дотримання єдиного стилю іменування в усьому проєкті значно покращує читабельність коду.</a:t>
          </a:r>
          <a:endParaRPr lang="en-US" sz="1800" kern="1200"/>
        </a:p>
      </dsp:txBody>
      <dsp:txXfrm>
        <a:off x="1998711" y="3304225"/>
        <a:ext cx="6571096" cy="870179"/>
      </dsp:txXfrm>
    </dsp:sp>
    <dsp:sp modelId="{07942656-1E6C-4939-9D04-6F01CD2286ED}">
      <dsp:nvSpPr>
        <dsp:cNvPr id="0" name=""/>
        <dsp:cNvSpPr/>
      </dsp:nvSpPr>
      <dsp:spPr>
        <a:xfrm>
          <a:off x="7285741" y="707949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420923" y="707949"/>
        <a:ext cx="330447" cy="452110"/>
      </dsp:txXfrm>
    </dsp:sp>
    <dsp:sp modelId="{960C36FA-CA5F-445E-9206-CAE2C8520C5E}">
      <dsp:nvSpPr>
        <dsp:cNvPr id="0" name=""/>
        <dsp:cNvSpPr/>
      </dsp:nvSpPr>
      <dsp:spPr>
        <a:xfrm>
          <a:off x="7946240" y="1800333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704308"/>
            <a:satOff val="790"/>
            <a:lumOff val="-26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3704308"/>
              <a:satOff val="790"/>
              <a:lumOff val="-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081422" y="1800333"/>
        <a:ext cx="330447" cy="452110"/>
      </dsp:txXfrm>
    </dsp:sp>
    <dsp:sp modelId="{965BD6DC-FC97-45CE-B568-63E7FAACD875}">
      <dsp:nvSpPr>
        <dsp:cNvPr id="0" name=""/>
        <dsp:cNvSpPr/>
      </dsp:nvSpPr>
      <dsp:spPr>
        <a:xfrm>
          <a:off x="8596880" y="2892717"/>
          <a:ext cx="600811" cy="60081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8732062" y="2892717"/>
        <a:ext cx="330447" cy="4521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4BBB74-7F4B-4561-84BF-BEDAB3F40616}">
      <dsp:nvSpPr>
        <dsp:cNvPr id="0" name=""/>
        <dsp:cNvSpPr/>
      </dsp:nvSpPr>
      <dsp:spPr>
        <a:xfrm>
          <a:off x="3939365" y="2087199"/>
          <a:ext cx="716629" cy="770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58314" y="0"/>
              </a:lnTo>
              <a:lnTo>
                <a:pt x="358314" y="770376"/>
              </a:lnTo>
              <a:lnTo>
                <a:pt x="716629" y="770376"/>
              </a:lnTo>
            </a:path>
          </a:pathLst>
        </a:custGeom>
        <a:noFill/>
        <a:ln w="1397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2B79B2-36D5-4C6E-AB96-C0C5B83CB7C9}">
      <dsp:nvSpPr>
        <dsp:cNvPr id="0" name=""/>
        <dsp:cNvSpPr/>
      </dsp:nvSpPr>
      <dsp:spPr>
        <a:xfrm>
          <a:off x="3939365" y="1316822"/>
          <a:ext cx="716629" cy="770376"/>
        </a:xfrm>
        <a:custGeom>
          <a:avLst/>
          <a:gdLst/>
          <a:ahLst/>
          <a:cxnLst/>
          <a:rect l="0" t="0" r="0" b="0"/>
          <a:pathLst>
            <a:path>
              <a:moveTo>
                <a:pt x="0" y="770376"/>
              </a:moveTo>
              <a:lnTo>
                <a:pt x="358314" y="770376"/>
              </a:lnTo>
              <a:lnTo>
                <a:pt x="358314" y="0"/>
              </a:lnTo>
              <a:lnTo>
                <a:pt x="716629" y="0"/>
              </a:lnTo>
            </a:path>
          </a:pathLst>
        </a:custGeom>
        <a:noFill/>
        <a:ln w="13970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A21070-8D59-4A42-B611-A81BE4AFA6AA}">
      <dsp:nvSpPr>
        <dsp:cNvPr id="0" name=""/>
        <dsp:cNvSpPr/>
      </dsp:nvSpPr>
      <dsp:spPr>
        <a:xfrm>
          <a:off x="356216" y="14"/>
          <a:ext cx="3583148" cy="10928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/>
            <a:t>Тип </a:t>
          </a:r>
          <a:r>
            <a:rPr lang="en-US" sz="1500" kern="1200"/>
            <a:t>any </a:t>
          </a:r>
          <a:r>
            <a:rPr lang="ru-RU" sz="1500" kern="1200"/>
            <a:t>вимикає перевірку типів, що нівелює основні переваги </a:t>
          </a:r>
          <a:r>
            <a:rPr lang="en-US" sz="1500" kern="1200"/>
            <a:t>TypeScript.</a:t>
          </a:r>
        </a:p>
      </dsp:txBody>
      <dsp:txXfrm>
        <a:off x="356216" y="14"/>
        <a:ext cx="3583148" cy="1092860"/>
      </dsp:txXfrm>
    </dsp:sp>
    <dsp:sp modelId="{4A699637-FA02-44FF-9304-AC500000DEE5}">
      <dsp:nvSpPr>
        <dsp:cNvPr id="0" name=""/>
        <dsp:cNvSpPr/>
      </dsp:nvSpPr>
      <dsp:spPr>
        <a:xfrm>
          <a:off x="356216" y="1540768"/>
          <a:ext cx="3583148" cy="10928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/>
            <a:t>Альтернативи:</a:t>
          </a:r>
          <a:endParaRPr lang="en-US" sz="1500" kern="1200"/>
        </a:p>
      </dsp:txBody>
      <dsp:txXfrm>
        <a:off x="356216" y="1540768"/>
        <a:ext cx="3583148" cy="1092860"/>
      </dsp:txXfrm>
    </dsp:sp>
    <dsp:sp modelId="{CD91AD45-8E6E-46A0-B4BC-06FB89F4EBA6}">
      <dsp:nvSpPr>
        <dsp:cNvPr id="0" name=""/>
        <dsp:cNvSpPr/>
      </dsp:nvSpPr>
      <dsp:spPr>
        <a:xfrm>
          <a:off x="4655994" y="770391"/>
          <a:ext cx="3583148" cy="10928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unknown:</a:t>
          </a:r>
          <a:r>
            <a:rPr lang="en-US" sz="1500" kern="1200"/>
            <a:t> </a:t>
          </a:r>
          <a:r>
            <a:rPr lang="ru-RU" sz="1500" kern="1200"/>
            <a:t>Більш безпечна альтернатива. Вимагає звуження типу перед використанням змінної.</a:t>
          </a:r>
          <a:endParaRPr lang="en-US" sz="1500" kern="1200"/>
        </a:p>
      </dsp:txBody>
      <dsp:txXfrm>
        <a:off x="4655994" y="770391"/>
        <a:ext cx="3583148" cy="1092860"/>
      </dsp:txXfrm>
    </dsp:sp>
    <dsp:sp modelId="{727C589D-5E94-4094-81CF-263DA3B1641F}">
      <dsp:nvSpPr>
        <dsp:cNvPr id="0" name=""/>
        <dsp:cNvSpPr/>
      </dsp:nvSpPr>
      <dsp:spPr>
        <a:xfrm>
          <a:off x="4655994" y="2311145"/>
          <a:ext cx="3583148" cy="10928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Generics (</a:t>
          </a:r>
          <a:r>
            <a:rPr lang="ru-RU" sz="1500" b="1" kern="1200" dirty="0" err="1"/>
            <a:t>узагальнення</a:t>
          </a:r>
          <a:r>
            <a:rPr lang="ru-RU" sz="1500" b="1" kern="1200" dirty="0"/>
            <a:t>):</a:t>
          </a:r>
          <a:r>
            <a:rPr lang="ru-RU" sz="1500" kern="1200" dirty="0"/>
            <a:t> Для </a:t>
          </a:r>
          <a:r>
            <a:rPr lang="ru-RU" sz="1500" kern="1200" dirty="0" err="1"/>
            <a:t>створення</a:t>
          </a:r>
          <a:r>
            <a:rPr lang="ru-RU" sz="1500" kern="1200" dirty="0"/>
            <a:t> </a:t>
          </a:r>
          <a:r>
            <a:rPr lang="ru-RU" sz="1500" kern="1200" dirty="0" err="1"/>
            <a:t>компонентів</a:t>
          </a:r>
          <a:r>
            <a:rPr lang="ru-RU" sz="1500" kern="1200" dirty="0"/>
            <a:t> та </a:t>
          </a:r>
          <a:r>
            <a:rPr lang="ru-RU" sz="1500" kern="1200" dirty="0" err="1"/>
            <a:t>функцій</a:t>
          </a:r>
          <a:r>
            <a:rPr lang="ru-RU" sz="1500" kern="1200" dirty="0"/>
            <a:t>, </a:t>
          </a:r>
          <a:r>
            <a:rPr lang="ru-RU" sz="1500" kern="1200" dirty="0" err="1"/>
            <a:t>які</a:t>
          </a:r>
          <a:r>
            <a:rPr lang="ru-RU" sz="1500" kern="1200" dirty="0"/>
            <a:t> </a:t>
          </a:r>
          <a:r>
            <a:rPr lang="ru-RU" sz="1500" kern="1200" dirty="0" err="1"/>
            <a:t>можуть</a:t>
          </a:r>
          <a:r>
            <a:rPr lang="ru-RU" sz="1500" kern="1200" dirty="0"/>
            <a:t> </a:t>
          </a:r>
          <a:r>
            <a:rPr lang="ru-RU" sz="1500" kern="1200" dirty="0" err="1"/>
            <a:t>працювати</a:t>
          </a:r>
          <a:r>
            <a:rPr lang="ru-RU" sz="1500" kern="1200" dirty="0"/>
            <a:t> з </a:t>
          </a:r>
          <a:r>
            <a:rPr lang="ru-RU" sz="1500" kern="1200" dirty="0" err="1"/>
            <a:t>різними</a:t>
          </a:r>
          <a:r>
            <a:rPr lang="ru-RU" sz="1500" kern="1200" dirty="0"/>
            <a:t> типами </a:t>
          </a:r>
          <a:r>
            <a:rPr lang="ru-RU" sz="1500" kern="1200" dirty="0" err="1"/>
            <a:t>даних</a:t>
          </a:r>
          <a:r>
            <a:rPr lang="ru-RU" sz="1500" kern="1200" dirty="0"/>
            <a:t>, </a:t>
          </a:r>
          <a:r>
            <a:rPr lang="ru-RU" sz="1500" kern="1200" dirty="0" err="1"/>
            <a:t>зберігаючи</a:t>
          </a:r>
          <a:r>
            <a:rPr lang="ru-RU" sz="1500" kern="1200" dirty="0"/>
            <a:t> при </a:t>
          </a:r>
          <a:r>
            <a:rPr lang="ru-RU" sz="1500" kern="1200" dirty="0" err="1"/>
            <a:t>цьому</a:t>
          </a:r>
          <a:r>
            <a:rPr lang="ru-RU" sz="1500" kern="1200" dirty="0"/>
            <a:t> </a:t>
          </a:r>
          <a:r>
            <a:rPr lang="ru-RU" sz="1500" kern="1200" dirty="0" err="1"/>
            <a:t>типізацію</a:t>
          </a:r>
          <a:r>
            <a:rPr lang="ru-RU" sz="1500" kern="1200" dirty="0"/>
            <a:t>.</a:t>
          </a:r>
          <a:endParaRPr lang="en-US" sz="1500" kern="1200" dirty="0"/>
        </a:p>
      </dsp:txBody>
      <dsp:txXfrm>
        <a:off x="4655994" y="2311145"/>
        <a:ext cx="3583148" cy="1092860"/>
      </dsp:txXfrm>
    </dsp:sp>
    <dsp:sp modelId="{74FFCE5E-C4F3-4434-BDAB-30A6A29798BB}">
      <dsp:nvSpPr>
        <dsp:cNvPr id="0" name=""/>
        <dsp:cNvSpPr/>
      </dsp:nvSpPr>
      <dsp:spPr>
        <a:xfrm>
          <a:off x="356216" y="3081522"/>
          <a:ext cx="3583148" cy="10928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b="1" kern="1200"/>
            <a:t>Ціль:</a:t>
          </a:r>
          <a:r>
            <a:rPr lang="ru-RU" sz="1500" kern="1200"/>
            <a:t> Мінімізувати використання </a:t>
          </a:r>
          <a:r>
            <a:rPr lang="en-US" sz="1500" kern="1200"/>
            <a:t>any </a:t>
          </a:r>
          <a:r>
            <a:rPr lang="ru-RU" sz="1500" kern="1200"/>
            <a:t>для підвищення надійності та безпеки коду.</a:t>
          </a:r>
          <a:endParaRPr lang="en-US" sz="1500" kern="1200"/>
        </a:p>
      </dsp:txBody>
      <dsp:txXfrm>
        <a:off x="356216" y="3081522"/>
        <a:ext cx="3583148" cy="10928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D744D2-A0B0-4B5D-B746-D59B7EEECB61}">
      <dsp:nvSpPr>
        <dsp:cNvPr id="0" name=""/>
        <dsp:cNvSpPr/>
      </dsp:nvSpPr>
      <dsp:spPr>
        <a:xfrm>
          <a:off x="0" y="119681"/>
          <a:ext cx="5665871" cy="437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Завжди чітко вказуйте типи для параметрів функції та значення, що повертається.</a:t>
          </a:r>
          <a:endParaRPr lang="en-US" sz="1100" kern="1200"/>
        </a:p>
      </dsp:txBody>
      <dsp:txXfrm>
        <a:off x="21361" y="141042"/>
        <a:ext cx="5623149" cy="394858"/>
      </dsp:txXfrm>
    </dsp:sp>
    <dsp:sp modelId="{9CA2166A-6B05-45C3-B381-9E844B107BD7}">
      <dsp:nvSpPr>
        <dsp:cNvPr id="0" name=""/>
        <dsp:cNvSpPr/>
      </dsp:nvSpPr>
      <dsp:spPr>
        <a:xfrm>
          <a:off x="0" y="588941"/>
          <a:ext cx="5665871" cy="437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function add(a: number, b: number): number { return a + b; }</a:t>
          </a:r>
        </a:p>
      </dsp:txBody>
      <dsp:txXfrm>
        <a:off x="21361" y="610302"/>
        <a:ext cx="5623149" cy="394858"/>
      </dsp:txXfrm>
    </dsp:sp>
    <dsp:sp modelId="{707B5802-B310-476F-A253-06721BE9CCEB}">
      <dsp:nvSpPr>
        <dsp:cNvPr id="0" name=""/>
        <dsp:cNvSpPr/>
      </dsp:nvSpPr>
      <dsp:spPr>
        <a:xfrm>
          <a:off x="0" y="1058201"/>
          <a:ext cx="5665871" cy="4375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76200" dist="25400" dir="5400000" algn="tl" rotWithShape="0">
            <a:srgbClr val="000000">
              <a:alpha val="5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19050" prstMaterial="flat">
          <a:bevelT w="0" h="0" prst="coolSlant"/>
          <a:contourClr>
            <a:schemeClr val="accent3">
              <a:hueOff val="0"/>
              <a:satOff val="0"/>
              <a:lumOff val="0"/>
              <a:alphaOff val="0"/>
              <a:shade val="25000"/>
              <a:satMod val="14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100" kern="1200"/>
            <a:t>Це покращує розуміння того, що саме робить функція, і дозволяє компілятору виявляти помилки, якщо функція повертає значення неправильного типу.</a:t>
          </a:r>
          <a:endParaRPr lang="en-US" sz="1100" kern="1200"/>
        </a:p>
      </dsp:txBody>
      <dsp:txXfrm>
        <a:off x="21361" y="1079562"/>
        <a:ext cx="5623149" cy="3948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8BBCA-A14C-480B-A30A-8A8724EA419E}">
      <dsp:nvSpPr>
        <dsp:cNvPr id="0" name=""/>
        <dsp:cNvSpPr/>
      </dsp:nvSpPr>
      <dsp:spPr>
        <a:xfrm>
          <a:off x="0" y="0"/>
          <a:ext cx="5766620" cy="110486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Розбивайте ваш код на невеликі, логічно пов'язані модулі.</a:t>
          </a:r>
          <a:endParaRPr lang="en-US" sz="1900" kern="1200"/>
        </a:p>
      </dsp:txBody>
      <dsp:txXfrm>
        <a:off x="32360" y="32360"/>
        <a:ext cx="4574381" cy="1040148"/>
      </dsp:txXfrm>
    </dsp:sp>
    <dsp:sp modelId="{A2ACE030-D440-469A-A4F2-A3568DD5181E}">
      <dsp:nvSpPr>
        <dsp:cNvPr id="0" name=""/>
        <dsp:cNvSpPr/>
      </dsp:nvSpPr>
      <dsp:spPr>
        <a:xfrm>
          <a:off x="508819" y="1289013"/>
          <a:ext cx="5766620" cy="11048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Використовуйте </a:t>
          </a:r>
          <a:r>
            <a:rPr lang="en-US" sz="1900" kern="1200"/>
            <a:t>import </a:t>
          </a:r>
          <a:r>
            <a:rPr lang="ru-RU" sz="1900" kern="1200"/>
            <a:t>та </a:t>
          </a:r>
          <a:r>
            <a:rPr lang="en-US" sz="1900" kern="1200"/>
            <a:t>export </a:t>
          </a:r>
          <a:r>
            <a:rPr lang="ru-RU" sz="1900" kern="1200"/>
            <a:t>для керування залежностями між модулями.</a:t>
          </a:r>
          <a:endParaRPr lang="en-US" sz="1900" kern="1200"/>
        </a:p>
      </dsp:txBody>
      <dsp:txXfrm>
        <a:off x="541179" y="1321373"/>
        <a:ext cx="4474916" cy="1040148"/>
      </dsp:txXfrm>
    </dsp:sp>
    <dsp:sp modelId="{7E3385CA-FD3C-41F4-8CC5-A0F351EB9EEC}">
      <dsp:nvSpPr>
        <dsp:cNvPr id="0" name=""/>
        <dsp:cNvSpPr/>
      </dsp:nvSpPr>
      <dsp:spPr>
        <a:xfrm>
          <a:off x="1017638" y="2578027"/>
          <a:ext cx="5766620" cy="110486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Такий підхід сприяє повторному використанню коду, спрощує його тестування та підтримку.</a:t>
          </a:r>
          <a:endParaRPr lang="en-US" sz="1900" kern="1200"/>
        </a:p>
      </dsp:txBody>
      <dsp:txXfrm>
        <a:off x="1049998" y="2610387"/>
        <a:ext cx="4474916" cy="1040148"/>
      </dsp:txXfrm>
    </dsp:sp>
    <dsp:sp modelId="{BFD9404E-E0C0-4EC5-B89C-CA9F7E7EC404}">
      <dsp:nvSpPr>
        <dsp:cNvPr id="0" name=""/>
        <dsp:cNvSpPr/>
      </dsp:nvSpPr>
      <dsp:spPr>
        <a:xfrm>
          <a:off x="5048455" y="837858"/>
          <a:ext cx="718164" cy="71816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210042" y="837858"/>
        <a:ext cx="394990" cy="540418"/>
      </dsp:txXfrm>
    </dsp:sp>
    <dsp:sp modelId="{5D36F70E-3EF0-455E-A892-B9562873ACAA}">
      <dsp:nvSpPr>
        <dsp:cNvPr id="0" name=""/>
        <dsp:cNvSpPr/>
      </dsp:nvSpPr>
      <dsp:spPr>
        <a:xfrm>
          <a:off x="5557274" y="2119506"/>
          <a:ext cx="718164" cy="71816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300" kern="1200"/>
        </a:p>
      </dsp:txBody>
      <dsp:txXfrm>
        <a:off x="5718861" y="2119506"/>
        <a:ext cx="394990" cy="5404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D3C8E2-9F8E-4147-B2CA-7B3F5227303A}">
      <dsp:nvSpPr>
        <dsp:cNvPr id="0" name=""/>
        <dsp:cNvSpPr/>
      </dsp:nvSpPr>
      <dsp:spPr>
        <a:xfrm>
          <a:off x="2372967" y="2502927"/>
          <a:ext cx="474083" cy="152892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041" y="0"/>
              </a:lnTo>
              <a:lnTo>
                <a:pt x="237041" y="1528920"/>
              </a:lnTo>
              <a:lnTo>
                <a:pt x="474083" y="1528920"/>
              </a:lnTo>
            </a:path>
          </a:pathLst>
        </a:custGeom>
        <a:noFill/>
        <a:ln w="1397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96263C-BEA4-40B1-B2E5-4E7D210D958F}">
      <dsp:nvSpPr>
        <dsp:cNvPr id="0" name=""/>
        <dsp:cNvSpPr/>
      </dsp:nvSpPr>
      <dsp:spPr>
        <a:xfrm>
          <a:off x="2372967" y="2502927"/>
          <a:ext cx="474083" cy="50964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37041" y="0"/>
              </a:lnTo>
              <a:lnTo>
                <a:pt x="237041" y="509640"/>
              </a:lnTo>
              <a:lnTo>
                <a:pt x="474083" y="509640"/>
              </a:lnTo>
            </a:path>
          </a:pathLst>
        </a:custGeom>
        <a:noFill/>
        <a:ln w="1397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453ABB-2FBD-4335-BE27-C70C329F37DD}">
      <dsp:nvSpPr>
        <dsp:cNvPr id="0" name=""/>
        <dsp:cNvSpPr/>
      </dsp:nvSpPr>
      <dsp:spPr>
        <a:xfrm>
          <a:off x="2372967" y="1993287"/>
          <a:ext cx="474083" cy="509640"/>
        </a:xfrm>
        <a:custGeom>
          <a:avLst/>
          <a:gdLst/>
          <a:ahLst/>
          <a:cxnLst/>
          <a:rect l="0" t="0" r="0" b="0"/>
          <a:pathLst>
            <a:path>
              <a:moveTo>
                <a:pt x="0" y="509640"/>
              </a:moveTo>
              <a:lnTo>
                <a:pt x="237041" y="509640"/>
              </a:lnTo>
              <a:lnTo>
                <a:pt x="237041" y="0"/>
              </a:lnTo>
              <a:lnTo>
                <a:pt x="474083" y="0"/>
              </a:lnTo>
            </a:path>
          </a:pathLst>
        </a:custGeom>
        <a:noFill/>
        <a:ln w="1397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2B0790-6676-45B7-B381-B09064234BA2}">
      <dsp:nvSpPr>
        <dsp:cNvPr id="0" name=""/>
        <dsp:cNvSpPr/>
      </dsp:nvSpPr>
      <dsp:spPr>
        <a:xfrm>
          <a:off x="2372967" y="974007"/>
          <a:ext cx="474083" cy="1528920"/>
        </a:xfrm>
        <a:custGeom>
          <a:avLst/>
          <a:gdLst/>
          <a:ahLst/>
          <a:cxnLst/>
          <a:rect l="0" t="0" r="0" b="0"/>
          <a:pathLst>
            <a:path>
              <a:moveTo>
                <a:pt x="0" y="1528920"/>
              </a:moveTo>
              <a:lnTo>
                <a:pt x="237041" y="1528920"/>
              </a:lnTo>
              <a:lnTo>
                <a:pt x="237041" y="0"/>
              </a:lnTo>
              <a:lnTo>
                <a:pt x="474083" y="0"/>
              </a:lnTo>
            </a:path>
          </a:pathLst>
        </a:custGeom>
        <a:noFill/>
        <a:ln w="1397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84DCCF-B784-4EC9-B83D-CC6A6122DD3E}">
      <dsp:nvSpPr>
        <dsp:cNvPr id="0" name=""/>
        <dsp:cNvSpPr/>
      </dsp:nvSpPr>
      <dsp:spPr>
        <a:xfrm>
          <a:off x="2548" y="1122158"/>
          <a:ext cx="2370418" cy="7229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TypeScript </a:t>
          </a:r>
          <a:r>
            <a:rPr lang="ru-RU" sz="1200" kern="1200" dirty="0" err="1"/>
            <a:t>надає</a:t>
          </a:r>
          <a:r>
            <a:rPr lang="ru-RU" sz="1200" kern="1200" dirty="0"/>
            <a:t> </a:t>
          </a:r>
          <a:r>
            <a:rPr lang="ru-RU" sz="1200" kern="1200" dirty="0" err="1"/>
            <a:t>набір</a:t>
          </a:r>
          <a:r>
            <a:rPr lang="ru-RU" sz="1200" kern="1200" dirty="0"/>
            <a:t> </a:t>
          </a:r>
          <a:r>
            <a:rPr lang="ru-RU" sz="1200" kern="1200" dirty="0" err="1"/>
            <a:t>вбудованих</a:t>
          </a:r>
          <a:r>
            <a:rPr lang="ru-RU" sz="1200" kern="1200" dirty="0"/>
            <a:t> </a:t>
          </a:r>
          <a:r>
            <a:rPr lang="ru-RU" sz="1200" kern="1200" dirty="0" err="1"/>
            <a:t>утилітних</a:t>
          </a:r>
          <a:r>
            <a:rPr lang="ru-RU" sz="1200" kern="1200" dirty="0"/>
            <a:t> </a:t>
          </a:r>
          <a:r>
            <a:rPr lang="ru-RU" sz="1200" kern="1200" dirty="0" err="1"/>
            <a:t>типів</a:t>
          </a:r>
          <a:r>
            <a:rPr lang="ru-RU" sz="1200" kern="1200" dirty="0"/>
            <a:t>, </a:t>
          </a:r>
          <a:r>
            <a:rPr lang="ru-RU" sz="1200" kern="1200" dirty="0" err="1"/>
            <a:t>які</a:t>
          </a:r>
          <a:r>
            <a:rPr lang="ru-RU" sz="1200" kern="1200" dirty="0"/>
            <a:t> </a:t>
          </a:r>
          <a:r>
            <a:rPr lang="ru-RU" sz="1200" kern="1200" dirty="0" err="1"/>
            <a:t>дозволяють</a:t>
          </a:r>
          <a:r>
            <a:rPr lang="ru-RU" sz="1200" kern="1200" dirty="0"/>
            <a:t> </a:t>
          </a:r>
          <a:r>
            <a:rPr lang="ru-RU" sz="1200" kern="1200" dirty="0" err="1"/>
            <a:t>трансформувати</a:t>
          </a:r>
          <a:r>
            <a:rPr lang="ru-RU" sz="1200" kern="1200" dirty="0"/>
            <a:t> </a:t>
          </a:r>
          <a:r>
            <a:rPr lang="ru-RU" sz="1200" kern="1200" dirty="0" err="1"/>
            <a:t>існуючі</a:t>
          </a:r>
          <a:r>
            <a:rPr lang="ru-RU" sz="1200" kern="1200" dirty="0"/>
            <a:t> типи.</a:t>
          </a:r>
          <a:endParaRPr lang="en-US" sz="1200" kern="1200" dirty="0"/>
        </a:p>
      </dsp:txBody>
      <dsp:txXfrm>
        <a:off x="2548" y="1122158"/>
        <a:ext cx="2370418" cy="722977"/>
      </dsp:txXfrm>
    </dsp:sp>
    <dsp:sp modelId="{C5D351A3-4C03-4FD5-ABAC-5381338D010A}">
      <dsp:nvSpPr>
        <dsp:cNvPr id="0" name=""/>
        <dsp:cNvSpPr/>
      </dsp:nvSpPr>
      <dsp:spPr>
        <a:xfrm>
          <a:off x="2548" y="2141438"/>
          <a:ext cx="2370418" cy="7229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b="1" kern="1200"/>
            <a:t>Популярні приклади:</a:t>
          </a:r>
          <a:endParaRPr lang="en-US" sz="1200" kern="1200"/>
        </a:p>
      </dsp:txBody>
      <dsp:txXfrm>
        <a:off x="2548" y="2141438"/>
        <a:ext cx="2370418" cy="722977"/>
      </dsp:txXfrm>
    </dsp:sp>
    <dsp:sp modelId="{BC3BA2AB-9D00-46E1-B714-298111808A46}">
      <dsp:nvSpPr>
        <dsp:cNvPr id="0" name=""/>
        <dsp:cNvSpPr/>
      </dsp:nvSpPr>
      <dsp:spPr>
        <a:xfrm>
          <a:off x="2847051" y="612518"/>
          <a:ext cx="2370418" cy="7229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Partial&lt;T&gt;: </a:t>
          </a:r>
          <a:r>
            <a:rPr lang="ru-RU" sz="1200" kern="1200"/>
            <a:t>Робить усі властивості типу </a:t>
          </a:r>
          <a:r>
            <a:rPr lang="en-US" sz="1200" kern="1200"/>
            <a:t>T </a:t>
          </a:r>
          <a:r>
            <a:rPr lang="ru-RU" sz="1200" kern="1200"/>
            <a:t>необов'язковими.</a:t>
          </a:r>
          <a:endParaRPr lang="en-US" sz="1200" kern="1200"/>
        </a:p>
      </dsp:txBody>
      <dsp:txXfrm>
        <a:off x="2847051" y="612518"/>
        <a:ext cx="2370418" cy="722977"/>
      </dsp:txXfrm>
    </dsp:sp>
    <dsp:sp modelId="{F8ED6F44-A43F-4371-A0E0-75793728065C}">
      <dsp:nvSpPr>
        <dsp:cNvPr id="0" name=""/>
        <dsp:cNvSpPr/>
      </dsp:nvSpPr>
      <dsp:spPr>
        <a:xfrm>
          <a:off x="2847051" y="1631798"/>
          <a:ext cx="2370418" cy="7229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Readonly&lt;T&gt;: </a:t>
          </a:r>
          <a:r>
            <a:rPr lang="ru-RU" sz="1200" kern="1200"/>
            <a:t>Робить усі властивості типу </a:t>
          </a:r>
          <a:r>
            <a:rPr lang="en-US" sz="1200" kern="1200"/>
            <a:t>T </a:t>
          </a:r>
          <a:r>
            <a:rPr lang="ru-RU" sz="1200" kern="1200"/>
            <a:t>доступними лише для читання.</a:t>
          </a:r>
          <a:endParaRPr lang="en-US" sz="1200" kern="1200"/>
        </a:p>
      </dsp:txBody>
      <dsp:txXfrm>
        <a:off x="2847051" y="1631798"/>
        <a:ext cx="2370418" cy="722977"/>
      </dsp:txXfrm>
    </dsp:sp>
    <dsp:sp modelId="{3B216088-9B1C-453C-AE6F-57B72009FA11}">
      <dsp:nvSpPr>
        <dsp:cNvPr id="0" name=""/>
        <dsp:cNvSpPr/>
      </dsp:nvSpPr>
      <dsp:spPr>
        <a:xfrm>
          <a:off x="2847051" y="2651078"/>
          <a:ext cx="2370418" cy="7229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Pick&lt;T, K&gt;: </a:t>
          </a:r>
          <a:r>
            <a:rPr lang="ru-RU" sz="1200" kern="1200"/>
            <a:t>Створює новий тип, вибираючи лише вказані властивості </a:t>
          </a:r>
          <a:r>
            <a:rPr lang="en-US" sz="1200" kern="1200"/>
            <a:t>K </a:t>
          </a:r>
          <a:r>
            <a:rPr lang="ru-RU" sz="1200" kern="1200"/>
            <a:t>з типу </a:t>
          </a:r>
          <a:r>
            <a:rPr lang="en-US" sz="1200" kern="1200"/>
            <a:t>T.</a:t>
          </a:r>
        </a:p>
      </dsp:txBody>
      <dsp:txXfrm>
        <a:off x="2847051" y="2651078"/>
        <a:ext cx="2370418" cy="722977"/>
      </dsp:txXfrm>
    </dsp:sp>
    <dsp:sp modelId="{476CEA67-E402-41A5-8EB0-B46A6D38B9BC}">
      <dsp:nvSpPr>
        <dsp:cNvPr id="0" name=""/>
        <dsp:cNvSpPr/>
      </dsp:nvSpPr>
      <dsp:spPr>
        <a:xfrm>
          <a:off x="2847051" y="3670358"/>
          <a:ext cx="2370418" cy="7229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Omit&lt;T, K&gt;: </a:t>
          </a:r>
          <a:r>
            <a:rPr lang="ru-RU" sz="1200" kern="1200"/>
            <a:t>Створює новий тип, виключаючи вказані властивості </a:t>
          </a:r>
          <a:r>
            <a:rPr lang="en-US" sz="1200" kern="1200"/>
            <a:t>K </a:t>
          </a:r>
          <a:r>
            <a:rPr lang="ru-RU" sz="1200" kern="1200"/>
            <a:t>з типу </a:t>
          </a:r>
          <a:r>
            <a:rPr lang="en-US" sz="1200" kern="1200"/>
            <a:t>T.</a:t>
          </a:r>
        </a:p>
      </dsp:txBody>
      <dsp:txXfrm>
        <a:off x="2847051" y="3670358"/>
        <a:ext cx="2370418" cy="722977"/>
      </dsp:txXfrm>
    </dsp:sp>
    <dsp:sp modelId="{A8351724-653A-4A8E-863D-CC680AA75721}">
      <dsp:nvSpPr>
        <dsp:cNvPr id="0" name=""/>
        <dsp:cNvSpPr/>
      </dsp:nvSpPr>
      <dsp:spPr>
        <a:xfrm>
          <a:off x="2548" y="3160718"/>
          <a:ext cx="2370418" cy="72297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/>
            <a:t>Вони допомагають уникнути дублювання коду та створювати більш гнучкі типи.</a:t>
          </a:r>
          <a:endParaRPr lang="en-US" sz="1200" kern="1200"/>
        </a:p>
      </dsp:txBody>
      <dsp:txXfrm>
        <a:off x="2548" y="3160718"/>
        <a:ext cx="2370418" cy="7229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C35AB-FB68-4F60-8F89-7E687964C2A0}">
      <dsp:nvSpPr>
        <dsp:cNvPr id="0" name=""/>
        <dsp:cNvSpPr/>
      </dsp:nvSpPr>
      <dsp:spPr>
        <a:xfrm>
          <a:off x="0" y="205836"/>
          <a:ext cx="6784259" cy="103925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0"/>
              <a:satOff val="0"/>
              <a:lumOff val="0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Тип </a:t>
          </a:r>
          <a:r>
            <a:rPr lang="en-US" sz="1900" kern="1200"/>
            <a:t>never </a:t>
          </a:r>
          <a:r>
            <a:rPr lang="ru-RU" sz="1900" kern="1200"/>
            <a:t>представляє значення, яке ніколи не повинно виникнути.</a:t>
          </a:r>
          <a:endParaRPr lang="en-US" sz="1900" kern="1200"/>
        </a:p>
      </dsp:txBody>
      <dsp:txXfrm>
        <a:off x="50732" y="256568"/>
        <a:ext cx="6682795" cy="937788"/>
      </dsp:txXfrm>
    </dsp:sp>
    <dsp:sp modelId="{05DC73BC-E50E-4109-9F94-952DC4AA3699}">
      <dsp:nvSpPr>
        <dsp:cNvPr id="0" name=""/>
        <dsp:cNvSpPr/>
      </dsp:nvSpPr>
      <dsp:spPr>
        <a:xfrm>
          <a:off x="0" y="1299809"/>
          <a:ext cx="6784259" cy="1039252"/>
        </a:xfrm>
        <a:prstGeom prst="round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9534578"/>
              <a:satOff val="2515"/>
              <a:lumOff val="1275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Використовуйте </a:t>
          </a:r>
          <a:r>
            <a:rPr lang="en-US" sz="1900" kern="1200"/>
            <a:t>never </a:t>
          </a:r>
          <a:r>
            <a:rPr lang="ru-RU" sz="1900" kern="1200"/>
            <a:t>у </a:t>
          </a:r>
          <a:r>
            <a:rPr lang="en-US" sz="1900" kern="1200"/>
            <a:t>switch </a:t>
          </a:r>
          <a:r>
            <a:rPr lang="ru-RU" sz="1900" kern="1200"/>
            <a:t>операторах або умовних конструкціях для забезпечення того, що всі можливі випадки оброблені.</a:t>
          </a:r>
          <a:endParaRPr lang="en-US" sz="1900" kern="1200"/>
        </a:p>
      </dsp:txBody>
      <dsp:txXfrm>
        <a:off x="50732" y="1350541"/>
        <a:ext cx="6682795" cy="937788"/>
      </dsp:txXfrm>
    </dsp:sp>
    <dsp:sp modelId="{B9F52B78-2F92-4A0E-B750-628039C83D93}">
      <dsp:nvSpPr>
        <dsp:cNvPr id="0" name=""/>
        <dsp:cNvSpPr/>
      </dsp:nvSpPr>
      <dsp:spPr>
        <a:xfrm>
          <a:off x="0" y="2393781"/>
          <a:ext cx="6784259" cy="1039252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>
          <a:noFill/>
        </a:ln>
        <a:effectLst>
          <a:outerShdw blurRad="50800" dist="15240" dir="5400000" algn="tl" rotWithShape="0">
            <a:srgbClr val="000000">
              <a:alpha val="75000"/>
            </a:srgbClr>
          </a:outerShdw>
        </a:effectLst>
        <a:scene3d>
          <a:camera prst="orthographicFront">
            <a:rot lat="0" lon="0" rev="0"/>
          </a:camera>
          <a:lightRig rig="brightRoom" dir="tl"/>
        </a:scene3d>
        <a:sp3d contourW="9525" prstMaterial="flat">
          <a:bevelT w="0" h="0" prst="coolSlant"/>
          <a:contourClr>
            <a:schemeClr val="accent5">
              <a:hueOff val="-19069156"/>
              <a:satOff val="5029"/>
              <a:lumOff val="2549"/>
              <a:alphaOff val="0"/>
              <a:shade val="35000"/>
              <a:satMod val="130000"/>
            </a:schemeClr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900" kern="1200"/>
            <a:t>Якщо до об'єднання (</a:t>
          </a:r>
          <a:r>
            <a:rPr lang="en-US" sz="1900" kern="1200"/>
            <a:t>union) </a:t>
          </a:r>
          <a:r>
            <a:rPr lang="ru-RU" sz="1900" kern="1200"/>
            <a:t>буде додано новий тип, але він не буде оброблений, </a:t>
          </a:r>
          <a:r>
            <a:rPr lang="en-US" sz="1900" kern="1200"/>
            <a:t>TypeScript </a:t>
          </a:r>
          <a:r>
            <a:rPr lang="ru-RU" sz="1900" kern="1200"/>
            <a:t>видасть помилку компіляції, що допоможе уникнути логічних помилок.</a:t>
          </a:r>
          <a:endParaRPr lang="en-US" sz="1900" kern="1200"/>
        </a:p>
      </dsp:txBody>
      <dsp:txXfrm>
        <a:off x="50732" y="2444513"/>
        <a:ext cx="6682795" cy="9377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601791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28968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2085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38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678194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52107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387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34429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987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1708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21775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05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9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5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>
            <a:extLst>
              <a:ext uri="{FF2B5EF4-FFF2-40B4-BE49-F238E27FC236}">
                <a16:creationId xmlns:a16="http://schemas.microsoft.com/office/drawing/2014/main" id="{53B89DF5-0F5C-D848-F65F-6A53AE3C88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415" b="36335"/>
          <a:stretch>
            <a:fillRect/>
          </a:stretch>
        </p:blipFill>
        <p:spPr>
          <a:xfrm>
            <a:off x="1" y="1"/>
            <a:ext cx="12191999" cy="685799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91A7F-40EE-CF0E-08C1-5312DCBEE6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195" y="701964"/>
            <a:ext cx="5370950" cy="3640303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5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Основні</a:t>
            </a:r>
            <a:r>
              <a:rPr lang="en-US" sz="5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рекомендації</a:t>
            </a:r>
            <a:r>
              <a:rPr lang="en-US" sz="5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щодо</a:t>
            </a:r>
            <a:r>
              <a:rPr lang="en-US" sz="5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написання</a:t>
            </a:r>
            <a:r>
              <a:rPr lang="en-US" sz="5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коду</a:t>
            </a:r>
            <a:r>
              <a:rPr lang="en-US" sz="5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100" b="1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для</a:t>
            </a:r>
            <a:r>
              <a:rPr lang="en-US" sz="51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TypeScript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B79A12-BF9A-6DD9-AB5C-8CF66BDFF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090" y="5253050"/>
            <a:ext cx="3888419" cy="9692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600">
                <a:solidFill>
                  <a:srgbClr val="FFFFFF"/>
                </a:solidFill>
              </a:rPr>
              <a:t>Найкращі практики для чистого, надійного та масштабованого коду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C8F84B-8649-F69B-517E-323C952B5BE8}"/>
              </a:ext>
            </a:extLst>
          </p:cNvPr>
          <p:cNvSpPr txBox="1"/>
          <p:nvPr/>
        </p:nvSpPr>
        <p:spPr>
          <a:xfrm>
            <a:off x="9365742" y="6488668"/>
            <a:ext cx="29420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ru-RU" b="0" i="0">
                <a:solidFill>
                  <a:schemeClr val="accent2">
                    <a:lumMod val="75000"/>
                  </a:schemeClr>
                </a:solidFill>
                <a:effectLst/>
                <a:latin typeface="Inter"/>
              </a:rPr>
              <a:t>Ходус Данило </a:t>
            </a:r>
            <a:r>
              <a:rPr lang="en-US" b="0" i="0">
                <a:solidFill>
                  <a:schemeClr val="accent2">
                    <a:lumMod val="75000"/>
                  </a:schemeClr>
                </a:solidFill>
                <a:effectLst/>
                <a:latin typeface="Inter"/>
              </a:rPr>
              <a:t>PZPI-23-10</a:t>
            </a:r>
            <a:endParaRPr lang="en-AT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02198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9532D-74CE-F8D7-131B-C72FD2EB0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365760"/>
            <a:ext cx="6091428" cy="1325562"/>
          </a:xfrm>
        </p:spPr>
        <p:txBody>
          <a:bodyPr>
            <a:normAutofit/>
          </a:bodyPr>
          <a:lstStyle/>
          <a:p>
            <a:r>
              <a:rPr lang="ru-RU" sz="2800" b="1" err="1"/>
              <a:t>Використання</a:t>
            </a:r>
            <a:r>
              <a:rPr lang="ru-RU" sz="2800" b="1"/>
              <a:t> </a:t>
            </a:r>
            <a:r>
              <a:rPr lang="ru-RU" sz="2800" b="1" err="1"/>
              <a:t>класів</a:t>
            </a:r>
            <a:r>
              <a:rPr lang="ru-RU" sz="2800" b="1"/>
              <a:t> та </a:t>
            </a:r>
            <a:r>
              <a:rPr lang="ru-RU" sz="2800" b="1" err="1"/>
              <a:t>модифікаторів</a:t>
            </a:r>
            <a:r>
              <a:rPr lang="ru-RU" sz="2800" b="1"/>
              <a:t> доступу</a:t>
            </a:r>
            <a:br>
              <a:rPr lang="ru-RU" sz="2800" b="1"/>
            </a:br>
            <a:endParaRPr lang="en-AT" sz="28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E28052-B8FB-39BF-53C9-305D6D3C8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005739"/>
            <a:ext cx="5995576" cy="4174398"/>
          </a:xfrm>
        </p:spPr>
        <p:txBody>
          <a:bodyPr>
            <a:normAutofit/>
          </a:bodyPr>
          <a:lstStyle/>
          <a:p>
            <a:r>
              <a:rPr lang="ru-RU" dirty="0" err="1"/>
              <a:t>Використовуйте</a:t>
            </a:r>
            <a:r>
              <a:rPr lang="ru-RU" dirty="0"/>
              <a:t> </a:t>
            </a:r>
            <a:r>
              <a:rPr lang="ru-RU" dirty="0" err="1"/>
              <a:t>класи</a:t>
            </a:r>
            <a:r>
              <a:rPr lang="ru-RU" dirty="0"/>
              <a:t> для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об'єктно-орієнтованих</a:t>
            </a:r>
            <a:r>
              <a:rPr lang="ru-RU" dirty="0"/>
              <a:t> структур </a:t>
            </a:r>
            <a:r>
              <a:rPr lang="ru-RU" dirty="0" err="1"/>
              <a:t>даних</a:t>
            </a:r>
            <a:r>
              <a:rPr lang="ru-RU" dirty="0"/>
              <a:t> та </a:t>
            </a:r>
            <a:r>
              <a:rPr lang="ru-RU" dirty="0" err="1"/>
              <a:t>логіки</a:t>
            </a:r>
            <a:r>
              <a:rPr lang="ru-RU" dirty="0"/>
              <a:t>.</a:t>
            </a:r>
          </a:p>
          <a:p>
            <a:r>
              <a:rPr lang="ru-RU" dirty="0" err="1"/>
              <a:t>Застосовуйте</a:t>
            </a:r>
            <a:r>
              <a:rPr lang="ru-RU" dirty="0"/>
              <a:t> </a:t>
            </a:r>
            <a:r>
              <a:rPr lang="ru-RU" dirty="0" err="1"/>
              <a:t>модифікатори</a:t>
            </a:r>
            <a:r>
              <a:rPr lang="ru-RU" dirty="0"/>
              <a:t> доступу (</a:t>
            </a:r>
            <a:r>
              <a:rPr lang="en-US" dirty="0"/>
              <a:t>public, private, protected) </a:t>
            </a:r>
            <a:r>
              <a:rPr lang="ru-RU" dirty="0"/>
              <a:t>для </a:t>
            </a:r>
            <a:r>
              <a:rPr lang="ru-RU" dirty="0" err="1"/>
              <a:t>інкапсуляції</a:t>
            </a:r>
            <a:r>
              <a:rPr lang="ru-RU" dirty="0"/>
              <a:t> та контролю доступу до </a:t>
            </a:r>
            <a:r>
              <a:rPr lang="ru-RU" dirty="0" err="1"/>
              <a:t>членів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private: </a:t>
            </a:r>
            <a:r>
              <a:rPr lang="ru-RU" dirty="0"/>
              <a:t>доступно </a:t>
            </a:r>
            <a:r>
              <a:rPr lang="ru-RU" dirty="0" err="1"/>
              <a:t>лише</a:t>
            </a:r>
            <a:r>
              <a:rPr lang="ru-RU" dirty="0"/>
              <a:t> </a:t>
            </a:r>
            <a:r>
              <a:rPr lang="ru-RU" dirty="0" err="1"/>
              <a:t>всередині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.</a:t>
            </a:r>
          </a:p>
          <a:p>
            <a:pPr lvl="1"/>
            <a:r>
              <a:rPr lang="en-US" dirty="0"/>
              <a:t>protected: </a:t>
            </a:r>
            <a:r>
              <a:rPr lang="ru-RU" dirty="0"/>
              <a:t>доступно </a:t>
            </a:r>
            <a:r>
              <a:rPr lang="ru-RU" dirty="0" err="1"/>
              <a:t>всередині</a:t>
            </a:r>
            <a:r>
              <a:rPr lang="ru-RU" dirty="0"/>
              <a:t> </a:t>
            </a:r>
            <a:r>
              <a:rPr lang="ru-RU" dirty="0" err="1"/>
              <a:t>класу</a:t>
            </a:r>
            <a:r>
              <a:rPr lang="ru-RU" dirty="0"/>
              <a:t> та </a:t>
            </a:r>
            <a:r>
              <a:rPr lang="ru-RU" dirty="0" err="1"/>
              <a:t>його</a:t>
            </a:r>
            <a:r>
              <a:rPr lang="ru-RU" dirty="0"/>
              <a:t> </a:t>
            </a:r>
            <a:r>
              <a:rPr lang="ru-RU" dirty="0" err="1"/>
              <a:t>нащадків</a:t>
            </a:r>
            <a:r>
              <a:rPr lang="ru-RU" dirty="0"/>
              <a:t>.</a:t>
            </a:r>
          </a:p>
          <a:p>
            <a:pPr lvl="1"/>
            <a:r>
              <a:rPr lang="en-US" dirty="0"/>
              <a:t>public (</a:t>
            </a:r>
            <a:r>
              <a:rPr lang="ru-RU" dirty="0"/>
              <a:t>за </a:t>
            </a:r>
            <a:r>
              <a:rPr lang="ru-RU" dirty="0" err="1"/>
              <a:t>замовчуванням</a:t>
            </a:r>
            <a:r>
              <a:rPr lang="ru-RU" dirty="0"/>
              <a:t>): доступно з будь-</a:t>
            </a:r>
            <a:r>
              <a:rPr lang="ru-RU" dirty="0" err="1"/>
              <a:t>якого</a:t>
            </a:r>
            <a:r>
              <a:rPr lang="ru-RU" dirty="0"/>
              <a:t> </a:t>
            </a:r>
            <a:r>
              <a:rPr lang="ru-RU" dirty="0" err="1"/>
              <a:t>місця</a:t>
            </a:r>
            <a:r>
              <a:rPr lang="ru-RU" dirty="0"/>
              <a:t>.</a:t>
            </a:r>
          </a:p>
          <a:p>
            <a:endParaRPr lang="en-AT" dirty="0"/>
          </a:p>
        </p:txBody>
      </p:sp>
      <p:pic>
        <p:nvPicPr>
          <p:cNvPr id="1026" name="Picture 2" descr="Модифікатори доступу java і як їх ефективно використовувати">
            <a:extLst>
              <a:ext uri="{FF2B5EF4-FFF2-40B4-BE49-F238E27FC236}">
                <a16:creationId xmlns:a16="http://schemas.microsoft.com/office/drawing/2014/main" id="{2E36E9AA-12F3-FB9F-156E-94491F7C27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057" r="32912"/>
          <a:stretch>
            <a:fillRect/>
          </a:stretch>
        </p:blipFill>
        <p:spPr bwMode="auto">
          <a:xfrm>
            <a:off x="7737169" y="10"/>
            <a:ext cx="35552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042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DACF0B-4C5D-2666-ABF0-AC9033FBC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871" y="206943"/>
            <a:ext cx="3075836" cy="1325562"/>
          </a:xfrm>
        </p:spPr>
        <p:txBody>
          <a:bodyPr>
            <a:normAutofit/>
          </a:bodyPr>
          <a:lstStyle/>
          <a:p>
            <a:r>
              <a:rPr lang="ru-RU" sz="2700" b="1" dirty="0" err="1"/>
              <a:t>Утилітні</a:t>
            </a:r>
            <a:r>
              <a:rPr lang="ru-RU" sz="2700" b="1" dirty="0"/>
              <a:t> типи (</a:t>
            </a:r>
            <a:r>
              <a:rPr lang="en-US" sz="2700" b="1" dirty="0"/>
              <a:t>Utility Types)</a:t>
            </a:r>
            <a:br>
              <a:rPr lang="en-US" sz="2700" b="1" dirty="0"/>
            </a:br>
            <a:endParaRPr lang="en-AT" sz="2700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773CF73F-86A2-E928-0620-748D65A21C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2299970"/>
              </p:ext>
            </p:extLst>
          </p:nvPr>
        </p:nvGraphicFramePr>
        <p:xfrm>
          <a:off x="5734492" y="1174282"/>
          <a:ext cx="5220019" cy="50058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 descr="5 TypeScript Utility Types You Should Know">
            <a:extLst>
              <a:ext uri="{FF2B5EF4-FFF2-40B4-BE49-F238E27FC236}">
                <a16:creationId xmlns:a16="http://schemas.microsoft.com/office/drawing/2014/main" id="{A468712F-6A81-9E65-DADE-B5D392E923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65" r="13802" b="-8"/>
          <a:stretch>
            <a:fillRect/>
          </a:stretch>
        </p:blipFill>
        <p:spPr bwMode="auto">
          <a:xfrm>
            <a:off x="171985" y="1419726"/>
            <a:ext cx="5220019" cy="421105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1563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QL SERVER - Explanation and Comparison of NULLIF and ISNULL - SQL  Authority with Pinal Dave">
            <a:extLst>
              <a:ext uri="{FF2B5EF4-FFF2-40B4-BE49-F238E27FC236}">
                <a16:creationId xmlns:a16="http://schemas.microsoft.com/office/drawing/2014/main" id="{AC9E3EC6-9A93-E3EB-A865-8DD13C559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45" r="4739" b="-1"/>
          <a:stretch>
            <a:fillRect/>
          </a:stretch>
        </p:blipFill>
        <p:spPr bwMode="auto">
          <a:xfrm>
            <a:off x="20" y="10"/>
            <a:ext cx="11292820" cy="685799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86349-ED99-5825-6C9B-37363E0B7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7"/>
            <a:ext cx="6784259" cy="1872825"/>
          </a:xfrm>
        </p:spPr>
        <p:txBody>
          <a:bodyPr>
            <a:normAutofit/>
          </a:bodyPr>
          <a:lstStyle/>
          <a:p>
            <a:r>
              <a:rPr lang="ru-RU" sz="3700" b="1">
                <a:solidFill>
                  <a:schemeClr val="bg1"/>
                </a:solidFill>
              </a:rPr>
              <a:t>Обробка </a:t>
            </a:r>
            <a:r>
              <a:rPr lang="en-US" sz="3700" b="1">
                <a:solidFill>
                  <a:schemeClr val="bg1"/>
                </a:solidFill>
              </a:rPr>
              <a:t>null </a:t>
            </a:r>
            <a:r>
              <a:rPr lang="ru-RU" sz="3700" b="1">
                <a:solidFill>
                  <a:schemeClr val="bg1"/>
                </a:solidFill>
              </a:rPr>
              <a:t>та </a:t>
            </a:r>
            <a:r>
              <a:rPr lang="en-US" sz="3700" b="1">
                <a:solidFill>
                  <a:schemeClr val="bg1"/>
                </a:solidFill>
              </a:rPr>
              <a:t>undefined</a:t>
            </a:r>
            <a:br>
              <a:rPr lang="en-US" sz="3700" b="1">
                <a:solidFill>
                  <a:schemeClr val="bg1"/>
                </a:solidFill>
              </a:rPr>
            </a:br>
            <a:endParaRPr lang="en-AT" sz="370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07F119-E98D-8DF6-7A32-3593ED94C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60316"/>
            <a:ext cx="6784259" cy="3638871"/>
          </a:xfrm>
        </p:spPr>
        <p:txBody>
          <a:bodyPr>
            <a:normAutofit/>
          </a:bodyPr>
          <a:lstStyle/>
          <a:p>
            <a:r>
              <a:rPr lang="ru-RU">
                <a:solidFill>
                  <a:schemeClr val="bg1"/>
                </a:solidFill>
              </a:rPr>
              <a:t>З увімкненою опцією </a:t>
            </a:r>
            <a:r>
              <a:rPr lang="en-US">
                <a:solidFill>
                  <a:schemeClr val="bg1"/>
                </a:solidFill>
              </a:rPr>
              <a:t>strictNullChecks, TypeScript </a:t>
            </a:r>
            <a:r>
              <a:rPr lang="ru-RU">
                <a:solidFill>
                  <a:schemeClr val="bg1"/>
                </a:solidFill>
              </a:rPr>
              <a:t>змушує вас свідомо обробляти можливі значення </a:t>
            </a:r>
            <a:r>
              <a:rPr lang="en-US">
                <a:solidFill>
                  <a:schemeClr val="bg1"/>
                </a:solidFill>
              </a:rPr>
              <a:t>null </a:t>
            </a:r>
            <a:r>
              <a:rPr lang="ru-RU">
                <a:solidFill>
                  <a:schemeClr val="bg1"/>
                </a:solidFill>
              </a:rPr>
              <a:t>та </a:t>
            </a:r>
            <a:r>
              <a:rPr lang="en-US">
                <a:solidFill>
                  <a:schemeClr val="bg1"/>
                </a:solidFill>
              </a:rPr>
              <a:t>undefined.</a:t>
            </a:r>
          </a:p>
          <a:p>
            <a:r>
              <a:rPr lang="ru-RU" b="1">
                <a:solidFill>
                  <a:schemeClr val="bg1"/>
                </a:solidFill>
              </a:rPr>
              <a:t>Інструменти для безпечної обробки:</a:t>
            </a:r>
            <a:endParaRPr lang="ru-RU">
              <a:solidFill>
                <a:schemeClr val="bg1"/>
              </a:solidFill>
            </a:endParaRPr>
          </a:p>
          <a:p>
            <a:pPr lvl="1"/>
            <a:r>
              <a:rPr lang="ru-RU" b="1">
                <a:solidFill>
                  <a:schemeClr val="bg1"/>
                </a:solidFill>
              </a:rPr>
              <a:t>Перевірки типів:</a:t>
            </a:r>
            <a:r>
              <a:rPr lang="ru-RU">
                <a:solidFill>
                  <a:schemeClr val="bg1"/>
                </a:solidFill>
              </a:rPr>
              <a:t> </a:t>
            </a:r>
            <a:r>
              <a:rPr lang="en-US">
                <a:solidFill>
                  <a:schemeClr val="bg1"/>
                </a:solidFill>
              </a:rPr>
              <a:t>if (value != null)</a:t>
            </a:r>
          </a:p>
          <a:p>
            <a:pPr lvl="1"/>
            <a:r>
              <a:rPr lang="en-US" b="1">
                <a:solidFill>
                  <a:schemeClr val="bg1"/>
                </a:solidFill>
              </a:rPr>
              <a:t>Optional Chaining (?.):</a:t>
            </a:r>
            <a:r>
              <a:rPr lang="en-US">
                <a:solidFill>
                  <a:schemeClr val="bg1"/>
                </a:solidFill>
              </a:rPr>
              <a:t> </a:t>
            </a:r>
            <a:r>
              <a:rPr lang="ru-RU">
                <a:solidFill>
                  <a:schemeClr val="bg1"/>
                </a:solidFill>
              </a:rPr>
              <a:t>Для безпечного доступу до вкладених властивостей об'єкта, який може бути </a:t>
            </a:r>
            <a:r>
              <a:rPr lang="en-US">
                <a:solidFill>
                  <a:schemeClr val="bg1"/>
                </a:solidFill>
              </a:rPr>
              <a:t>null </a:t>
            </a:r>
            <a:r>
              <a:rPr lang="ru-RU">
                <a:solidFill>
                  <a:schemeClr val="bg1"/>
                </a:solidFill>
              </a:rPr>
              <a:t>або </a:t>
            </a:r>
            <a:r>
              <a:rPr lang="en-US">
                <a:solidFill>
                  <a:schemeClr val="bg1"/>
                </a:solidFill>
              </a:rPr>
              <a:t>undefined.</a:t>
            </a:r>
          </a:p>
          <a:p>
            <a:pPr lvl="1"/>
            <a:r>
              <a:rPr lang="en-US" b="1">
                <a:solidFill>
                  <a:schemeClr val="bg1"/>
                </a:solidFill>
              </a:rPr>
              <a:t>Nullish Coalescing Operator (??):</a:t>
            </a:r>
            <a:r>
              <a:rPr lang="en-US">
                <a:solidFill>
                  <a:schemeClr val="bg1"/>
                </a:solidFill>
              </a:rPr>
              <a:t> </a:t>
            </a:r>
            <a:r>
              <a:rPr lang="ru-RU">
                <a:solidFill>
                  <a:schemeClr val="bg1"/>
                </a:solidFill>
              </a:rPr>
              <a:t>Для надання значення за замовчуванням, якщо змінна є </a:t>
            </a:r>
            <a:r>
              <a:rPr lang="en-US">
                <a:solidFill>
                  <a:schemeClr val="bg1"/>
                </a:solidFill>
              </a:rPr>
              <a:t>null </a:t>
            </a:r>
            <a:r>
              <a:rPr lang="ru-RU">
                <a:solidFill>
                  <a:schemeClr val="bg1"/>
                </a:solidFill>
              </a:rPr>
              <a:t>або </a:t>
            </a:r>
            <a:r>
              <a:rPr lang="en-US">
                <a:solidFill>
                  <a:schemeClr val="bg1"/>
                </a:solidFill>
              </a:rPr>
              <a:t>undefined.</a:t>
            </a:r>
          </a:p>
          <a:p>
            <a:endParaRPr lang="en-AT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448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Correct Use of Jamais in French">
            <a:extLst>
              <a:ext uri="{FF2B5EF4-FFF2-40B4-BE49-F238E27FC236}">
                <a16:creationId xmlns:a16="http://schemas.microsoft.com/office/drawing/2014/main" id="{745FBE95-2505-A2CC-D312-B43FFFF7E9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50" b="2571"/>
          <a:stretch>
            <a:fillRect/>
          </a:stretch>
        </p:blipFill>
        <p:spPr bwMode="auto">
          <a:xfrm>
            <a:off x="20" y="10"/>
            <a:ext cx="1129282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B5A1B3-41E0-1769-ADF5-0E59302FC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7"/>
            <a:ext cx="6784259" cy="1872825"/>
          </a:xfrm>
        </p:spPr>
        <p:txBody>
          <a:bodyPr>
            <a:normAutofit/>
          </a:bodyPr>
          <a:lstStyle/>
          <a:p>
            <a:r>
              <a:rPr lang="ru-RU" sz="3700" b="1">
                <a:solidFill>
                  <a:schemeClr val="bg1"/>
                </a:solidFill>
              </a:rPr>
              <a:t>Використання never для вичерпних перевірок</a:t>
            </a:r>
            <a:br>
              <a:rPr lang="ru-RU" sz="3700" b="1">
                <a:solidFill>
                  <a:schemeClr val="bg1"/>
                </a:solidFill>
              </a:rPr>
            </a:br>
            <a:endParaRPr lang="en-AT" sz="3700">
              <a:solidFill>
                <a:schemeClr val="bg1"/>
              </a:solidFill>
            </a:endParaRPr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8C8BCE52-9991-D55C-4AF9-FB235588A6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7049571"/>
              </p:ext>
            </p:extLst>
          </p:nvPr>
        </p:nvGraphicFramePr>
        <p:xfrm>
          <a:off x="4050889" y="2560316"/>
          <a:ext cx="6784259" cy="3638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1731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32A9F9-73AF-AE7C-C410-CF8666832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anchor="ctr">
            <a:normAutofit/>
          </a:bodyPr>
          <a:lstStyle/>
          <a:p>
            <a:r>
              <a:rPr lang="en-US" sz="2700" b="1"/>
              <a:t>Linting </a:t>
            </a:r>
            <a:r>
              <a:rPr lang="ru-RU" sz="2700" b="1"/>
              <a:t>та форматування коду</a:t>
            </a:r>
            <a:br>
              <a:rPr lang="ru-RU" sz="2700" b="1"/>
            </a:br>
            <a:endParaRPr lang="en-AT" sz="270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0E78EE-FB53-683D-6404-2D39F7395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8640" y="4564673"/>
            <a:ext cx="5665871" cy="1615463"/>
          </a:xfrm>
        </p:spPr>
        <p:txBody>
          <a:bodyPr anchor="ctr">
            <a:normAutofit/>
          </a:bodyPr>
          <a:lstStyle/>
          <a:p>
            <a:r>
              <a:rPr lang="en-US" sz="1100" b="1"/>
              <a:t>ESLint:</a:t>
            </a:r>
            <a:r>
              <a:rPr lang="en-US" sz="1100"/>
              <a:t> </a:t>
            </a:r>
            <a:r>
              <a:rPr lang="ru-RU" sz="1100"/>
              <a:t>Використовуйте для статичного аналізу коду. Він допомагає знаходити потенційні помилки та проблемні патерни у вашому коді </a:t>
            </a:r>
            <a:r>
              <a:rPr lang="en-US" sz="1100"/>
              <a:t>TypeScript.</a:t>
            </a:r>
          </a:p>
          <a:p>
            <a:r>
              <a:rPr lang="en-US" sz="1100" b="1"/>
              <a:t>Prettier:</a:t>
            </a:r>
            <a:r>
              <a:rPr lang="en-US" sz="1100"/>
              <a:t> </a:t>
            </a:r>
            <a:r>
              <a:rPr lang="ru-RU" sz="1100"/>
              <a:t>Застосовуйте для автоматичного форматування коду. Це забезпечує єдиний стиль кодування в усій команді без зайвих обговорень.</a:t>
            </a:r>
          </a:p>
          <a:p>
            <a:r>
              <a:rPr lang="ru-RU" sz="1100" b="1"/>
              <a:t>Інтеграція:</a:t>
            </a:r>
            <a:r>
              <a:rPr lang="ru-RU" sz="1100"/>
              <a:t> Налаштуйте ці інструменти для автоматичної роботи у вашому середовищі розробки (</a:t>
            </a:r>
            <a:r>
              <a:rPr lang="en-US" sz="1100"/>
              <a:t>IDE) </a:t>
            </a:r>
            <a:r>
              <a:rPr lang="ru-RU" sz="1100"/>
              <a:t>та у вашому </a:t>
            </a:r>
            <a:r>
              <a:rPr lang="en-US" sz="1100"/>
              <a:t>CI/CD </a:t>
            </a:r>
            <a:r>
              <a:rPr lang="ru-RU" sz="1100"/>
              <a:t>процесі.</a:t>
            </a:r>
          </a:p>
        </p:txBody>
      </p:sp>
      <p:pic>
        <p:nvPicPr>
          <p:cNvPr id="4098" name="Picture 2" descr="Linters aren't in your way. They're on your side - Stack Overflow">
            <a:extLst>
              <a:ext uri="{FF2B5EF4-FFF2-40B4-BE49-F238E27FC236}">
                <a16:creationId xmlns:a16="http://schemas.microsoft.com/office/drawing/2014/main" id="{C0AA8636-DE5D-FDB1-933F-082A68FEE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44"/>
          <a:stretch>
            <a:fillRect/>
          </a:stretch>
        </p:blipFill>
        <p:spPr bwMode="auto">
          <a:xfrm>
            <a:off x="20" y="1"/>
            <a:ext cx="11292820" cy="421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869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709311-4262-02F8-5021-D80EC7B62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 err="1">
                <a:solidFill>
                  <a:srgbClr val="FFFFFF"/>
                </a:solidFill>
              </a:rPr>
              <a:t>Підсумки</a:t>
            </a:r>
            <a:br>
              <a:rPr lang="ru-RU" b="1" dirty="0">
                <a:solidFill>
                  <a:srgbClr val="FFFFFF"/>
                </a:solidFill>
              </a:rPr>
            </a:br>
            <a:endParaRPr lang="en-AT" dirty="0">
              <a:solidFill>
                <a:srgbClr val="FFFFFF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CF0453C-AB29-6505-B770-94CB4721D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2326990"/>
            <a:ext cx="8595360" cy="3853147"/>
          </a:xfrm>
        </p:spPr>
        <p:txBody>
          <a:bodyPr>
            <a:normAutofit/>
          </a:bodyPr>
          <a:lstStyle/>
          <a:p>
            <a:r>
              <a:rPr lang="ru-RU" b="1">
                <a:solidFill>
                  <a:srgbClr val="FFFFFF"/>
                </a:solidFill>
              </a:rPr>
              <a:t>Ключові тези для запам'ятовування:</a:t>
            </a:r>
            <a:endParaRPr lang="ru-RU">
              <a:solidFill>
                <a:srgbClr val="FFFFFF"/>
              </a:solidFill>
            </a:endParaRPr>
          </a:p>
          <a:p>
            <a:pPr lvl="1"/>
            <a:r>
              <a:rPr lang="ru-RU">
                <a:solidFill>
                  <a:srgbClr val="FFFFFF"/>
                </a:solidFill>
              </a:rPr>
              <a:t>Сувора типізація — ваш надійний помічник.</a:t>
            </a:r>
          </a:p>
          <a:p>
            <a:pPr lvl="1"/>
            <a:r>
              <a:rPr lang="ru-RU">
                <a:solidFill>
                  <a:srgbClr val="FFFFFF"/>
                </a:solidFill>
              </a:rPr>
              <a:t>Дотримуйтесь угод щодо іменування та стилю.</a:t>
            </a:r>
          </a:p>
          <a:p>
            <a:pPr lvl="1"/>
            <a:r>
              <a:rPr lang="ru-RU">
                <a:solidFill>
                  <a:srgbClr val="FFFFFF"/>
                </a:solidFill>
              </a:rPr>
              <a:t>Пишіть модульний, читабельний та добре структурований код.</a:t>
            </a:r>
          </a:p>
          <a:p>
            <a:pPr lvl="1"/>
            <a:r>
              <a:rPr lang="ru-RU">
                <a:solidFill>
                  <a:srgbClr val="FFFFFF"/>
                </a:solidFill>
              </a:rPr>
              <a:t>Використовуйте потужні можливості </a:t>
            </a:r>
            <a:r>
              <a:rPr lang="en-US">
                <a:solidFill>
                  <a:srgbClr val="FFFFFF"/>
                </a:solidFill>
              </a:rPr>
              <a:t>TypeScript, </a:t>
            </a:r>
            <a:r>
              <a:rPr lang="ru-RU">
                <a:solidFill>
                  <a:srgbClr val="FFFFFF"/>
                </a:solidFill>
              </a:rPr>
              <a:t>такі як утилітні типи, </a:t>
            </a:r>
            <a:r>
              <a:rPr lang="en-US">
                <a:solidFill>
                  <a:srgbClr val="FFFFFF"/>
                </a:solidFill>
              </a:rPr>
              <a:t>enum </a:t>
            </a:r>
            <a:r>
              <a:rPr lang="ru-RU">
                <a:solidFill>
                  <a:srgbClr val="FFFFFF"/>
                </a:solidFill>
              </a:rPr>
              <a:t>та </a:t>
            </a:r>
            <a:r>
              <a:rPr lang="en-US">
                <a:solidFill>
                  <a:srgbClr val="FFFFFF"/>
                </a:solidFill>
              </a:rPr>
              <a:t>never.</a:t>
            </a:r>
          </a:p>
          <a:p>
            <a:pPr lvl="1"/>
            <a:r>
              <a:rPr lang="ru-RU">
                <a:solidFill>
                  <a:srgbClr val="FFFFFF"/>
                </a:solidFill>
              </a:rPr>
              <a:t>Автоматизуйте перевірку якості та форматування коду.</a:t>
            </a:r>
          </a:p>
          <a:p>
            <a:pPr marL="0" indent="0">
              <a:buNone/>
            </a:pPr>
            <a:endParaRPr lang="en-AT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276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0C03D-40BE-DAFF-67CE-B7866093D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680" y="5413008"/>
            <a:ext cx="9692640" cy="1325562"/>
          </a:xfrm>
        </p:spPr>
        <p:txBody>
          <a:bodyPr>
            <a:normAutofit/>
          </a:bodyPr>
          <a:lstStyle/>
          <a:p>
            <a:r>
              <a:rPr lang="ru-RU" b="1" dirty="0" err="1"/>
              <a:t>Навіщо</a:t>
            </a:r>
            <a:r>
              <a:rPr lang="ru-RU" b="1" dirty="0"/>
              <a:t> </a:t>
            </a:r>
            <a:r>
              <a:rPr lang="ru-RU" b="1" dirty="0" err="1"/>
              <a:t>потрібні</a:t>
            </a:r>
            <a:r>
              <a:rPr lang="ru-RU" b="1" dirty="0"/>
              <a:t> </a:t>
            </a:r>
            <a:r>
              <a:rPr lang="ru-RU" b="1" dirty="0" err="1"/>
              <a:t>рекомендації</a:t>
            </a:r>
            <a:r>
              <a:rPr lang="ru-RU" b="1" dirty="0"/>
              <a:t>?</a:t>
            </a:r>
            <a:br>
              <a:rPr lang="ru-RU" b="1" dirty="0"/>
            </a:br>
            <a:endParaRPr lang="en-AT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F8F5125F-00BE-5767-93E3-16E665BCA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6184884"/>
              </p:ext>
            </p:extLst>
          </p:nvPr>
        </p:nvGraphicFramePr>
        <p:xfrm>
          <a:off x="-228174" y="0"/>
          <a:ext cx="11182686" cy="5274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97360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Strict mode in javascript and its use cases - Grow Together By Sharing  Knowledge">
            <a:extLst>
              <a:ext uri="{FF2B5EF4-FFF2-40B4-BE49-F238E27FC236}">
                <a16:creationId xmlns:a16="http://schemas.microsoft.com/office/drawing/2014/main" id="{6F6FC404-3984-216B-28E6-1C5D4363FA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25" b="525"/>
          <a:stretch>
            <a:fillRect/>
          </a:stretch>
        </p:blipFill>
        <p:spPr bwMode="auto">
          <a:xfrm>
            <a:off x="20" y="10"/>
            <a:ext cx="1129282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99" name="Rectangle 8198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0079A-19DB-40FF-9ACE-53596B038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ru-RU" sz="4100" b="1"/>
              <a:t>Сувора перевірка типів (Strict Mode)</a:t>
            </a:r>
            <a:br>
              <a:rPr lang="ru-RU" sz="4100" b="1"/>
            </a:br>
            <a:endParaRPr lang="en-AT" sz="410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BE656FF5-E006-EB4D-1386-6F60674D4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0889" y="2516291"/>
            <a:ext cx="6784259" cy="3682896"/>
          </a:xfrm>
        </p:spPr>
        <p:txBody>
          <a:bodyPr>
            <a:normAutofit/>
          </a:bodyPr>
          <a:lstStyle/>
          <a:p>
            <a:r>
              <a:rPr lang="ru-RU" b="1" dirty="0" err="1"/>
              <a:t>Ключова</a:t>
            </a:r>
            <a:r>
              <a:rPr lang="ru-RU" b="1" dirty="0"/>
              <a:t> </a:t>
            </a:r>
            <a:r>
              <a:rPr lang="ru-RU" b="1" dirty="0" err="1"/>
              <a:t>рекомендація</a:t>
            </a:r>
            <a:r>
              <a:rPr lang="ru-RU" b="1" dirty="0"/>
              <a:t>:</a:t>
            </a:r>
            <a:r>
              <a:rPr lang="ru-RU" dirty="0"/>
              <a:t> </a:t>
            </a:r>
            <a:r>
              <a:rPr lang="ru-RU" dirty="0" err="1"/>
              <a:t>Завжди</a:t>
            </a:r>
            <a:r>
              <a:rPr lang="ru-RU" dirty="0"/>
              <a:t> </a:t>
            </a:r>
            <a:r>
              <a:rPr lang="ru-RU" dirty="0" err="1"/>
              <a:t>вмикайте</a:t>
            </a:r>
            <a:r>
              <a:rPr lang="ru-RU" dirty="0"/>
              <a:t> "</a:t>
            </a:r>
            <a:r>
              <a:rPr lang="en-US" dirty="0"/>
              <a:t>strict": true </a:t>
            </a:r>
            <a:r>
              <a:rPr lang="ru-RU" dirty="0"/>
              <a:t>у </a:t>
            </a:r>
            <a:r>
              <a:rPr lang="ru-RU" dirty="0" err="1"/>
              <a:t>вашому</a:t>
            </a:r>
            <a:r>
              <a:rPr lang="ru-RU" dirty="0"/>
              <a:t> </a:t>
            </a:r>
            <a:r>
              <a:rPr lang="ru-RU" dirty="0" err="1"/>
              <a:t>файлі</a:t>
            </a:r>
            <a:r>
              <a:rPr lang="ru-RU" dirty="0"/>
              <a:t> </a:t>
            </a:r>
            <a:r>
              <a:rPr lang="en-US" dirty="0" err="1"/>
              <a:t>tsconfig.json</a:t>
            </a:r>
            <a:r>
              <a:rPr lang="en-US" dirty="0"/>
              <a:t>.</a:t>
            </a:r>
          </a:p>
          <a:p>
            <a:r>
              <a:rPr lang="ru-RU" dirty="0" err="1"/>
              <a:t>Ця</a:t>
            </a:r>
            <a:r>
              <a:rPr lang="ru-RU" dirty="0"/>
              <a:t> </a:t>
            </a:r>
            <a:r>
              <a:rPr lang="ru-RU" dirty="0" err="1"/>
              <a:t>опція</a:t>
            </a:r>
            <a:r>
              <a:rPr lang="ru-RU" dirty="0"/>
              <a:t> </a:t>
            </a:r>
            <a:r>
              <a:rPr lang="ru-RU" dirty="0" err="1"/>
              <a:t>активує</a:t>
            </a:r>
            <a:r>
              <a:rPr lang="ru-RU" dirty="0"/>
              <a:t> </a:t>
            </a:r>
            <a:r>
              <a:rPr lang="ru-RU" dirty="0" err="1"/>
              <a:t>набір</a:t>
            </a:r>
            <a:r>
              <a:rPr lang="ru-RU" dirty="0"/>
              <a:t> строгих </a:t>
            </a:r>
            <a:r>
              <a:rPr lang="ru-RU" dirty="0" err="1"/>
              <a:t>перевірок</a:t>
            </a:r>
            <a:r>
              <a:rPr lang="ru-RU" dirty="0"/>
              <a:t>, таких як:</a:t>
            </a:r>
          </a:p>
          <a:p>
            <a:pPr lvl="1"/>
            <a:r>
              <a:rPr lang="en-US" dirty="0" err="1"/>
              <a:t>noImplicitAny</a:t>
            </a:r>
            <a:r>
              <a:rPr lang="en-US" dirty="0"/>
              <a:t>: </a:t>
            </a:r>
            <a:r>
              <a:rPr lang="ru-RU" dirty="0" err="1"/>
              <a:t>Забороняє</a:t>
            </a:r>
            <a:r>
              <a:rPr lang="ru-RU" dirty="0"/>
              <a:t> </a:t>
            </a:r>
            <a:r>
              <a:rPr lang="ru-RU" dirty="0" err="1"/>
              <a:t>неявне</a:t>
            </a:r>
            <a:r>
              <a:rPr lang="ru-RU" dirty="0"/>
              <a:t> </a:t>
            </a:r>
            <a:r>
              <a:rPr lang="ru-RU" dirty="0" err="1"/>
              <a:t>використання</a:t>
            </a:r>
            <a:r>
              <a:rPr lang="ru-RU" dirty="0"/>
              <a:t> типу </a:t>
            </a:r>
            <a:r>
              <a:rPr lang="en-US" dirty="0"/>
              <a:t>any.</a:t>
            </a:r>
          </a:p>
          <a:p>
            <a:pPr lvl="1"/>
            <a:r>
              <a:rPr lang="en-US" dirty="0" err="1"/>
              <a:t>strictNullChecks</a:t>
            </a:r>
            <a:r>
              <a:rPr lang="en-US" dirty="0"/>
              <a:t>: </a:t>
            </a:r>
            <a:r>
              <a:rPr lang="ru-RU" dirty="0" err="1"/>
              <a:t>Забезпечує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змінні</a:t>
            </a:r>
            <a:r>
              <a:rPr lang="ru-RU" dirty="0"/>
              <a:t> не </a:t>
            </a:r>
            <a:r>
              <a:rPr lang="ru-RU" dirty="0" err="1"/>
              <a:t>можуть</a:t>
            </a:r>
            <a:r>
              <a:rPr lang="ru-RU" dirty="0"/>
              <a:t> бути </a:t>
            </a:r>
            <a:r>
              <a:rPr lang="en-US" dirty="0"/>
              <a:t>null </a:t>
            </a:r>
            <a:r>
              <a:rPr lang="ru-RU" dirty="0" err="1"/>
              <a:t>або</a:t>
            </a:r>
            <a:r>
              <a:rPr lang="ru-RU" dirty="0"/>
              <a:t> </a:t>
            </a:r>
            <a:r>
              <a:rPr lang="en-US" dirty="0"/>
              <a:t>undefined, </a:t>
            </a:r>
            <a:r>
              <a:rPr lang="ru-RU" dirty="0" err="1"/>
              <a:t>якщо</a:t>
            </a:r>
            <a:r>
              <a:rPr lang="ru-RU" dirty="0"/>
              <a:t> </a:t>
            </a:r>
            <a:r>
              <a:rPr lang="ru-RU" dirty="0" err="1"/>
              <a:t>це</a:t>
            </a:r>
            <a:r>
              <a:rPr lang="ru-RU" dirty="0"/>
              <a:t> не </a:t>
            </a:r>
            <a:r>
              <a:rPr lang="ru-RU" dirty="0" err="1"/>
              <a:t>вказано</a:t>
            </a:r>
            <a:r>
              <a:rPr lang="ru-RU" dirty="0"/>
              <a:t> явно.</a:t>
            </a:r>
          </a:p>
          <a:p>
            <a:pPr lvl="1"/>
            <a:r>
              <a:rPr lang="en-US" dirty="0" err="1"/>
              <a:t>strictFunctionTypes</a:t>
            </a:r>
            <a:r>
              <a:rPr lang="en-US" dirty="0"/>
              <a:t>: </a:t>
            </a:r>
            <a:r>
              <a:rPr lang="ru-RU" dirty="0" err="1"/>
              <a:t>Забезпечує</a:t>
            </a:r>
            <a:r>
              <a:rPr lang="ru-RU" dirty="0"/>
              <a:t> </a:t>
            </a:r>
            <a:r>
              <a:rPr lang="ru-RU" dirty="0" err="1"/>
              <a:t>коректну</a:t>
            </a:r>
            <a:r>
              <a:rPr lang="ru-RU" dirty="0"/>
              <a:t> </a:t>
            </a:r>
            <a:r>
              <a:rPr lang="ru-RU" dirty="0" err="1"/>
              <a:t>перевірку</a:t>
            </a:r>
            <a:r>
              <a:rPr lang="ru-RU" dirty="0"/>
              <a:t> </a:t>
            </a:r>
            <a:r>
              <a:rPr lang="ru-RU" dirty="0" err="1"/>
              <a:t>типів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.</a:t>
            </a:r>
          </a:p>
          <a:p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допомагає</a:t>
            </a:r>
            <a:r>
              <a:rPr lang="ru-RU" dirty="0"/>
              <a:t> </a:t>
            </a:r>
            <a:r>
              <a:rPr lang="ru-RU" dirty="0" err="1"/>
              <a:t>виявляти</a:t>
            </a:r>
            <a:r>
              <a:rPr lang="ru-RU" dirty="0"/>
              <a:t> </a:t>
            </a:r>
            <a:r>
              <a:rPr lang="ru-RU" dirty="0" err="1"/>
              <a:t>потенційні</a:t>
            </a:r>
            <a:r>
              <a:rPr lang="ru-RU" dirty="0"/>
              <a:t> </a:t>
            </a:r>
            <a:r>
              <a:rPr lang="ru-RU" dirty="0" err="1"/>
              <a:t>помилки</a:t>
            </a:r>
            <a:r>
              <a:rPr lang="ru-RU" dirty="0"/>
              <a:t> на </a:t>
            </a:r>
            <a:r>
              <a:rPr lang="ru-RU" dirty="0" err="1"/>
              <a:t>етапі</a:t>
            </a:r>
            <a:r>
              <a:rPr lang="ru-RU" dirty="0"/>
              <a:t> </a:t>
            </a:r>
            <a:r>
              <a:rPr lang="ru-RU" dirty="0" err="1"/>
              <a:t>компіляції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робить код </a:t>
            </a:r>
            <a:r>
              <a:rPr lang="ru-RU" dirty="0" err="1"/>
              <a:t>більш</a:t>
            </a:r>
            <a:r>
              <a:rPr lang="ru-RU" dirty="0"/>
              <a:t> </a:t>
            </a:r>
            <a:r>
              <a:rPr lang="ru-RU" dirty="0" err="1"/>
              <a:t>надійним</a:t>
            </a:r>
            <a:r>
              <a:rPr lang="ru-RU" dirty="0"/>
              <a:t>.</a:t>
            </a:r>
          </a:p>
          <a:p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5086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1DAC0D-9EB5-E8B2-5DC3-8723447EC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ru-RU" sz="2800" b="1" dirty="0" err="1"/>
              <a:t>Використання</a:t>
            </a:r>
            <a:r>
              <a:rPr lang="ru-RU" sz="2800" b="1" dirty="0"/>
              <a:t> </a:t>
            </a:r>
            <a:r>
              <a:rPr lang="ru-RU" sz="2800" b="1" dirty="0" err="1"/>
              <a:t>Типів</a:t>
            </a:r>
            <a:r>
              <a:rPr lang="ru-RU" sz="2800" b="1" dirty="0"/>
              <a:t> та </a:t>
            </a:r>
            <a:r>
              <a:rPr lang="ru-RU" sz="2800" b="1" dirty="0" err="1"/>
              <a:t>Інтерфейсів</a:t>
            </a:r>
            <a:br>
              <a:rPr lang="ru-RU" sz="2800" b="1" dirty="0"/>
            </a:br>
            <a:endParaRPr lang="en-AT" sz="28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39D404-88CE-2E03-A398-D6E505DB6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139" y="2005739"/>
            <a:ext cx="6015571" cy="4174398"/>
          </a:xfrm>
        </p:spPr>
        <p:txBody>
          <a:bodyPr>
            <a:normAutofit/>
          </a:bodyPr>
          <a:lstStyle/>
          <a:p>
            <a:r>
              <a:rPr lang="ru-RU" b="1"/>
              <a:t>Інтерфейси (</a:t>
            </a:r>
            <a:r>
              <a:rPr lang="en-US" b="1"/>
              <a:t>Interfaces):</a:t>
            </a:r>
            <a:r>
              <a:rPr lang="en-US"/>
              <a:t> </a:t>
            </a:r>
            <a:r>
              <a:rPr lang="ru-RU"/>
              <a:t>Використовуйте для визначення форми об'єктів та для реалізації контрактів класами.</a:t>
            </a:r>
            <a:endParaRPr lang="en-US"/>
          </a:p>
          <a:p>
            <a:r>
              <a:rPr lang="en-US"/>
              <a:t>interface User { id: number; name: string; }</a:t>
            </a:r>
          </a:p>
          <a:p>
            <a:r>
              <a:rPr lang="ru-RU" b="1"/>
              <a:t>Типи (</a:t>
            </a:r>
            <a:r>
              <a:rPr lang="en-US" b="1"/>
              <a:t>Types):</a:t>
            </a:r>
            <a:r>
              <a:rPr lang="en-US"/>
              <a:t> </a:t>
            </a:r>
            <a:r>
              <a:rPr lang="ru-RU"/>
              <a:t>Використовуйте для створення об'єднань (</a:t>
            </a:r>
            <a:r>
              <a:rPr lang="en-US"/>
              <a:t>unions), </a:t>
            </a:r>
            <a:r>
              <a:rPr lang="ru-RU"/>
              <a:t>перетинів (</a:t>
            </a:r>
            <a:r>
              <a:rPr lang="en-US"/>
              <a:t>intersections) </a:t>
            </a:r>
            <a:r>
              <a:rPr lang="ru-RU"/>
              <a:t>або для визначення складних структур даних.</a:t>
            </a:r>
          </a:p>
          <a:p>
            <a:pPr lvl="1"/>
            <a:r>
              <a:rPr lang="en-US"/>
              <a:t>type Status = "active" | "inactive" | "pending";</a:t>
            </a:r>
          </a:p>
          <a:p>
            <a:r>
              <a:rPr lang="ru-RU" b="1"/>
              <a:t>Рекомендація:</a:t>
            </a:r>
            <a:r>
              <a:rPr lang="ru-RU"/>
              <a:t> Віддавайте перевагу інтерфейсам для опису об'єктів, поки не виникне потреба у функціональності, яку надають типи.</a:t>
            </a:r>
          </a:p>
          <a:p>
            <a:endParaRPr lang="en-AT"/>
          </a:p>
        </p:txBody>
      </p:sp>
      <p:pic>
        <p:nvPicPr>
          <p:cNvPr id="9218" name="Picture 2" descr="UI/UX-дизайн: створення інтуїтивних інтерфейсів та UX для IT-продуктів –  Brander">
            <a:extLst>
              <a:ext uri="{FF2B5EF4-FFF2-40B4-BE49-F238E27FC236}">
                <a16:creationId xmlns:a16="http://schemas.microsoft.com/office/drawing/2014/main" id="{F3353B6A-A8BA-56DB-7E96-E304661A5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39" r="14209"/>
          <a:stretch>
            <a:fillRect/>
          </a:stretch>
        </p:blipFill>
        <p:spPr bwMode="auto">
          <a:xfrm>
            <a:off x="7538689" y="10"/>
            <a:ext cx="465331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326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7953CB-4BE9-46A7-2599-201F5CC47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ru-RU" sz="3700" b="1" err="1"/>
              <a:t>Дотримуйтесь</a:t>
            </a:r>
            <a:r>
              <a:rPr lang="ru-RU" sz="3700" b="1"/>
              <a:t> </a:t>
            </a:r>
            <a:r>
              <a:rPr lang="ru-RU" sz="3700" b="1" err="1"/>
              <a:t>угод</a:t>
            </a:r>
            <a:r>
              <a:rPr lang="ru-RU" sz="3700" b="1"/>
              <a:t> </a:t>
            </a:r>
            <a:r>
              <a:rPr lang="ru-RU" sz="3700" b="1" err="1"/>
              <a:t>щодо</a:t>
            </a:r>
            <a:r>
              <a:rPr lang="ru-RU" sz="3700" b="1"/>
              <a:t> </a:t>
            </a:r>
            <a:r>
              <a:rPr lang="ru-RU" sz="3700" b="1" err="1"/>
              <a:t>іменування</a:t>
            </a:r>
            <a:br>
              <a:rPr lang="ru-RU" sz="3700" b="1"/>
            </a:br>
            <a:endParaRPr lang="en-AT" sz="3700"/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1C50E559-D3CF-1C5B-229B-C405264BE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346549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3179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Use &quot;Any&quot; in the English Grammar | LanGeek">
            <a:extLst>
              <a:ext uri="{FF2B5EF4-FFF2-40B4-BE49-F238E27FC236}">
                <a16:creationId xmlns:a16="http://schemas.microsoft.com/office/drawing/2014/main" id="{FEA0AA4B-AA18-DD1B-D9AD-A9CE69EBD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17" b="5603"/>
          <a:stretch>
            <a:fillRect/>
          </a:stretch>
        </p:blipFill>
        <p:spPr bwMode="auto">
          <a:xfrm>
            <a:off x="20" y="10"/>
            <a:ext cx="1129282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7D30A-81CF-FAA1-6F29-17BFB46F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>
                <a:solidFill>
                  <a:schemeClr val="bg1"/>
                </a:solidFill>
              </a:rPr>
              <a:t>Уникайте використання </a:t>
            </a:r>
            <a:r>
              <a:rPr lang="en-US" b="1">
                <a:solidFill>
                  <a:schemeClr val="bg1"/>
                </a:solidFill>
              </a:rPr>
              <a:t>any</a:t>
            </a:r>
            <a:br>
              <a:rPr lang="en-US" b="1">
                <a:solidFill>
                  <a:schemeClr val="bg1"/>
                </a:solidFill>
              </a:rPr>
            </a:br>
            <a:endParaRPr lang="en-AT">
              <a:solidFill>
                <a:schemeClr val="bg1"/>
              </a:solidFill>
            </a:endParaRPr>
          </a:p>
        </p:txBody>
      </p:sp>
      <p:graphicFrame>
        <p:nvGraphicFramePr>
          <p:cNvPr id="7" name="Объект 2">
            <a:extLst>
              <a:ext uri="{FF2B5EF4-FFF2-40B4-BE49-F238E27FC236}">
                <a16:creationId xmlns:a16="http://schemas.microsoft.com/office/drawing/2014/main" id="{2C076709-139A-EF9A-D713-2CB0C8E306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8975268"/>
              </p:ext>
            </p:extLst>
          </p:nvPr>
        </p:nvGraphicFramePr>
        <p:xfrm>
          <a:off x="1261872" y="2005739"/>
          <a:ext cx="8595360" cy="41743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034546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201314-A76D-F8BF-BDB3-B4D98C857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4564674"/>
            <a:ext cx="4010820" cy="1615461"/>
          </a:xfrm>
        </p:spPr>
        <p:txBody>
          <a:bodyPr anchor="ctr">
            <a:normAutofit/>
          </a:bodyPr>
          <a:lstStyle/>
          <a:p>
            <a:r>
              <a:rPr lang="ru-RU" sz="3200" b="1"/>
              <a:t>Явна типізація функцій</a:t>
            </a:r>
            <a:br>
              <a:rPr lang="ru-RU" sz="3200" b="1"/>
            </a:br>
            <a:endParaRPr lang="en-AT" sz="320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AEF78BC5-685A-F761-FA8C-1661EC3779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8677938"/>
              </p:ext>
            </p:extLst>
          </p:nvPr>
        </p:nvGraphicFramePr>
        <p:xfrm>
          <a:off x="5288640" y="4564673"/>
          <a:ext cx="5665871" cy="1615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42" name="Picture 2" descr="Примеры графиков простых функций на плоскости">
            <a:extLst>
              <a:ext uri="{FF2B5EF4-FFF2-40B4-BE49-F238E27FC236}">
                <a16:creationId xmlns:a16="http://schemas.microsoft.com/office/drawing/2014/main" id="{F81A0A92-8438-3E62-7EFC-8CB18AE73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89" r="-2" b="9701"/>
          <a:stretch>
            <a:fillRect/>
          </a:stretch>
        </p:blipFill>
        <p:spPr bwMode="auto">
          <a:xfrm>
            <a:off x="20" y="1"/>
            <a:ext cx="11292820" cy="4212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7421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1E177-AE6E-EFB0-1E53-2B3DD9B7E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0464" y="539087"/>
            <a:ext cx="4534047" cy="1584895"/>
          </a:xfrm>
        </p:spPr>
        <p:txBody>
          <a:bodyPr>
            <a:normAutofit/>
          </a:bodyPr>
          <a:lstStyle/>
          <a:p>
            <a:r>
              <a:rPr lang="ru-RU" sz="3400" b="1" err="1"/>
              <a:t>Використовуйте</a:t>
            </a:r>
            <a:r>
              <a:rPr lang="ru-RU" sz="3400" b="1"/>
              <a:t> </a:t>
            </a:r>
            <a:r>
              <a:rPr lang="ru-RU" sz="3400" b="1" err="1"/>
              <a:t>перерахування</a:t>
            </a:r>
            <a:r>
              <a:rPr lang="ru-RU" sz="3400" b="1"/>
              <a:t> (</a:t>
            </a:r>
            <a:r>
              <a:rPr lang="en-US" sz="3400" b="1"/>
              <a:t>Enums)</a:t>
            </a:r>
          </a:p>
        </p:txBody>
      </p:sp>
      <p:pic>
        <p:nvPicPr>
          <p:cNvPr id="11266" name="Picture 2" descr="Unlocking the Power of PHP Enums: Best Practices for Effective Use - Doğan  Uçar | Software Engineer">
            <a:extLst>
              <a:ext uri="{FF2B5EF4-FFF2-40B4-BE49-F238E27FC236}">
                <a16:creationId xmlns:a16="http://schemas.microsoft.com/office/drawing/2014/main" id="{2721DEE3-0A1D-F8DF-F9C0-48D5E977B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" r="4783"/>
          <a:stretch>
            <a:fillRect/>
          </a:stretch>
        </p:blipFill>
        <p:spPr bwMode="auto">
          <a:xfrm>
            <a:off x="20" y="10"/>
            <a:ext cx="60947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A5CA0110-227C-0C94-8CD2-BE5DB3CCA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0463" y="2438399"/>
            <a:ext cx="4572002" cy="3880514"/>
          </a:xfrm>
        </p:spPr>
        <p:txBody>
          <a:bodyPr>
            <a:normAutofit lnSpcReduction="10000"/>
          </a:bodyPr>
          <a:lstStyle/>
          <a:p>
            <a:r>
              <a:rPr lang="ru-RU" sz="1700" err="1"/>
              <a:t>Використовуйте</a:t>
            </a:r>
            <a:r>
              <a:rPr lang="ru-RU" sz="1700"/>
              <a:t> </a:t>
            </a:r>
            <a:r>
              <a:rPr lang="en-US" sz="1700" err="1"/>
              <a:t>enum</a:t>
            </a:r>
            <a:r>
              <a:rPr lang="en-US" sz="1700"/>
              <a:t> </a:t>
            </a:r>
            <a:r>
              <a:rPr lang="ru-RU" sz="1700"/>
              <a:t>для </a:t>
            </a:r>
            <a:r>
              <a:rPr lang="ru-RU" sz="1700" err="1"/>
              <a:t>визначення</a:t>
            </a:r>
            <a:r>
              <a:rPr lang="ru-RU" sz="1700"/>
              <a:t> набору </a:t>
            </a:r>
            <a:r>
              <a:rPr lang="ru-RU" sz="1700" err="1"/>
              <a:t>іменованих</a:t>
            </a:r>
            <a:r>
              <a:rPr lang="ru-RU" sz="1700"/>
              <a:t> констант. </a:t>
            </a:r>
            <a:endParaRPr lang="en-US" sz="1700"/>
          </a:p>
          <a:p>
            <a:r>
              <a:rPr lang="ru-RU" sz="1700" err="1"/>
              <a:t>Це</a:t>
            </a:r>
            <a:r>
              <a:rPr lang="ru-RU" sz="1700"/>
              <a:t> робить код </a:t>
            </a:r>
            <a:r>
              <a:rPr lang="ru-RU" sz="1700" err="1"/>
              <a:t>більш</a:t>
            </a:r>
            <a:r>
              <a:rPr lang="ru-RU" sz="1700"/>
              <a:t> </a:t>
            </a:r>
            <a:r>
              <a:rPr lang="ru-RU" sz="1700" err="1"/>
              <a:t>читабельним</a:t>
            </a:r>
            <a:r>
              <a:rPr lang="ru-RU" sz="1700"/>
              <a:t> та </a:t>
            </a:r>
            <a:r>
              <a:rPr lang="ru-RU" sz="1700" err="1"/>
              <a:t>менш</a:t>
            </a:r>
            <a:r>
              <a:rPr lang="ru-RU" sz="1700"/>
              <a:t> </a:t>
            </a:r>
            <a:r>
              <a:rPr lang="ru-RU" sz="1700" err="1"/>
              <a:t>схильним</a:t>
            </a:r>
            <a:r>
              <a:rPr lang="ru-RU" sz="1700"/>
              <a:t> до </a:t>
            </a:r>
            <a:r>
              <a:rPr lang="ru-RU" sz="1700" err="1"/>
              <a:t>помилок</a:t>
            </a:r>
            <a:r>
              <a:rPr lang="ru-RU" sz="1700"/>
              <a:t> у </a:t>
            </a:r>
            <a:r>
              <a:rPr lang="ru-RU" sz="1700" err="1"/>
              <a:t>порівнянні</a:t>
            </a:r>
            <a:r>
              <a:rPr lang="ru-RU" sz="1700"/>
              <a:t> з </a:t>
            </a:r>
            <a:r>
              <a:rPr lang="ru-RU" sz="1700" err="1"/>
              <a:t>використанням</a:t>
            </a:r>
            <a:r>
              <a:rPr lang="ru-RU" sz="1700"/>
              <a:t> "</a:t>
            </a:r>
            <a:r>
              <a:rPr lang="ru-RU" sz="1700" err="1"/>
              <a:t>магічних</a:t>
            </a:r>
            <a:r>
              <a:rPr lang="ru-RU" sz="1700"/>
              <a:t>" </a:t>
            </a:r>
            <a:r>
              <a:rPr lang="ru-RU" sz="1700" err="1"/>
              <a:t>рядків</a:t>
            </a:r>
            <a:r>
              <a:rPr lang="ru-RU" sz="1700"/>
              <a:t> </a:t>
            </a:r>
            <a:r>
              <a:rPr lang="ru-RU" sz="1700" err="1"/>
              <a:t>або</a:t>
            </a:r>
            <a:r>
              <a:rPr lang="ru-RU" sz="1700"/>
              <a:t> чисел.</a:t>
            </a:r>
          </a:p>
          <a:p>
            <a:pPr lvl="1"/>
            <a:r>
              <a:rPr lang="en-US" sz="1700" err="1"/>
              <a:t>enum</a:t>
            </a:r>
            <a:r>
              <a:rPr lang="en-US" sz="1700"/>
              <a:t> </a:t>
            </a:r>
            <a:r>
              <a:rPr lang="en-US" sz="1700" err="1"/>
              <a:t>UserRole</a:t>
            </a:r>
            <a:r>
              <a:rPr lang="en-US" sz="1700"/>
              <a:t> { Admin, Editor, Viewer }</a:t>
            </a:r>
          </a:p>
          <a:p>
            <a:r>
              <a:rPr lang="ru-RU" sz="1700" b="1" err="1"/>
              <a:t>Порада</a:t>
            </a:r>
            <a:r>
              <a:rPr lang="ru-RU" sz="1700" b="1"/>
              <a:t>:</a:t>
            </a:r>
            <a:r>
              <a:rPr lang="ru-RU" sz="1700"/>
              <a:t> </a:t>
            </a:r>
            <a:r>
              <a:rPr lang="ru-RU" sz="1700" err="1"/>
              <a:t>Розгляньте</a:t>
            </a:r>
            <a:r>
              <a:rPr lang="ru-RU" sz="1700"/>
              <a:t> </a:t>
            </a:r>
            <a:r>
              <a:rPr lang="ru-RU" sz="1700" err="1"/>
              <a:t>використання</a:t>
            </a:r>
            <a:r>
              <a:rPr lang="ru-RU" sz="1700"/>
              <a:t> </a:t>
            </a:r>
            <a:r>
              <a:rPr lang="en-US" sz="1700"/>
              <a:t>const </a:t>
            </a:r>
            <a:r>
              <a:rPr lang="en-US" sz="1700" err="1"/>
              <a:t>enum</a:t>
            </a:r>
            <a:r>
              <a:rPr lang="en-US" sz="1700"/>
              <a:t> </a:t>
            </a:r>
            <a:r>
              <a:rPr lang="ru-RU" sz="1700"/>
              <a:t>для </a:t>
            </a:r>
            <a:r>
              <a:rPr lang="ru-RU" sz="1700" err="1"/>
              <a:t>оптимізації</a:t>
            </a:r>
            <a:r>
              <a:rPr lang="ru-RU" sz="1700"/>
              <a:t>, </a:t>
            </a:r>
            <a:r>
              <a:rPr lang="ru-RU" sz="1700" err="1"/>
              <a:t>оскільки</a:t>
            </a:r>
            <a:r>
              <a:rPr lang="ru-RU" sz="1700"/>
              <a:t> вони не </a:t>
            </a:r>
            <a:r>
              <a:rPr lang="ru-RU" sz="1700" err="1"/>
              <a:t>генерують</a:t>
            </a:r>
            <a:r>
              <a:rPr lang="ru-RU" sz="1700"/>
              <a:t> </a:t>
            </a:r>
            <a:r>
              <a:rPr lang="ru-RU" sz="1700" err="1"/>
              <a:t>додатковий</a:t>
            </a:r>
            <a:r>
              <a:rPr lang="ru-RU" sz="1700"/>
              <a:t> </a:t>
            </a:r>
            <a:r>
              <a:rPr lang="en-US" sz="1700"/>
              <a:t>JavaScript </a:t>
            </a:r>
            <a:r>
              <a:rPr lang="ru-RU" sz="1700"/>
              <a:t>код і </a:t>
            </a:r>
            <a:r>
              <a:rPr lang="ru-RU" sz="1700" err="1"/>
              <a:t>повністю</a:t>
            </a:r>
            <a:r>
              <a:rPr lang="ru-RU" sz="1700"/>
              <a:t> </a:t>
            </a:r>
            <a:r>
              <a:rPr lang="ru-RU" sz="1700" err="1"/>
              <a:t>видаляються</a:t>
            </a:r>
            <a:r>
              <a:rPr lang="ru-RU" sz="1700"/>
              <a:t> </a:t>
            </a:r>
            <a:r>
              <a:rPr lang="ru-RU" sz="1700" err="1"/>
              <a:t>під</a:t>
            </a:r>
            <a:r>
              <a:rPr lang="ru-RU" sz="1700"/>
              <a:t> час </a:t>
            </a:r>
            <a:r>
              <a:rPr lang="ru-RU" sz="1700" err="1"/>
              <a:t>компіляції</a:t>
            </a:r>
            <a:r>
              <a:rPr lang="ru-RU" sz="1700"/>
              <a:t>.</a:t>
            </a:r>
          </a:p>
          <a:p>
            <a:endParaRPr lang="en-AT" sz="1700"/>
          </a:p>
        </p:txBody>
      </p:sp>
    </p:spTree>
    <p:extLst>
      <p:ext uri="{BB962C8B-B14F-4D97-AF65-F5344CB8AC3E}">
        <p14:creationId xmlns:p14="http://schemas.microsoft.com/office/powerpoint/2010/main" val="2087187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Модульність у програмуванні: навіщо вона потрібна і як її досягти - стаття  на itProger">
            <a:extLst>
              <a:ext uri="{FF2B5EF4-FFF2-40B4-BE49-F238E27FC236}">
                <a16:creationId xmlns:a16="http://schemas.microsoft.com/office/drawing/2014/main" id="{4DE0A0F5-7970-F6DD-17C5-3C8EA0829C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5" r="22737" b="3"/>
          <a:stretch>
            <a:fillRect/>
          </a:stretch>
        </p:blipFill>
        <p:spPr bwMode="auto">
          <a:xfrm>
            <a:off x="20" y="10"/>
            <a:ext cx="1129282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0" name="Rectangle 2059">
            <a:extLst>
              <a:ext uri="{FF2B5EF4-FFF2-40B4-BE49-F238E27FC236}">
                <a16:creationId xmlns:a16="http://schemas.microsoft.com/office/drawing/2014/main" id="{9163A971-857A-4D4D-B458-BADAF926F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9481" y="0"/>
            <a:ext cx="7737169" cy="6858000"/>
          </a:xfrm>
          <a:prstGeom prst="rect">
            <a:avLst/>
          </a:prstGeom>
          <a:solidFill>
            <a:schemeClr val="bg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242448-55A0-B273-4A29-116A2DE5D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889" y="365758"/>
            <a:ext cx="6784259" cy="1828800"/>
          </a:xfrm>
        </p:spPr>
        <p:txBody>
          <a:bodyPr>
            <a:normAutofit/>
          </a:bodyPr>
          <a:lstStyle/>
          <a:p>
            <a:r>
              <a:rPr lang="ru-RU" b="1" dirty="0" err="1"/>
              <a:t>Модульність</a:t>
            </a:r>
            <a:r>
              <a:rPr lang="ru-RU" b="1" dirty="0"/>
              <a:t> коду</a:t>
            </a:r>
            <a:br>
              <a:rPr lang="ru-RU" b="1" dirty="0"/>
            </a:br>
            <a:endParaRPr lang="en-AT" dirty="0"/>
          </a:p>
        </p:txBody>
      </p:sp>
      <p:graphicFrame>
        <p:nvGraphicFramePr>
          <p:cNvPr id="5" name="Объект 2">
            <a:extLst>
              <a:ext uri="{FF2B5EF4-FFF2-40B4-BE49-F238E27FC236}">
                <a16:creationId xmlns:a16="http://schemas.microsoft.com/office/drawing/2014/main" id="{056B36B5-F908-DA3B-3969-FB99115CD6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2135238"/>
              </p:ext>
            </p:extLst>
          </p:nvPr>
        </p:nvGraphicFramePr>
        <p:xfrm>
          <a:off x="4050889" y="2516291"/>
          <a:ext cx="6784259" cy="3682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58098834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Вид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TM03457515[[fn=Вид]]</Template>
  <TotalTime>32</TotalTime>
  <Words>975</Words>
  <Application>Microsoft Office PowerPoint</Application>
  <PresentationFormat>Широкоэкранный</PresentationFormat>
  <Paragraphs>80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Century Schoolbook</vt:lpstr>
      <vt:lpstr>Inter</vt:lpstr>
      <vt:lpstr>Wingdings 2</vt:lpstr>
      <vt:lpstr>Вид</vt:lpstr>
      <vt:lpstr>Основні рекомендації щодо написання коду для TypeScript</vt:lpstr>
      <vt:lpstr>Навіщо потрібні рекомендації? </vt:lpstr>
      <vt:lpstr>Сувора перевірка типів (Strict Mode) </vt:lpstr>
      <vt:lpstr>Використання Типів та Інтерфейсів </vt:lpstr>
      <vt:lpstr>Дотримуйтесь угод щодо іменування </vt:lpstr>
      <vt:lpstr>Уникайте використання any </vt:lpstr>
      <vt:lpstr>Явна типізація функцій </vt:lpstr>
      <vt:lpstr>Використовуйте перерахування (Enums)</vt:lpstr>
      <vt:lpstr>Модульність коду </vt:lpstr>
      <vt:lpstr>Використання класів та модифікаторів доступу </vt:lpstr>
      <vt:lpstr>Утилітні типи (Utility Types) </vt:lpstr>
      <vt:lpstr>Обробка null та undefined </vt:lpstr>
      <vt:lpstr>Використання never для вичерпних перевірок </vt:lpstr>
      <vt:lpstr>Linting та форматування коду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Данило Ходус</dc:creator>
  <cp:lastModifiedBy>Данило Ходус</cp:lastModifiedBy>
  <cp:revision>1</cp:revision>
  <dcterms:created xsi:type="dcterms:W3CDTF">2025-10-13T13:11:20Z</dcterms:created>
  <dcterms:modified xsi:type="dcterms:W3CDTF">2025-10-13T13:43:44Z</dcterms:modified>
</cp:coreProperties>
</file>