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1" charset="1" panose="00000000000000000000"/>
      <p:regular r:id="rId18"/>
    </p:embeddedFont>
    <p:embeddedFont>
      <p:font typeface="Codec Pro ExtraBold" charset="1" panose="00000700000000000000"/>
      <p:regular r:id="rId19"/>
    </p:embeddedFont>
    <p:embeddedFont>
      <p:font typeface="Open Sans 1 Bold" charset="1" panose="00000000000000000000"/>
      <p:regular r:id="rId20"/>
    </p:embeddedFont>
    <p:embeddedFont>
      <p:font typeface="Open Sans 2 Bold" charset="1" panose="020B0806030504020204"/>
      <p:regular r:id="rId21"/>
    </p:embeddedFont>
    <p:embeddedFont>
      <p:font typeface="Arial Bold" charset="1" panose="020B0802020202020204"/>
      <p:regular r:id="rId22"/>
    </p:embeddedFont>
    <p:embeddedFont>
      <p:font typeface="Open Sans 2" charset="1" panose="020B0606030504020204"/>
      <p:regular r:id="rId23"/>
    </p:embeddedFont>
    <p:embeddedFont>
      <p:font typeface="Montserrat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00241" y="-76830"/>
            <a:ext cx="2502109" cy="11299900"/>
            <a:chOff x="0" y="0"/>
            <a:chExt cx="658992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8992" cy="2976105"/>
            </a:xfrm>
            <a:custGeom>
              <a:avLst/>
              <a:gdLst/>
              <a:ahLst/>
              <a:cxnLst/>
              <a:rect r="r" b="b" t="t" l="l"/>
              <a:pathLst>
                <a:path h="2976105" w="658992">
                  <a:moveTo>
                    <a:pt x="0" y="0"/>
                  </a:moveTo>
                  <a:lnTo>
                    <a:pt x="658992" y="0"/>
                  </a:lnTo>
                  <a:lnTo>
                    <a:pt x="658992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58992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84715" y="9009597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0" y="0"/>
                </a:lnTo>
                <a:lnTo>
                  <a:pt x="3806570" y="2083232"/>
                </a:lnTo>
                <a:lnTo>
                  <a:pt x="0" y="2083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32814" y="4033381"/>
            <a:ext cx="110236" cy="2818996"/>
            <a:chOff x="0" y="0"/>
            <a:chExt cx="26312" cy="6728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5334090" y="213484"/>
            <a:ext cx="916740" cy="916740"/>
          </a:xfrm>
          <a:custGeom>
            <a:avLst/>
            <a:gdLst/>
            <a:ahLst/>
            <a:cxnLst/>
            <a:rect r="r" b="b" t="t" l="l"/>
            <a:pathLst>
              <a:path h="916740" w="916740">
                <a:moveTo>
                  <a:pt x="0" y="0"/>
                </a:moveTo>
                <a:lnTo>
                  <a:pt x="916741" y="0"/>
                </a:lnTo>
                <a:lnTo>
                  <a:pt x="916741" y="916740"/>
                </a:lnTo>
                <a:lnTo>
                  <a:pt x="0" y="9167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78019" y="3048921"/>
            <a:ext cx="3628289" cy="3628289"/>
          </a:xfrm>
          <a:custGeom>
            <a:avLst/>
            <a:gdLst/>
            <a:ahLst/>
            <a:cxnLst/>
            <a:rect r="r" b="b" t="t" l="l"/>
            <a:pathLst>
              <a:path h="3628289" w="3628289">
                <a:moveTo>
                  <a:pt x="0" y="0"/>
                </a:moveTo>
                <a:lnTo>
                  <a:pt x="3628289" y="0"/>
                </a:lnTo>
                <a:lnTo>
                  <a:pt x="3628289" y="3628290"/>
                </a:lnTo>
                <a:lnTo>
                  <a:pt x="0" y="36282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133168" y="5385729"/>
            <a:ext cx="5134908" cy="488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5"/>
              </a:lnSpc>
            </a:pPr>
            <a:r>
              <a:rPr lang="en-US" sz="2889" spc="144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Cистема безпеки будинку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8331" y="4090512"/>
            <a:ext cx="10269817" cy="1161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82"/>
              </a:lnSpc>
            </a:pPr>
            <a:r>
              <a:rPr lang="en-US" sz="8107">
                <a:solidFill>
                  <a:srgbClr val="658FED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SAFE 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8331" y="471062"/>
            <a:ext cx="3676690" cy="363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5"/>
              </a:lnSpc>
            </a:pPr>
            <a:r>
              <a:rPr lang="en-US" sz="2189" spc="109" b="true">
                <a:solidFill>
                  <a:srgbClr val="3D5998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By NURE students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51667" y="9423099"/>
            <a:ext cx="2092358" cy="353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14 червня 2025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8752" y="7599262"/>
            <a:ext cx="4336517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Керівник:</a:t>
            </a:r>
          </a:p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 </a:t>
            </a:r>
          </a:p>
          <a:p>
            <a:pPr algn="just">
              <a:lnSpc>
                <a:spcPts val="2859"/>
              </a:lnSpc>
            </a:pPr>
            <a:r>
              <a:rPr lang="en-US" sz="2199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доц. каф. ПІ</a:t>
            </a:r>
          </a:p>
          <a:p>
            <a:pPr algn="just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Колесников Дмитро Олегович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59227" y="7547580"/>
            <a:ext cx="4697048" cy="253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09"/>
              </a:lnSpc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Виконали:</a:t>
            </a:r>
          </a:p>
          <a:p>
            <a:pPr algn="just">
              <a:lnSpc>
                <a:spcPts val="2909"/>
              </a:lnSpc>
            </a:pPr>
          </a:p>
          <a:p>
            <a:pPr algn="just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ПЗПІ-22-4</a:t>
            </a:r>
          </a:p>
          <a:p>
            <a:pPr algn="just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Кожанов Олександр Юрійович</a:t>
            </a:r>
          </a:p>
          <a:p>
            <a:pPr algn="just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Білоус Владислав Вячеславович</a:t>
            </a:r>
          </a:p>
          <a:p>
            <a:pPr algn="just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ПЗПІ-22-7</a:t>
            </a:r>
          </a:p>
          <a:p>
            <a:pPr algn="just">
              <a:lnSpc>
                <a:spcPts val="2909"/>
              </a:lnSpc>
              <a:spcBef>
                <a:spcPct val="0"/>
              </a:spcBef>
            </a:pPr>
            <a:r>
              <a:rPr lang="en-US" sz="2238">
                <a:solidFill>
                  <a:srgbClr val="3D5998"/>
                </a:solidFill>
                <a:latin typeface="Open Sans 1"/>
                <a:ea typeface="Open Sans 1"/>
                <a:cs typeface="Open Sans 1"/>
                <a:sym typeface="Open Sans 1"/>
              </a:rPr>
              <a:t>Лісовий Нікіта Андрійович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0173" y="4316022"/>
            <a:ext cx="110236" cy="2818996"/>
            <a:chOff x="0" y="0"/>
            <a:chExt cx="26312" cy="6728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958663" y="214884"/>
            <a:ext cx="13739324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Огляд інтерфейсу мобільного додатку</a:t>
            </a: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9653592" y="-3125304"/>
            <a:ext cx="47625" cy="8721902"/>
            <a:chOff x="0" y="0"/>
            <a:chExt cx="11367" cy="20817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367" cy="2081796"/>
            </a:xfrm>
            <a:custGeom>
              <a:avLst/>
              <a:gdLst/>
              <a:ahLst/>
              <a:cxnLst/>
              <a:rect r="r" b="b" t="t" l="l"/>
              <a:pathLst>
                <a:path h="2081796" w="11367">
                  <a:moveTo>
                    <a:pt x="0" y="0"/>
                  </a:moveTo>
                  <a:lnTo>
                    <a:pt x="11367" y="0"/>
                  </a:lnTo>
                  <a:lnTo>
                    <a:pt x="11367" y="2081796"/>
                  </a:lnTo>
                  <a:lnTo>
                    <a:pt x="0" y="208179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1367" cy="2100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AutoShape 19" id="19"/>
          <p:cNvSpPr/>
          <p:nvPr/>
        </p:nvSpPr>
        <p:spPr>
          <a:xfrm flipH="true">
            <a:off x="13236172" y="7853569"/>
            <a:ext cx="0" cy="635162"/>
          </a:xfrm>
          <a:prstGeom prst="line">
            <a:avLst/>
          </a:prstGeom>
          <a:ln cap="rnd" w="38100">
            <a:solidFill>
              <a:srgbClr val="3D5998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20" id="20"/>
          <p:cNvSpPr/>
          <p:nvPr/>
        </p:nvSpPr>
        <p:spPr>
          <a:xfrm flipH="true">
            <a:off x="6855507" y="7915509"/>
            <a:ext cx="0" cy="635162"/>
          </a:xfrm>
          <a:prstGeom prst="line">
            <a:avLst/>
          </a:prstGeom>
          <a:ln cap="rnd" w="38100">
            <a:solidFill>
              <a:srgbClr val="3D5998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21" id="21"/>
          <p:cNvSpPr/>
          <p:nvPr/>
        </p:nvSpPr>
        <p:spPr>
          <a:xfrm flipV="true">
            <a:off x="3498170" y="2820546"/>
            <a:ext cx="0" cy="635162"/>
          </a:xfrm>
          <a:prstGeom prst="line">
            <a:avLst/>
          </a:prstGeom>
          <a:ln cap="rnd" w="38100">
            <a:solidFill>
              <a:srgbClr val="3D5998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22" id="22"/>
          <p:cNvSpPr/>
          <p:nvPr/>
        </p:nvSpPr>
        <p:spPr>
          <a:xfrm flipV="true">
            <a:off x="10092914" y="2820546"/>
            <a:ext cx="0" cy="635162"/>
          </a:xfrm>
          <a:prstGeom prst="line">
            <a:avLst/>
          </a:prstGeom>
          <a:ln cap="rnd" w="38100">
            <a:solidFill>
              <a:srgbClr val="3D5998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2204065" y="3455708"/>
            <a:ext cx="2588209" cy="5246370"/>
            <a:chOff x="0" y="0"/>
            <a:chExt cx="9398000" cy="190500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01955" y="301498"/>
              <a:ext cx="8566912" cy="18446877"/>
            </a:xfrm>
            <a:custGeom>
              <a:avLst/>
              <a:gdLst/>
              <a:ahLst/>
              <a:cxnLst/>
              <a:rect r="r" b="b" t="t" l="l"/>
              <a:pathLst>
                <a:path h="18446877" w="8566912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>
              <a:blip r:embed="rId4"/>
              <a:stretch>
                <a:fillRect l="0" t="-1316" r="0" b="-1316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3980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39800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>
              <a:blip r:embed="rId5"/>
              <a:stretch>
                <a:fillRect l="-42" t="0" r="-42" b="0"/>
              </a:stretch>
            </a:blip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5561403" y="2669139"/>
            <a:ext cx="2588209" cy="5246370"/>
            <a:chOff x="0" y="0"/>
            <a:chExt cx="9398000" cy="190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01955" y="301498"/>
              <a:ext cx="8566912" cy="18446877"/>
            </a:xfrm>
            <a:custGeom>
              <a:avLst/>
              <a:gdLst/>
              <a:ahLst/>
              <a:cxnLst/>
              <a:rect r="r" b="b" t="t" l="l"/>
              <a:pathLst>
                <a:path h="18446877" w="8566912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>
              <a:blip r:embed="rId6"/>
              <a:stretch>
                <a:fillRect l="0" t="-1316" r="0" b="-1316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3980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39800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>
              <a:blip r:embed="rId5"/>
              <a:stretch>
                <a:fillRect l="-42" t="0" r="-42" b="0"/>
              </a:stretch>
            </a:blip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8779345" y="3455708"/>
            <a:ext cx="2588209" cy="5246370"/>
            <a:chOff x="0" y="0"/>
            <a:chExt cx="9398000" cy="190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01955" y="301498"/>
              <a:ext cx="8566912" cy="18446877"/>
            </a:xfrm>
            <a:custGeom>
              <a:avLst/>
              <a:gdLst/>
              <a:ahLst/>
              <a:cxnLst/>
              <a:rect r="r" b="b" t="t" l="l"/>
              <a:pathLst>
                <a:path h="18446877" w="8566912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>
              <a:blip r:embed="rId7"/>
              <a:stretch>
                <a:fillRect l="0" t="-1316" r="0" b="-1316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3980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39800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>
              <a:blip r:embed="rId5"/>
              <a:stretch>
                <a:fillRect l="-42" t="0" r="-42" b="0"/>
              </a:stretch>
            </a:blip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1872379" y="2570450"/>
            <a:ext cx="2588209" cy="5246370"/>
            <a:chOff x="0" y="0"/>
            <a:chExt cx="9398000" cy="19050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01955" y="301498"/>
              <a:ext cx="8566912" cy="18446877"/>
            </a:xfrm>
            <a:custGeom>
              <a:avLst/>
              <a:gdLst/>
              <a:ahLst/>
              <a:cxnLst/>
              <a:rect r="r" b="b" t="t" l="l"/>
              <a:pathLst>
                <a:path h="18446877" w="8566912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>
              <a:blip r:embed="rId8"/>
              <a:stretch>
                <a:fillRect l="0" t="-1316" r="0" b="-1316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3980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39800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>
              <a:blip r:embed="rId5"/>
              <a:stretch>
                <a:fillRect l="-42" t="0" r="-42" b="0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5117814" y="3455708"/>
            <a:ext cx="2588209" cy="5246370"/>
            <a:chOff x="0" y="0"/>
            <a:chExt cx="9398000" cy="190500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401955" y="301498"/>
              <a:ext cx="8566912" cy="18446877"/>
            </a:xfrm>
            <a:custGeom>
              <a:avLst/>
              <a:gdLst/>
              <a:ahLst/>
              <a:cxnLst/>
              <a:rect r="r" b="b" t="t" l="l"/>
              <a:pathLst>
                <a:path h="18446877" w="8566912">
                  <a:moveTo>
                    <a:pt x="7456551" y="18446877"/>
                  </a:moveTo>
                  <a:lnTo>
                    <a:pt x="1125220" y="18446877"/>
                  </a:lnTo>
                  <a:cubicBezTo>
                    <a:pt x="503809" y="18446877"/>
                    <a:pt x="0" y="17943067"/>
                    <a:pt x="0" y="17321657"/>
                  </a:cubicBezTo>
                  <a:lnTo>
                    <a:pt x="0" y="1085342"/>
                  </a:lnTo>
                  <a:cubicBezTo>
                    <a:pt x="0" y="485902"/>
                    <a:pt x="485902" y="0"/>
                    <a:pt x="1085342" y="0"/>
                  </a:cubicBezTo>
                  <a:lnTo>
                    <a:pt x="7504811" y="0"/>
                  </a:lnTo>
                  <a:cubicBezTo>
                    <a:pt x="8091424" y="0"/>
                    <a:pt x="8566912" y="475488"/>
                    <a:pt x="8566912" y="1062101"/>
                  </a:cubicBezTo>
                  <a:lnTo>
                    <a:pt x="8566912" y="17336515"/>
                  </a:lnTo>
                  <a:cubicBezTo>
                    <a:pt x="8566912" y="17949672"/>
                    <a:pt x="8069707" y="18446877"/>
                    <a:pt x="7456551" y="18446877"/>
                  </a:cubicBezTo>
                  <a:close/>
                </a:path>
              </a:pathLst>
            </a:custGeom>
            <a:blipFill>
              <a:blip r:embed="rId9"/>
              <a:stretch>
                <a:fillRect l="0" t="-1316" r="0" b="-1316"/>
              </a:stretch>
            </a:blip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398000" cy="19050000"/>
            </a:xfrm>
            <a:custGeom>
              <a:avLst/>
              <a:gdLst/>
              <a:ahLst/>
              <a:cxnLst/>
              <a:rect r="r" b="b" t="t" l="l"/>
              <a:pathLst>
                <a:path h="19050000" w="9398000">
                  <a:moveTo>
                    <a:pt x="9398000" y="19050000"/>
                  </a:moveTo>
                  <a:lnTo>
                    <a:pt x="0" y="19050000"/>
                  </a:lnTo>
                  <a:lnTo>
                    <a:pt x="0" y="0"/>
                  </a:lnTo>
                  <a:lnTo>
                    <a:pt x="9398000" y="0"/>
                  </a:lnTo>
                  <a:lnTo>
                    <a:pt x="9398000" y="19050000"/>
                  </a:lnTo>
                  <a:close/>
                </a:path>
              </a:pathLst>
            </a:custGeom>
            <a:blipFill>
              <a:blip r:embed="rId5"/>
              <a:stretch>
                <a:fillRect l="-42" t="0" r="-42" b="0"/>
              </a:stretch>
            </a:blipFill>
          </p:spPr>
        </p:sp>
      </p:grpSp>
      <p:sp>
        <p:nvSpPr>
          <p:cNvPr name="AutoShape 38" id="38"/>
          <p:cNvSpPr/>
          <p:nvPr/>
        </p:nvSpPr>
        <p:spPr>
          <a:xfrm flipV="true">
            <a:off x="16392868" y="2820546"/>
            <a:ext cx="0" cy="635162"/>
          </a:xfrm>
          <a:prstGeom prst="line">
            <a:avLst/>
          </a:prstGeom>
          <a:ln cap="rnd" w="38100">
            <a:solidFill>
              <a:srgbClr val="3D5998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39" id="39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2058783" y="8495030"/>
            <a:ext cx="2392877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Датчики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678119" y="8556969"/>
            <a:ext cx="2392877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Оселі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2301731" y="2197705"/>
            <a:ext cx="2392877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Вxід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877011" y="2002409"/>
            <a:ext cx="2392877" cy="7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Додавання датчику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184489" y="2005384"/>
            <a:ext cx="2392877" cy="7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Список повідомлень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0173" y="4316022"/>
            <a:ext cx="110236" cy="2818996"/>
            <a:chOff x="0" y="0"/>
            <a:chExt cx="26312" cy="6728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10063082" y="-3203065"/>
            <a:ext cx="47625" cy="8721902"/>
            <a:chOff x="0" y="0"/>
            <a:chExt cx="11367" cy="2081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67" cy="2081796"/>
            </a:xfrm>
            <a:custGeom>
              <a:avLst/>
              <a:gdLst/>
              <a:ahLst/>
              <a:cxnLst/>
              <a:rect r="r" b="b" t="t" l="l"/>
              <a:pathLst>
                <a:path h="2081796" w="11367">
                  <a:moveTo>
                    <a:pt x="0" y="0"/>
                  </a:moveTo>
                  <a:lnTo>
                    <a:pt x="11367" y="0"/>
                  </a:lnTo>
                  <a:lnTo>
                    <a:pt x="11367" y="2081796"/>
                  </a:lnTo>
                  <a:lnTo>
                    <a:pt x="0" y="208179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1367" cy="2100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028307" y="3181328"/>
            <a:ext cx="3888986" cy="2086085"/>
            <a:chOff x="0" y="0"/>
            <a:chExt cx="900011" cy="4827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00011" cy="482774"/>
            </a:xfrm>
            <a:custGeom>
              <a:avLst/>
              <a:gdLst/>
              <a:ahLst/>
              <a:cxnLst/>
              <a:rect r="r" b="b" t="t" l="l"/>
              <a:pathLst>
                <a:path h="482774" w="900011">
                  <a:moveTo>
                    <a:pt x="63703" y="0"/>
                  </a:moveTo>
                  <a:lnTo>
                    <a:pt x="836308" y="0"/>
                  </a:lnTo>
                  <a:cubicBezTo>
                    <a:pt x="871491" y="0"/>
                    <a:pt x="900011" y="28521"/>
                    <a:pt x="900011" y="63703"/>
                  </a:cubicBezTo>
                  <a:lnTo>
                    <a:pt x="900011" y="419070"/>
                  </a:lnTo>
                  <a:cubicBezTo>
                    <a:pt x="900011" y="454253"/>
                    <a:pt x="871491" y="482774"/>
                    <a:pt x="836308" y="482774"/>
                  </a:cubicBezTo>
                  <a:lnTo>
                    <a:pt x="63703" y="482774"/>
                  </a:lnTo>
                  <a:cubicBezTo>
                    <a:pt x="28521" y="482774"/>
                    <a:pt x="0" y="454253"/>
                    <a:pt x="0" y="419070"/>
                  </a:cubicBezTo>
                  <a:lnTo>
                    <a:pt x="0" y="63703"/>
                  </a:lnTo>
                  <a:cubicBezTo>
                    <a:pt x="0" y="28521"/>
                    <a:pt x="28521" y="0"/>
                    <a:pt x="6370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00569E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00011" cy="520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756"/>
                </a:lnSpc>
                <a:spcBef>
                  <a:spcPct val="0"/>
                </a:spcBef>
              </a:pPr>
              <a:r>
                <a:rPr lang="en-US" sz="1968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Декоратор автентифікації за допомогою сесії та токена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13148273" y="4243421"/>
            <a:ext cx="880034" cy="0"/>
          </a:xfrm>
          <a:prstGeom prst="line">
            <a:avLst/>
          </a:prstGeom>
          <a:ln cap="rnd" w="38100">
            <a:solidFill>
              <a:srgbClr val="00569E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47518" y="2432899"/>
            <a:ext cx="11480789" cy="6585242"/>
            <a:chOff x="0" y="0"/>
            <a:chExt cx="7981950" cy="45783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969696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27171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l="-484" t="0" r="-12279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3594227" y="288940"/>
            <a:ext cx="12565092" cy="84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4"/>
              </a:lnSpc>
            </a:pPr>
            <a:r>
              <a:rPr lang="en-US" sz="4524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Ділянки коду back-end частини додатку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0173" y="4316022"/>
            <a:ext cx="110236" cy="2818996"/>
            <a:chOff x="0" y="0"/>
            <a:chExt cx="26312" cy="6728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933936" y="384517"/>
            <a:ext cx="4420127" cy="11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32"/>
              </a:lnSpc>
            </a:pPr>
            <a:r>
              <a:rPr lang="en-US" sz="6737" b="true">
                <a:solidFill>
                  <a:srgbClr val="000000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Висновки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64566" y="2257579"/>
            <a:ext cx="13758867" cy="7415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1"/>
              </a:lnSpc>
            </a:pPr>
            <a:r>
              <a:rPr lang="en-US" sz="2793" b="true">
                <a:solidFill>
                  <a:srgbClr val="0B9211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Досягнення:</a:t>
            </a: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Ств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орено комплексну систему Safe Home із REST API сервером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, адмінпанеллю,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мобільним додатком та інтеграцією IoT для надійного моніторин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г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у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 безп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еки.</a:t>
            </a: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Реалізовано авторизацію через Google OAuth, push-сповіщення через Firebase та підтримку платежів через Stripe. Впроваджено CI/CD для back-end та </a:t>
            </a: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front-end частин додатку за допомогою Microsoft Azure.</a:t>
            </a:r>
          </a:p>
          <a:p>
            <a:pPr algn="just">
              <a:lnSpc>
                <a:spcPts val="3911"/>
              </a:lnSpc>
            </a:pPr>
          </a:p>
          <a:p>
            <a:pPr algn="just">
              <a:lnSpc>
                <a:spcPts val="3911"/>
              </a:lnSpc>
            </a:pPr>
            <a:r>
              <a:rPr lang="en-US" sz="2793" b="true">
                <a:solidFill>
                  <a:srgbClr val="FF3131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Виклики:</a:t>
            </a: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Масшта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бування системи при зростанні кількості користувачів та пристроїв.</a:t>
            </a: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Гарантування безпеки даних у реальному часі за високих навантажень. Впровадження технології WebSocket у мобільний додаток.</a:t>
            </a:r>
          </a:p>
          <a:p>
            <a:pPr algn="just">
              <a:lnSpc>
                <a:spcPts val="3911"/>
              </a:lnSpc>
            </a:pPr>
          </a:p>
          <a:p>
            <a:pPr algn="just">
              <a:lnSpc>
                <a:spcPts val="3911"/>
              </a:lnSpc>
            </a:pP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Safe Home відповідає сучасним вимогам ринку розумних будинків і має потенціал для подальшого розвитку. 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Нео</a:t>
            </a:r>
            <a:r>
              <a:rPr lang="en-US" sz="279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бхідно продовжити оптимізацію та інтеграцію з додатковими IoT-пристроями для розширення функціоналу.</a:t>
            </a:r>
          </a:p>
        </p:txBody>
      </p:sp>
      <p:grpSp>
        <p:nvGrpSpPr>
          <p:cNvPr name="Group 17" id="17"/>
          <p:cNvGrpSpPr/>
          <p:nvPr/>
        </p:nvGrpSpPr>
        <p:grpSpPr>
          <a:xfrm rot="5400000">
            <a:off x="9110245" y="-1390874"/>
            <a:ext cx="67509" cy="5928323"/>
            <a:chOff x="0" y="0"/>
            <a:chExt cx="16113" cy="14150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113" cy="1415007"/>
            </a:xfrm>
            <a:custGeom>
              <a:avLst/>
              <a:gdLst/>
              <a:ahLst/>
              <a:cxnLst/>
              <a:rect r="r" b="b" t="t" l="l"/>
              <a:pathLst>
                <a:path h="1415007" w="16113">
                  <a:moveTo>
                    <a:pt x="0" y="0"/>
                  </a:moveTo>
                  <a:lnTo>
                    <a:pt x="16113" y="0"/>
                  </a:lnTo>
                  <a:lnTo>
                    <a:pt x="16113" y="1415007"/>
                  </a:lnTo>
                  <a:lnTo>
                    <a:pt x="0" y="1415007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16113" cy="1434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579406" y="-506450"/>
            <a:ext cx="3086100" cy="11299900"/>
            <a:chOff x="0" y="0"/>
            <a:chExt cx="812800" cy="297610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6818956" y="4517510"/>
            <a:ext cx="110236" cy="2818996"/>
            <a:chOff x="0" y="0"/>
            <a:chExt cx="26312" cy="67285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12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743787" y="543254"/>
            <a:ext cx="5429829" cy="866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</a:pPr>
            <a:r>
              <a:rPr lang="en-US" sz="5020" b="true">
                <a:solidFill>
                  <a:srgbClr val="3D5998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Мета роботи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5367043" y="-1362617"/>
            <a:ext cx="112584" cy="5981620"/>
            <a:chOff x="0" y="0"/>
            <a:chExt cx="26872" cy="14277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872" cy="1427729"/>
            </a:xfrm>
            <a:custGeom>
              <a:avLst/>
              <a:gdLst/>
              <a:ahLst/>
              <a:cxnLst/>
              <a:rect r="r" b="b" t="t" l="l"/>
              <a:pathLst>
                <a:path h="1427729" w="26872">
                  <a:moveTo>
                    <a:pt x="0" y="0"/>
                  </a:moveTo>
                  <a:lnTo>
                    <a:pt x="26872" y="0"/>
                  </a:lnTo>
                  <a:lnTo>
                    <a:pt x="26872" y="1427729"/>
                  </a:lnTo>
                  <a:lnTo>
                    <a:pt x="0" y="1427729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6872" cy="14467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9511" y="3070882"/>
            <a:ext cx="110236" cy="2818996"/>
            <a:chOff x="0" y="0"/>
            <a:chExt cx="26312" cy="67285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80502" y="0"/>
            <a:ext cx="3086100" cy="11299900"/>
            <a:chOff x="0" y="0"/>
            <a:chExt cx="812800" cy="29761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22240" y="3474545"/>
            <a:ext cx="110236" cy="2818996"/>
            <a:chOff x="0" y="0"/>
            <a:chExt cx="26312" cy="6728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05178" y="1846410"/>
            <a:ext cx="932288" cy="1529304"/>
            <a:chOff x="0" y="0"/>
            <a:chExt cx="1451520" cy="23810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417552" y="2368973"/>
            <a:ext cx="260819" cy="484642"/>
            <a:chOff x="0" y="0"/>
            <a:chExt cx="406080" cy="7545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662648" y="1988381"/>
            <a:ext cx="4736357" cy="1231027"/>
            <a:chOff x="0" y="0"/>
            <a:chExt cx="7374240" cy="19166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826248" y="3420838"/>
            <a:ext cx="932751" cy="1529304"/>
            <a:chOff x="0" y="0"/>
            <a:chExt cx="1452240" cy="23810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19685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376557" y="3943400"/>
            <a:ext cx="260819" cy="484642"/>
            <a:chOff x="0" y="0"/>
            <a:chExt cx="406080" cy="7545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24257" y="-32385"/>
              <a:ext cx="447294" cy="842264"/>
            </a:xfrm>
            <a:custGeom>
              <a:avLst/>
              <a:gdLst/>
              <a:ahLst/>
              <a:cxnLst/>
              <a:rect r="r" b="b" t="t" l="l"/>
              <a:pathLst>
                <a:path h="842264" w="44729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4628176" y="3562808"/>
            <a:ext cx="4738207" cy="1231027"/>
            <a:chOff x="0" y="0"/>
            <a:chExt cx="7377120" cy="191664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434580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4580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305178" y="5085559"/>
            <a:ext cx="932288" cy="1529304"/>
            <a:chOff x="0" y="0"/>
            <a:chExt cx="1451520" cy="238104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8417552" y="5608121"/>
            <a:ext cx="260819" cy="484642"/>
            <a:chOff x="0" y="0"/>
            <a:chExt cx="406080" cy="75456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8662648" y="5227529"/>
            <a:ext cx="4736357" cy="1231027"/>
            <a:chOff x="0" y="0"/>
            <a:chExt cx="7374240" cy="19166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8826248" y="6614863"/>
            <a:ext cx="932751" cy="1529304"/>
            <a:chOff x="0" y="0"/>
            <a:chExt cx="1452240" cy="2381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-19685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78994" y="1078484"/>
                  </a:moveTo>
                  <a:lnTo>
                    <a:pt x="1078611" y="78994"/>
                  </a:lnTo>
                  <a:cubicBezTo>
                    <a:pt x="1158240" y="0"/>
                    <a:pt x="1287145" y="0"/>
                    <a:pt x="1366774" y="78994"/>
                  </a:cubicBezTo>
                  <a:lnTo>
                    <a:pt x="1474216" y="186436"/>
                  </a:lnTo>
                  <a:lnTo>
                    <a:pt x="582549" y="1078484"/>
                  </a:lnTo>
                  <a:cubicBezTo>
                    <a:pt x="502920" y="1157986"/>
                    <a:pt x="502920" y="1287018"/>
                    <a:pt x="582549" y="1366520"/>
                  </a:cubicBezTo>
                  <a:lnTo>
                    <a:pt x="1474216" y="2257933"/>
                  </a:lnTo>
                  <a:lnTo>
                    <a:pt x="1366774" y="2365375"/>
                  </a:lnTo>
                  <a:cubicBezTo>
                    <a:pt x="1287145" y="2444877"/>
                    <a:pt x="1158240" y="2444877"/>
                    <a:pt x="1078611" y="2365375"/>
                  </a:cubicBezTo>
                  <a:lnTo>
                    <a:pt x="78994" y="1366012"/>
                  </a:lnTo>
                  <a:cubicBezTo>
                    <a:pt x="0" y="1286510"/>
                    <a:pt x="0" y="1158113"/>
                    <a:pt x="78994" y="1078484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9376557" y="7137425"/>
            <a:ext cx="260819" cy="484642"/>
            <a:chOff x="0" y="0"/>
            <a:chExt cx="406080" cy="75456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-24257" y="-32385"/>
              <a:ext cx="447294" cy="842264"/>
            </a:xfrm>
            <a:custGeom>
              <a:avLst/>
              <a:gdLst/>
              <a:ahLst/>
              <a:cxnLst/>
              <a:rect r="r" b="b" t="t" l="l"/>
              <a:pathLst>
                <a:path h="842264" w="447294">
                  <a:moveTo>
                    <a:pt x="96901" y="596138"/>
                  </a:moveTo>
                  <a:lnTo>
                    <a:pt x="281940" y="781304"/>
                  </a:lnTo>
                  <a:cubicBezTo>
                    <a:pt x="342900" y="842264"/>
                    <a:pt x="447294" y="799338"/>
                    <a:pt x="447294" y="712851"/>
                  </a:cubicBezTo>
                  <a:lnTo>
                    <a:pt x="447294" y="129413"/>
                  </a:lnTo>
                  <a:cubicBezTo>
                    <a:pt x="447294" y="42926"/>
                    <a:pt x="342900" y="0"/>
                    <a:pt x="281940" y="60960"/>
                  </a:cubicBezTo>
                  <a:lnTo>
                    <a:pt x="96901" y="246126"/>
                  </a:lnTo>
                  <a:cubicBezTo>
                    <a:pt x="0" y="343027"/>
                    <a:pt x="0" y="499237"/>
                    <a:pt x="96901" y="596138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4628176" y="6756833"/>
            <a:ext cx="4738207" cy="1231027"/>
            <a:chOff x="0" y="0"/>
            <a:chExt cx="7377120" cy="191664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434580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4580">
                  <a:moveTo>
                    <a:pt x="967105" y="1963166"/>
                  </a:moveTo>
                  <a:lnTo>
                    <a:pt x="7434580" y="1963166"/>
                  </a:lnTo>
                  <a:lnTo>
                    <a:pt x="6596380" y="1125601"/>
                  </a:lnTo>
                  <a:cubicBezTo>
                    <a:pt x="6556883" y="1086104"/>
                    <a:pt x="6536563" y="1033780"/>
                    <a:pt x="6536563" y="981583"/>
                  </a:cubicBezTo>
                  <a:cubicBezTo>
                    <a:pt x="6536563" y="929386"/>
                    <a:pt x="6556375" y="877570"/>
                    <a:pt x="6596380" y="837565"/>
                  </a:cubicBezTo>
                  <a:lnTo>
                    <a:pt x="7434072" y="0"/>
                  </a:lnTo>
                  <a:lnTo>
                    <a:pt x="967105" y="0"/>
                  </a:lnTo>
                  <a:lnTo>
                    <a:pt x="0" y="980948"/>
                  </a:lnTo>
                  <a:lnTo>
                    <a:pt x="967105" y="1963039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9332716" y="2153720"/>
            <a:ext cx="3541271" cy="957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51"/>
              </a:lnSpc>
              <a:spcBef>
                <a:spcPct val="0"/>
              </a:spcBef>
            </a:pPr>
            <a:r>
              <a:rPr lang="en-US" sz="1849" spc="18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Забезпечення надійного моніторингу  безпеки оселі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426425" y="2269923"/>
            <a:ext cx="784126" cy="6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40"/>
              </a:lnSpc>
              <a:spcBef>
                <a:spcPct val="0"/>
              </a:spcBef>
            </a:pPr>
            <a:r>
              <a:rPr lang="en-US" sz="3507" spc="343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758999" y="3850934"/>
            <a:ext cx="784126" cy="6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40"/>
              </a:lnSpc>
              <a:spcBef>
                <a:spcPct val="0"/>
              </a:spcBef>
            </a:pPr>
            <a:r>
              <a:rPr lang="en-US" sz="3507" spc="343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426425" y="5509071"/>
            <a:ext cx="784126" cy="6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40"/>
              </a:lnSpc>
              <a:spcBef>
                <a:spcPct val="0"/>
              </a:spcBef>
            </a:pPr>
            <a:r>
              <a:rPr lang="en-US" sz="3507" spc="343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03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758999" y="7053370"/>
            <a:ext cx="784126" cy="6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40"/>
              </a:lnSpc>
              <a:spcBef>
                <a:spcPct val="0"/>
              </a:spcBef>
            </a:pPr>
            <a:r>
              <a:rPr lang="en-US" sz="3507" spc="343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04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76631" y="6988655"/>
            <a:ext cx="3425792" cy="63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87"/>
              </a:lnSpc>
              <a:spcBef>
                <a:spcPct val="0"/>
              </a:spcBef>
            </a:pPr>
            <a:r>
              <a:rPr lang="en-US" sz="1875" spc="18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Розробка адмін-панелі для керування системою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305829" y="3712522"/>
            <a:ext cx="3242133" cy="90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11"/>
              </a:lnSpc>
              <a:spcBef>
                <a:spcPct val="0"/>
              </a:spcBef>
            </a:pPr>
            <a:r>
              <a:rPr lang="en-US" sz="1747" spc="171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Сповіщення про порушення безпеки в реальному часі 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8305178" y="8277517"/>
            <a:ext cx="932288" cy="1529304"/>
            <a:chOff x="0" y="0"/>
            <a:chExt cx="1451520" cy="238104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8417552" y="8800079"/>
            <a:ext cx="260819" cy="484642"/>
            <a:chOff x="0" y="0"/>
            <a:chExt cx="406080" cy="75456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8662648" y="8419487"/>
            <a:ext cx="4736357" cy="1231027"/>
            <a:chOff x="0" y="0"/>
            <a:chExt cx="7374240" cy="191664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7422803" y="8657988"/>
            <a:ext cx="626167" cy="639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40"/>
              </a:lnSpc>
              <a:spcBef>
                <a:spcPct val="0"/>
              </a:spcBef>
            </a:pPr>
            <a:r>
              <a:rPr lang="en-US" sz="3507" spc="343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05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292623" y="5377556"/>
            <a:ext cx="3359685" cy="90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9"/>
              </a:lnSpc>
            </a:pPr>
            <a:r>
              <a:rPr lang="en-US" sz="1775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Створення зручного, інтуїтивного </a:t>
            </a:r>
          </a:p>
          <a:p>
            <a:pPr algn="ctr">
              <a:lnSpc>
                <a:spcPts val="2449"/>
              </a:lnSpc>
              <a:spcBef>
                <a:spcPct val="0"/>
              </a:spcBef>
            </a:pPr>
            <a:r>
              <a:rPr lang="en-US" sz="1775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мобільного додатку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9362760" y="8517703"/>
            <a:ext cx="3165541" cy="95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87"/>
              </a:lnSpc>
              <a:spcBef>
                <a:spcPct val="0"/>
              </a:spcBef>
            </a:pPr>
            <a:r>
              <a:rPr lang="en-US" sz="1875" spc="18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Ефективна інтеграція та обробка даних від IoT-пристроїв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109379" y="9326182"/>
            <a:ext cx="664638" cy="72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4543" y="2636317"/>
            <a:ext cx="7934212" cy="503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7"/>
              </a:lnSpc>
              <a:spcBef>
                <a:spcPct val="0"/>
              </a:spcBef>
            </a:pPr>
            <a:r>
              <a:rPr lang="en-US" sz="2691" spc="-53">
                <a:solidFill>
                  <a:srgbClr val="00569E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Ринок розумних будинків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9706" y="3220649"/>
            <a:ext cx="6270423" cy="131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56"/>
              </a:lnSpc>
            </a:pPr>
            <a:r>
              <a:rPr lang="en-US" sz="1771">
                <a:solidFill>
                  <a:srgbClr val="343432"/>
                </a:solidFill>
                <a:latin typeface="Open Sans 2"/>
                <a:ea typeface="Open Sans 2"/>
                <a:cs typeface="Open Sans 2"/>
                <a:sym typeface="Open Sans 2"/>
              </a:rPr>
              <a:t>Ринок розумних будинків активно розвивається. За даними аналітичних звітів, у 2025 році оцінюється в 125 мільярдів доларів, з прогнозованим зростанням до 250 мільярдів доларів до 2035 року при CAGR 7,2%.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13757" y="4742948"/>
            <a:ext cx="5943363" cy="46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7"/>
              </a:lnSpc>
              <a:spcBef>
                <a:spcPct val="0"/>
              </a:spcBef>
            </a:pPr>
            <a:r>
              <a:rPr lang="en-US" b="true" sz="2691" spc="-53">
                <a:solidFill>
                  <a:srgbClr val="00569E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Ринок охоронних служб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13757" y="5294928"/>
            <a:ext cx="6295586" cy="1317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56"/>
              </a:lnSpc>
            </a:pPr>
            <a:r>
              <a:rPr lang="en-US" sz="1771">
                <a:solidFill>
                  <a:srgbClr val="343432"/>
                </a:solidFill>
                <a:latin typeface="Open Sans 1"/>
                <a:ea typeface="Open Sans 1"/>
                <a:cs typeface="Open Sans 1"/>
                <a:sym typeface="Open Sans 1"/>
              </a:rPr>
              <a:t>Ринок звичайних охоронних служб у 2025 році становить 75 мільярдів доларів, з прогнозованим зростанням до 110 мільярдів доларів до 2035 року при CAGR 3,9%.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2183" y="6831447"/>
            <a:ext cx="6891352" cy="46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67"/>
              </a:lnSpc>
              <a:spcBef>
                <a:spcPct val="0"/>
              </a:spcBef>
            </a:pPr>
            <a:r>
              <a:rPr lang="en-US" b="true" sz="2691" spc="-53">
                <a:solidFill>
                  <a:srgbClr val="00569E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Порівняння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32183" y="7382216"/>
            <a:ext cx="6590318" cy="165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56"/>
              </a:lnSpc>
            </a:pPr>
            <a:r>
              <a:rPr lang="en-US" sz="1771">
                <a:solidFill>
                  <a:srgbClr val="343432"/>
                </a:solidFill>
                <a:latin typeface="Open Sans 1"/>
                <a:ea typeface="Open Sans 1"/>
                <a:cs typeface="Open Sans 1"/>
                <a:sym typeface="Open Sans 1"/>
              </a:rPr>
              <a:t>Порівняння показує, що ринок розумних будинків зростає швидше, це різниця підтримується попитом на доступні рішення, які дозволяють користувачам самостійно створювати системи безпеки без залучення професійних охоронних компаній.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96721" y="-123299"/>
            <a:ext cx="10139050" cy="10167349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 rot="0">
            <a:off x="1259511" y="3070882"/>
            <a:ext cx="110236" cy="2818996"/>
            <a:chOff x="0" y="0"/>
            <a:chExt cx="26312" cy="67285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536208" y="162584"/>
            <a:ext cx="7226606" cy="175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</a:pPr>
            <a:r>
              <a:rPr lang="en-US" sz="5020" b="true">
                <a:solidFill>
                  <a:srgbClr val="3D5998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Аналіз предметної області</a:t>
            </a:r>
          </a:p>
        </p:txBody>
      </p:sp>
      <p:grpSp>
        <p:nvGrpSpPr>
          <p:cNvPr name="Group 20" id="20"/>
          <p:cNvGrpSpPr/>
          <p:nvPr/>
        </p:nvGrpSpPr>
        <p:grpSpPr>
          <a:xfrm rot="5400000">
            <a:off x="5111401" y="-1160457"/>
            <a:ext cx="126814" cy="6454829"/>
            <a:chOff x="0" y="0"/>
            <a:chExt cx="30269" cy="154067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269" cy="1540677"/>
            </a:xfrm>
            <a:custGeom>
              <a:avLst/>
              <a:gdLst/>
              <a:ahLst/>
              <a:cxnLst/>
              <a:rect r="r" b="b" t="t" l="l"/>
              <a:pathLst>
                <a:path h="1540677" w="30269">
                  <a:moveTo>
                    <a:pt x="0" y="0"/>
                  </a:moveTo>
                  <a:lnTo>
                    <a:pt x="30269" y="0"/>
                  </a:lnTo>
                  <a:lnTo>
                    <a:pt x="30269" y="1540677"/>
                  </a:lnTo>
                  <a:lnTo>
                    <a:pt x="0" y="1540677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30269" cy="1559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6789121" y="-2958638"/>
            <a:ext cx="128509" cy="8625045"/>
            <a:chOff x="0" y="0"/>
            <a:chExt cx="30673" cy="20586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673" cy="2058677"/>
            </a:xfrm>
            <a:custGeom>
              <a:avLst/>
              <a:gdLst/>
              <a:ahLst/>
              <a:cxnLst/>
              <a:rect r="r" b="b" t="t" l="l"/>
              <a:pathLst>
                <a:path h="2058677" w="30673">
                  <a:moveTo>
                    <a:pt x="0" y="0"/>
                  </a:moveTo>
                  <a:lnTo>
                    <a:pt x="30673" y="0"/>
                  </a:lnTo>
                  <a:lnTo>
                    <a:pt x="30673" y="2058677"/>
                  </a:lnTo>
                  <a:lnTo>
                    <a:pt x="0" y="2058677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0673" cy="2077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70334" y="2312208"/>
            <a:ext cx="1294778" cy="2123925"/>
            <a:chOff x="0" y="0"/>
            <a:chExt cx="1451520" cy="238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426401" y="3037952"/>
            <a:ext cx="362230" cy="673079"/>
            <a:chOff x="0" y="0"/>
            <a:chExt cx="406080" cy="754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270334" y="4833083"/>
            <a:ext cx="1294778" cy="2123925"/>
            <a:chOff x="0" y="0"/>
            <a:chExt cx="1451520" cy="23810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426401" y="5558827"/>
            <a:ext cx="362230" cy="673079"/>
            <a:chOff x="0" y="0"/>
            <a:chExt cx="406080" cy="7545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766794" y="5030254"/>
            <a:ext cx="6577936" cy="1709673"/>
            <a:chOff x="0" y="0"/>
            <a:chExt cx="7374240" cy="19166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754076" y="2519334"/>
            <a:ext cx="6558886" cy="1709673"/>
            <a:chOff x="0" y="0"/>
            <a:chExt cx="7352883" cy="19166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09794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09794">
                  <a:moveTo>
                    <a:pt x="6446212" y="0"/>
                  </a:moveTo>
                  <a:lnTo>
                    <a:pt x="0" y="0"/>
                  </a:lnTo>
                  <a:lnTo>
                    <a:pt x="835393" y="837565"/>
                  </a:lnTo>
                  <a:cubicBezTo>
                    <a:pt x="874775" y="877062"/>
                    <a:pt x="895036" y="929386"/>
                    <a:pt x="895036" y="981583"/>
                  </a:cubicBezTo>
                  <a:cubicBezTo>
                    <a:pt x="895036" y="1033780"/>
                    <a:pt x="875408" y="1085596"/>
                    <a:pt x="835393" y="1125601"/>
                  </a:cubicBezTo>
                  <a:lnTo>
                    <a:pt x="633" y="1963166"/>
                  </a:lnTo>
                  <a:lnTo>
                    <a:pt x="6445705" y="1963166"/>
                  </a:lnTo>
                  <a:lnTo>
                    <a:pt x="7409794" y="981583"/>
                  </a:lnTo>
                  <a:lnTo>
                    <a:pt x="6446212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238565" y="7348821"/>
            <a:ext cx="1294778" cy="2123925"/>
            <a:chOff x="0" y="0"/>
            <a:chExt cx="1451520" cy="23810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394632" y="8074565"/>
            <a:ext cx="362230" cy="673079"/>
            <a:chOff x="0" y="0"/>
            <a:chExt cx="406080" cy="7545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735025" y="7545993"/>
            <a:ext cx="6577936" cy="1709673"/>
            <a:chOff x="0" y="0"/>
            <a:chExt cx="7374240" cy="19166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24436" y="-76830"/>
            <a:ext cx="2177914" cy="11299900"/>
            <a:chOff x="0" y="0"/>
            <a:chExt cx="573607" cy="297610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73607" cy="2976105"/>
            </a:xfrm>
            <a:custGeom>
              <a:avLst/>
              <a:gdLst/>
              <a:ahLst/>
              <a:cxnLst/>
              <a:rect r="r" b="b" t="t" l="l"/>
              <a:pathLst>
                <a:path h="2976105" w="573607">
                  <a:moveTo>
                    <a:pt x="0" y="0"/>
                  </a:moveTo>
                  <a:lnTo>
                    <a:pt x="573607" y="0"/>
                  </a:lnTo>
                  <a:lnTo>
                    <a:pt x="573607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573607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712297" y="2519334"/>
            <a:ext cx="5217548" cy="1720875"/>
            <a:chOff x="0" y="0"/>
            <a:chExt cx="6236770" cy="205704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236669" cy="2056990"/>
            </a:xfrm>
            <a:custGeom>
              <a:avLst/>
              <a:gdLst/>
              <a:ahLst/>
              <a:cxnLst/>
              <a:rect r="r" b="b" t="t" l="l"/>
              <a:pathLst>
                <a:path h="2056990" w="6236669">
                  <a:moveTo>
                    <a:pt x="5128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56990"/>
                    <a:pt x="0" y="2056990"/>
                    <a:pt x="0" y="2056990"/>
                  </a:cubicBezTo>
                  <a:cubicBezTo>
                    <a:pt x="5128408" y="2056990"/>
                    <a:pt x="5128408" y="2056990"/>
                    <a:pt x="5128408" y="2056990"/>
                  </a:cubicBezTo>
                  <a:cubicBezTo>
                    <a:pt x="5739011" y="2056990"/>
                    <a:pt x="6236669" y="1595048"/>
                    <a:pt x="6236669" y="1028405"/>
                  </a:cubicBezTo>
                  <a:cubicBezTo>
                    <a:pt x="6236669" y="461762"/>
                    <a:pt x="5739011" y="0"/>
                    <a:pt x="5128408" y="0"/>
                  </a:cubicBezTo>
                  <a:close/>
                </a:path>
              </a:pathLst>
            </a:custGeom>
            <a:solidFill>
              <a:srgbClr val="6E9EDE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9865411" y="2519334"/>
            <a:ext cx="1719068" cy="1720875"/>
            <a:chOff x="0" y="0"/>
            <a:chExt cx="2054880" cy="205704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054860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4860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0763115" y="5046767"/>
            <a:ext cx="5217548" cy="1720875"/>
            <a:chOff x="0" y="0"/>
            <a:chExt cx="6236770" cy="2057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236669" cy="2056990"/>
            </a:xfrm>
            <a:custGeom>
              <a:avLst/>
              <a:gdLst/>
              <a:ahLst/>
              <a:cxnLst/>
              <a:rect r="r" b="b" t="t" l="l"/>
              <a:pathLst>
                <a:path h="2056990" w="6236669">
                  <a:moveTo>
                    <a:pt x="5128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56990"/>
                    <a:pt x="0" y="2056990"/>
                    <a:pt x="0" y="2056990"/>
                  </a:cubicBezTo>
                  <a:cubicBezTo>
                    <a:pt x="5128408" y="2056990"/>
                    <a:pt x="5128408" y="2056990"/>
                    <a:pt x="5128408" y="2056990"/>
                  </a:cubicBezTo>
                  <a:cubicBezTo>
                    <a:pt x="5739011" y="2056990"/>
                    <a:pt x="6236669" y="1595048"/>
                    <a:pt x="6236669" y="1028405"/>
                  </a:cubicBezTo>
                  <a:cubicBezTo>
                    <a:pt x="6236669" y="461762"/>
                    <a:pt x="5739011" y="0"/>
                    <a:pt x="5128408" y="0"/>
                  </a:cubicBezTo>
                  <a:close/>
                </a:path>
              </a:pathLst>
            </a:custGeom>
            <a:solidFill>
              <a:srgbClr val="6E9EDE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9916230" y="5046767"/>
            <a:ext cx="1719068" cy="1720875"/>
            <a:chOff x="0" y="0"/>
            <a:chExt cx="2054880" cy="205704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054860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4860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0763115" y="7537425"/>
            <a:ext cx="5217548" cy="1720875"/>
            <a:chOff x="0" y="0"/>
            <a:chExt cx="6236770" cy="205704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236669" cy="2056990"/>
            </a:xfrm>
            <a:custGeom>
              <a:avLst/>
              <a:gdLst/>
              <a:ahLst/>
              <a:cxnLst/>
              <a:rect r="r" b="b" t="t" l="l"/>
              <a:pathLst>
                <a:path h="2056990" w="6236669">
                  <a:moveTo>
                    <a:pt x="512840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056990"/>
                    <a:pt x="0" y="2056990"/>
                    <a:pt x="0" y="2056990"/>
                  </a:cubicBezTo>
                  <a:cubicBezTo>
                    <a:pt x="5128408" y="2056990"/>
                    <a:pt x="5128408" y="2056990"/>
                    <a:pt x="5128408" y="2056990"/>
                  </a:cubicBezTo>
                  <a:cubicBezTo>
                    <a:pt x="5739011" y="2056990"/>
                    <a:pt x="6236669" y="1595048"/>
                    <a:pt x="6236669" y="1028405"/>
                  </a:cubicBezTo>
                  <a:cubicBezTo>
                    <a:pt x="6236669" y="461762"/>
                    <a:pt x="5739011" y="0"/>
                    <a:pt x="5128408" y="0"/>
                  </a:cubicBezTo>
                  <a:close/>
                </a:path>
              </a:pathLst>
            </a:custGeom>
            <a:solidFill>
              <a:srgbClr val="6E9EDE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9916230" y="7527900"/>
            <a:ext cx="1719068" cy="1720875"/>
            <a:chOff x="0" y="0"/>
            <a:chExt cx="2054880" cy="20570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054860" cy="2057146"/>
            </a:xfrm>
            <a:custGeom>
              <a:avLst/>
              <a:gdLst/>
              <a:ahLst/>
              <a:cxnLst/>
              <a:rect r="r" b="b" t="t" l="l"/>
              <a:pathLst>
                <a:path h="2057146" w="2054860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10427475" y="5292408"/>
            <a:ext cx="726246" cy="1217791"/>
          </a:xfrm>
          <a:custGeom>
            <a:avLst/>
            <a:gdLst/>
            <a:ahLst/>
            <a:cxnLst/>
            <a:rect r="r" b="b" t="t" l="l"/>
            <a:pathLst>
              <a:path h="1217791" w="726246">
                <a:moveTo>
                  <a:pt x="0" y="0"/>
                </a:moveTo>
                <a:lnTo>
                  <a:pt x="726246" y="0"/>
                </a:lnTo>
                <a:lnTo>
                  <a:pt x="726246" y="1217791"/>
                </a:lnTo>
                <a:lnTo>
                  <a:pt x="0" y="12177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172497" y="7785417"/>
            <a:ext cx="1206535" cy="1186791"/>
          </a:xfrm>
          <a:custGeom>
            <a:avLst/>
            <a:gdLst/>
            <a:ahLst/>
            <a:cxnLst/>
            <a:rect r="r" b="b" t="t" l="l"/>
            <a:pathLst>
              <a:path h="1186791" w="1206535">
                <a:moveTo>
                  <a:pt x="0" y="0"/>
                </a:moveTo>
                <a:lnTo>
                  <a:pt x="1206535" y="0"/>
                </a:lnTo>
                <a:lnTo>
                  <a:pt x="1206535" y="1186791"/>
                </a:lnTo>
                <a:lnTo>
                  <a:pt x="0" y="11867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0266647" y="2870651"/>
            <a:ext cx="916597" cy="1039440"/>
          </a:xfrm>
          <a:custGeom>
            <a:avLst/>
            <a:gdLst/>
            <a:ahLst/>
            <a:cxnLst/>
            <a:rect r="r" b="b" t="t" l="l"/>
            <a:pathLst>
              <a:path h="1039440" w="916597">
                <a:moveTo>
                  <a:pt x="0" y="0"/>
                </a:moveTo>
                <a:lnTo>
                  <a:pt x="916597" y="0"/>
                </a:lnTo>
                <a:lnTo>
                  <a:pt x="916597" y="1039440"/>
                </a:lnTo>
                <a:lnTo>
                  <a:pt x="0" y="1039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756151" y="260983"/>
            <a:ext cx="8156350" cy="866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</a:pPr>
            <a:r>
              <a:rPr lang="en-US" sz="5020" b="true">
                <a:solidFill>
                  <a:srgbClr val="3D5998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Постановка задачі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679373" y="5206032"/>
            <a:ext cx="5138908" cy="136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59"/>
              </a:lnSpc>
              <a:spcBef>
                <a:spcPct val="0"/>
              </a:spcBef>
            </a:pPr>
            <a:r>
              <a:rPr lang="en-US" sz="1999" spc="195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Обмежений доступ користувачів до сповіщень та управління безпекою через відсутність зручного мобільного інтерфейсу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679373" y="2689331"/>
            <a:ext cx="5112173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Відсутність системи для моніторингу безпеки оселі з урахуванням, адмінпанелі та мобільного додатка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3679373" y="7747317"/>
            <a:ext cx="4758804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0"/>
              </a:lnSpc>
              <a:spcBef>
                <a:spcPct val="0"/>
              </a:spcBef>
            </a:pPr>
            <a:r>
              <a:rPr lang="en-US" sz="2000" spc="19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Відсутність зручного веб-інтерфейсу ускладнює адміністрування користувачами та управління системою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718881" y="2643016"/>
            <a:ext cx="4127159" cy="146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</a:pPr>
            <a:r>
              <a:rPr lang="en-US" sz="1700" spc="166">
                <a:solidFill>
                  <a:srgbClr val="FDFBFB"/>
                </a:solidFill>
                <a:latin typeface="Open Sans 1"/>
                <a:ea typeface="Open Sans 1"/>
                <a:cs typeface="Open Sans 1"/>
                <a:sym typeface="Open Sans 1"/>
              </a:rPr>
              <a:t>Розробка потужного API, що забезпечує обробку даних у реальному часі та стабільну інтеграцію з IoT-пристроями та сторонніми сервісами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718881" y="7756842"/>
            <a:ext cx="4395962" cy="117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</a:pPr>
            <a:r>
              <a:rPr lang="en-US" sz="1700" spc="166">
                <a:solidFill>
                  <a:srgbClr val="FDFBFB"/>
                </a:solidFill>
                <a:latin typeface="Open Sans 1"/>
                <a:ea typeface="Open Sans 1"/>
                <a:cs typeface="Open Sans 1"/>
                <a:sym typeface="Open Sans 1"/>
              </a:rPr>
              <a:t>Створення функціональної </a:t>
            </a:r>
          </a:p>
          <a:p>
            <a:pPr algn="l">
              <a:lnSpc>
                <a:spcPts val="2347"/>
              </a:lnSpc>
            </a:pPr>
            <a:r>
              <a:rPr lang="en-US" sz="1700" spc="166">
                <a:solidFill>
                  <a:srgbClr val="FDFBFB"/>
                </a:solidFill>
                <a:latin typeface="Open Sans 1"/>
                <a:ea typeface="Open Sans 1"/>
                <a:cs typeface="Open Sans 1"/>
                <a:sym typeface="Open Sans 1"/>
              </a:rPr>
              <a:t>адмін-панелі, що забезпечує ефективне управління даними</a:t>
            </a:r>
          </a:p>
          <a:p>
            <a:pPr algn="l">
              <a:lnSpc>
                <a:spcPts val="2347"/>
              </a:lnSpc>
            </a:pPr>
            <a:r>
              <a:rPr lang="en-US" sz="1700" spc="166">
                <a:solidFill>
                  <a:srgbClr val="FDFBFB"/>
                </a:solidFill>
                <a:latin typeface="Open Sans 1"/>
                <a:ea typeface="Open Sans 1"/>
                <a:cs typeface="Open Sans 1"/>
                <a:sym typeface="Open Sans 1"/>
              </a:rPr>
              <a:t>та доступ до аналітики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718881" y="5215363"/>
            <a:ext cx="4261782" cy="146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7"/>
              </a:lnSpc>
            </a:pPr>
            <a:r>
              <a:rPr lang="en-US" sz="1700" spc="166">
                <a:solidFill>
                  <a:srgbClr val="FDFBFB"/>
                </a:solidFill>
                <a:latin typeface="Open Sans 1"/>
                <a:ea typeface="Open Sans 1"/>
                <a:cs typeface="Open Sans 1"/>
                <a:sym typeface="Open Sans 1"/>
              </a:rPr>
              <a:t>Розробка інтуїтивного мобільного додатку, що дозволяє отримувати push-сповіщення та керувати системою безпеки в реальному часі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74032" y="3315594"/>
            <a:ext cx="2817877" cy="2819064"/>
            <a:chOff x="0" y="0"/>
            <a:chExt cx="6832800" cy="68356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508"/>
              <a:ext cx="6832726" cy="6835140"/>
            </a:xfrm>
            <a:custGeom>
              <a:avLst/>
              <a:gdLst/>
              <a:ahLst/>
              <a:cxnLst/>
              <a:rect r="r" b="b" t="t" l="l"/>
              <a:pathLst>
                <a:path h="6835140" w="6832726">
                  <a:moveTo>
                    <a:pt x="3408807" y="6835140"/>
                  </a:moveTo>
                  <a:cubicBezTo>
                    <a:pt x="3385947" y="6835140"/>
                    <a:pt x="3370707" y="6812280"/>
                    <a:pt x="3370707" y="6797040"/>
                  </a:cubicBezTo>
                  <a:cubicBezTo>
                    <a:pt x="3370707" y="6774180"/>
                    <a:pt x="3385947" y="6758940"/>
                    <a:pt x="3408807" y="6758940"/>
                  </a:cubicBezTo>
                  <a:cubicBezTo>
                    <a:pt x="3424047" y="6758940"/>
                    <a:pt x="3446907" y="6774180"/>
                    <a:pt x="3446907" y="6797040"/>
                  </a:cubicBezTo>
                  <a:cubicBezTo>
                    <a:pt x="3446907" y="6812280"/>
                    <a:pt x="3424047" y="6835140"/>
                    <a:pt x="3408807" y="6835140"/>
                  </a:cubicBezTo>
                  <a:close/>
                  <a:moveTo>
                    <a:pt x="3584194" y="6789420"/>
                  </a:moveTo>
                  <a:cubicBezTo>
                    <a:pt x="3584194" y="6766560"/>
                    <a:pt x="3599434" y="6751320"/>
                    <a:pt x="3614674" y="6751320"/>
                  </a:cubicBezTo>
                  <a:cubicBezTo>
                    <a:pt x="3637534" y="6751320"/>
                    <a:pt x="3660394" y="6766560"/>
                    <a:pt x="3660394" y="6789420"/>
                  </a:cubicBezTo>
                  <a:cubicBezTo>
                    <a:pt x="3660394" y="6804660"/>
                    <a:pt x="3645154" y="6827520"/>
                    <a:pt x="3622294" y="6827520"/>
                  </a:cubicBezTo>
                  <a:cubicBezTo>
                    <a:pt x="3599434" y="6827520"/>
                    <a:pt x="3584194" y="6812280"/>
                    <a:pt x="3584194" y="6789420"/>
                  </a:cubicBezTo>
                  <a:close/>
                  <a:moveTo>
                    <a:pt x="3187700" y="6827520"/>
                  </a:moveTo>
                  <a:cubicBezTo>
                    <a:pt x="3172460" y="6827520"/>
                    <a:pt x="3149600" y="6804660"/>
                    <a:pt x="3157220" y="6781800"/>
                  </a:cubicBezTo>
                  <a:cubicBezTo>
                    <a:pt x="3157220" y="6766560"/>
                    <a:pt x="3172460" y="6751320"/>
                    <a:pt x="3195320" y="6751320"/>
                  </a:cubicBezTo>
                  <a:cubicBezTo>
                    <a:pt x="3218180" y="6751320"/>
                    <a:pt x="3233420" y="6766560"/>
                    <a:pt x="3233420" y="6789420"/>
                  </a:cubicBezTo>
                  <a:cubicBezTo>
                    <a:pt x="3225800" y="6812280"/>
                    <a:pt x="3210560" y="6827520"/>
                    <a:pt x="3195320" y="6827520"/>
                  </a:cubicBezTo>
                  <a:cubicBezTo>
                    <a:pt x="3195320" y="6827520"/>
                    <a:pt x="3187700" y="6827520"/>
                    <a:pt x="3187700" y="6827520"/>
                  </a:cubicBezTo>
                  <a:close/>
                  <a:moveTo>
                    <a:pt x="3797808" y="6774053"/>
                  </a:moveTo>
                  <a:cubicBezTo>
                    <a:pt x="3790188" y="6751193"/>
                    <a:pt x="3805428" y="6735953"/>
                    <a:pt x="3828288" y="6728333"/>
                  </a:cubicBezTo>
                  <a:cubicBezTo>
                    <a:pt x="3851148" y="6728333"/>
                    <a:pt x="3866388" y="6743573"/>
                    <a:pt x="3874008" y="6766433"/>
                  </a:cubicBezTo>
                  <a:cubicBezTo>
                    <a:pt x="3874008" y="6781673"/>
                    <a:pt x="3858768" y="6804533"/>
                    <a:pt x="3835908" y="6804533"/>
                  </a:cubicBezTo>
                  <a:cubicBezTo>
                    <a:pt x="3813048" y="6804533"/>
                    <a:pt x="3797808" y="6789293"/>
                    <a:pt x="3797808" y="6774053"/>
                  </a:cubicBezTo>
                  <a:close/>
                  <a:moveTo>
                    <a:pt x="2974213" y="6804533"/>
                  </a:moveTo>
                  <a:cubicBezTo>
                    <a:pt x="2951353" y="6804533"/>
                    <a:pt x="2936113" y="6781673"/>
                    <a:pt x="2943733" y="6758813"/>
                  </a:cubicBezTo>
                  <a:cubicBezTo>
                    <a:pt x="2943733" y="6743573"/>
                    <a:pt x="2966593" y="6728333"/>
                    <a:pt x="2981833" y="6728333"/>
                  </a:cubicBezTo>
                  <a:cubicBezTo>
                    <a:pt x="3004693" y="6728333"/>
                    <a:pt x="3019933" y="6751193"/>
                    <a:pt x="3019933" y="6774053"/>
                  </a:cubicBezTo>
                  <a:cubicBezTo>
                    <a:pt x="3012313" y="6789293"/>
                    <a:pt x="2997073" y="6804533"/>
                    <a:pt x="2981833" y="6804533"/>
                  </a:cubicBezTo>
                  <a:cubicBezTo>
                    <a:pt x="2974213" y="6804533"/>
                    <a:pt x="2974213" y="6804533"/>
                    <a:pt x="2974213" y="6804533"/>
                  </a:cubicBezTo>
                  <a:close/>
                  <a:moveTo>
                    <a:pt x="4011295" y="6743446"/>
                  </a:moveTo>
                  <a:cubicBezTo>
                    <a:pt x="4003675" y="6720586"/>
                    <a:pt x="4018915" y="6705346"/>
                    <a:pt x="4041775" y="6697726"/>
                  </a:cubicBezTo>
                  <a:cubicBezTo>
                    <a:pt x="4057015" y="6697726"/>
                    <a:pt x="4079875" y="6705346"/>
                    <a:pt x="4079875" y="6728206"/>
                  </a:cubicBezTo>
                  <a:cubicBezTo>
                    <a:pt x="4087495" y="6751066"/>
                    <a:pt x="4072255" y="6766306"/>
                    <a:pt x="4049395" y="6773926"/>
                  </a:cubicBezTo>
                  <a:cubicBezTo>
                    <a:pt x="4049395" y="6773926"/>
                    <a:pt x="4049395" y="6773926"/>
                    <a:pt x="4041775" y="6773926"/>
                  </a:cubicBezTo>
                  <a:cubicBezTo>
                    <a:pt x="4026535" y="6773926"/>
                    <a:pt x="4011295" y="6758686"/>
                    <a:pt x="4011295" y="6743446"/>
                  </a:cubicBezTo>
                  <a:close/>
                  <a:moveTo>
                    <a:pt x="2760599" y="6766306"/>
                  </a:moveTo>
                  <a:cubicBezTo>
                    <a:pt x="2737739" y="6766306"/>
                    <a:pt x="2730119" y="6743446"/>
                    <a:pt x="2730119" y="6728206"/>
                  </a:cubicBezTo>
                  <a:cubicBezTo>
                    <a:pt x="2737739" y="6705346"/>
                    <a:pt x="2752979" y="6690106"/>
                    <a:pt x="2775839" y="6697726"/>
                  </a:cubicBezTo>
                  <a:cubicBezTo>
                    <a:pt x="2798699" y="6697726"/>
                    <a:pt x="2806319" y="6720586"/>
                    <a:pt x="2806319" y="6735826"/>
                  </a:cubicBezTo>
                  <a:cubicBezTo>
                    <a:pt x="2798699" y="6758686"/>
                    <a:pt x="2783459" y="6773926"/>
                    <a:pt x="2768219" y="6773926"/>
                  </a:cubicBezTo>
                  <a:cubicBezTo>
                    <a:pt x="2768219" y="6773926"/>
                    <a:pt x="2760599" y="6773926"/>
                    <a:pt x="2760599" y="6766306"/>
                  </a:cubicBezTo>
                  <a:close/>
                  <a:moveTo>
                    <a:pt x="4217162" y="6697599"/>
                  </a:moveTo>
                  <a:cubicBezTo>
                    <a:pt x="4209542" y="6682359"/>
                    <a:pt x="4224782" y="6659499"/>
                    <a:pt x="4247642" y="6651879"/>
                  </a:cubicBezTo>
                  <a:cubicBezTo>
                    <a:pt x="4262882" y="6644259"/>
                    <a:pt x="4285742" y="6659499"/>
                    <a:pt x="4293362" y="6682359"/>
                  </a:cubicBezTo>
                  <a:cubicBezTo>
                    <a:pt x="4293362" y="6697599"/>
                    <a:pt x="4285742" y="6720459"/>
                    <a:pt x="4262882" y="6728079"/>
                  </a:cubicBezTo>
                  <a:cubicBezTo>
                    <a:pt x="4262882" y="6728079"/>
                    <a:pt x="4255262" y="6728079"/>
                    <a:pt x="4255262" y="6728079"/>
                  </a:cubicBezTo>
                  <a:cubicBezTo>
                    <a:pt x="4240022" y="6728079"/>
                    <a:pt x="4224782" y="6712839"/>
                    <a:pt x="4217162" y="6697599"/>
                  </a:cubicBezTo>
                  <a:close/>
                  <a:moveTo>
                    <a:pt x="2547112" y="6720459"/>
                  </a:moveTo>
                  <a:cubicBezTo>
                    <a:pt x="2531872" y="6712839"/>
                    <a:pt x="2516632" y="6697599"/>
                    <a:pt x="2524252" y="6674739"/>
                  </a:cubicBezTo>
                  <a:cubicBezTo>
                    <a:pt x="2524252" y="6651879"/>
                    <a:pt x="2547112" y="6644259"/>
                    <a:pt x="2569972" y="6644259"/>
                  </a:cubicBezTo>
                  <a:cubicBezTo>
                    <a:pt x="2585212" y="6651879"/>
                    <a:pt x="2600452" y="6674739"/>
                    <a:pt x="2592832" y="6697726"/>
                  </a:cubicBezTo>
                  <a:cubicBezTo>
                    <a:pt x="2592832" y="6712966"/>
                    <a:pt x="2577592" y="6720586"/>
                    <a:pt x="2562352" y="6720586"/>
                  </a:cubicBezTo>
                  <a:cubicBezTo>
                    <a:pt x="2554732" y="6720586"/>
                    <a:pt x="2554732" y="6720586"/>
                    <a:pt x="2547112" y="6720586"/>
                  </a:cubicBezTo>
                  <a:close/>
                  <a:moveTo>
                    <a:pt x="4423029" y="6644259"/>
                  </a:moveTo>
                  <a:cubicBezTo>
                    <a:pt x="4415409" y="6621399"/>
                    <a:pt x="4430649" y="6598539"/>
                    <a:pt x="4445889" y="6590792"/>
                  </a:cubicBezTo>
                  <a:cubicBezTo>
                    <a:pt x="4468749" y="6590792"/>
                    <a:pt x="4491609" y="6598412"/>
                    <a:pt x="4499229" y="6621272"/>
                  </a:cubicBezTo>
                  <a:cubicBezTo>
                    <a:pt x="4499229" y="6636512"/>
                    <a:pt x="4491609" y="6659372"/>
                    <a:pt x="4468749" y="6666992"/>
                  </a:cubicBezTo>
                  <a:cubicBezTo>
                    <a:pt x="4468749" y="6666992"/>
                    <a:pt x="4461129" y="6666992"/>
                    <a:pt x="4461129" y="6666992"/>
                  </a:cubicBezTo>
                  <a:cubicBezTo>
                    <a:pt x="4445889" y="6666992"/>
                    <a:pt x="4430649" y="6659372"/>
                    <a:pt x="4423029" y="6644132"/>
                  </a:cubicBezTo>
                  <a:close/>
                  <a:moveTo>
                    <a:pt x="2341118" y="6659372"/>
                  </a:moveTo>
                  <a:cubicBezTo>
                    <a:pt x="2318258" y="6651752"/>
                    <a:pt x="2310638" y="6628892"/>
                    <a:pt x="2318258" y="6613652"/>
                  </a:cubicBezTo>
                  <a:cubicBezTo>
                    <a:pt x="2325878" y="6590792"/>
                    <a:pt x="2348738" y="6583172"/>
                    <a:pt x="2363978" y="6590792"/>
                  </a:cubicBezTo>
                  <a:cubicBezTo>
                    <a:pt x="2386838" y="6590792"/>
                    <a:pt x="2394458" y="6613652"/>
                    <a:pt x="2386838" y="6636512"/>
                  </a:cubicBezTo>
                  <a:cubicBezTo>
                    <a:pt x="2386838" y="6651752"/>
                    <a:pt x="2371598" y="6659372"/>
                    <a:pt x="2356358" y="6659372"/>
                  </a:cubicBezTo>
                  <a:cubicBezTo>
                    <a:pt x="2348738" y="6659372"/>
                    <a:pt x="2348738" y="6659372"/>
                    <a:pt x="2341118" y="6659372"/>
                  </a:cubicBezTo>
                  <a:close/>
                  <a:moveTo>
                    <a:pt x="4628896" y="6567805"/>
                  </a:moveTo>
                  <a:cubicBezTo>
                    <a:pt x="4621276" y="6552565"/>
                    <a:pt x="4628896" y="6529705"/>
                    <a:pt x="4644136" y="6522085"/>
                  </a:cubicBezTo>
                  <a:cubicBezTo>
                    <a:pt x="4666996" y="6514465"/>
                    <a:pt x="4689856" y="6522085"/>
                    <a:pt x="4697476" y="6544945"/>
                  </a:cubicBezTo>
                  <a:cubicBezTo>
                    <a:pt x="4705096" y="6560185"/>
                    <a:pt x="4697476" y="6583045"/>
                    <a:pt x="4674616" y="6590665"/>
                  </a:cubicBezTo>
                  <a:cubicBezTo>
                    <a:pt x="4674616" y="6590665"/>
                    <a:pt x="4666996" y="6598285"/>
                    <a:pt x="4659376" y="6598285"/>
                  </a:cubicBezTo>
                  <a:cubicBezTo>
                    <a:pt x="4644136" y="6598285"/>
                    <a:pt x="4628896" y="6583045"/>
                    <a:pt x="4628896" y="6567805"/>
                  </a:cubicBezTo>
                  <a:close/>
                  <a:moveTo>
                    <a:pt x="2135251" y="6583045"/>
                  </a:moveTo>
                  <a:cubicBezTo>
                    <a:pt x="2120011" y="6575425"/>
                    <a:pt x="2112391" y="6552565"/>
                    <a:pt x="2120011" y="6537325"/>
                  </a:cubicBezTo>
                  <a:cubicBezTo>
                    <a:pt x="2127631" y="6514465"/>
                    <a:pt x="2150491" y="6506845"/>
                    <a:pt x="2165731" y="6514465"/>
                  </a:cubicBezTo>
                  <a:cubicBezTo>
                    <a:pt x="2188591" y="6522085"/>
                    <a:pt x="2196211" y="6544945"/>
                    <a:pt x="2188591" y="6560185"/>
                  </a:cubicBezTo>
                  <a:cubicBezTo>
                    <a:pt x="2180971" y="6575425"/>
                    <a:pt x="2165731" y="6590665"/>
                    <a:pt x="2150491" y="6590665"/>
                  </a:cubicBezTo>
                  <a:cubicBezTo>
                    <a:pt x="2150491" y="6590665"/>
                    <a:pt x="2142871" y="6590665"/>
                    <a:pt x="2135251" y="6583045"/>
                  </a:cubicBezTo>
                  <a:close/>
                  <a:moveTo>
                    <a:pt x="4827143" y="6491478"/>
                  </a:moveTo>
                  <a:cubicBezTo>
                    <a:pt x="4811903" y="6468618"/>
                    <a:pt x="4819523" y="6445758"/>
                    <a:pt x="4842383" y="6438011"/>
                  </a:cubicBezTo>
                  <a:cubicBezTo>
                    <a:pt x="4857623" y="6430391"/>
                    <a:pt x="4880483" y="6438011"/>
                    <a:pt x="4895723" y="6453251"/>
                  </a:cubicBezTo>
                  <a:cubicBezTo>
                    <a:pt x="4903343" y="6476111"/>
                    <a:pt x="4895723" y="6498971"/>
                    <a:pt x="4872863" y="6506718"/>
                  </a:cubicBezTo>
                  <a:cubicBezTo>
                    <a:pt x="4872863" y="6506718"/>
                    <a:pt x="4865243" y="6506718"/>
                    <a:pt x="4857623" y="6506718"/>
                  </a:cubicBezTo>
                  <a:cubicBezTo>
                    <a:pt x="4842383" y="6506718"/>
                    <a:pt x="4827143" y="6499098"/>
                    <a:pt x="4827143" y="6491478"/>
                  </a:cubicBezTo>
                  <a:close/>
                  <a:moveTo>
                    <a:pt x="1936877" y="6499098"/>
                  </a:moveTo>
                  <a:cubicBezTo>
                    <a:pt x="1921637" y="6491478"/>
                    <a:pt x="1914017" y="6468618"/>
                    <a:pt x="1921637" y="6445631"/>
                  </a:cubicBezTo>
                  <a:cubicBezTo>
                    <a:pt x="1929257" y="6430391"/>
                    <a:pt x="1952117" y="6422771"/>
                    <a:pt x="1974977" y="6430391"/>
                  </a:cubicBezTo>
                  <a:cubicBezTo>
                    <a:pt x="1990217" y="6438011"/>
                    <a:pt x="1997837" y="6460871"/>
                    <a:pt x="1990217" y="6476111"/>
                  </a:cubicBezTo>
                  <a:cubicBezTo>
                    <a:pt x="1982597" y="6491351"/>
                    <a:pt x="1967357" y="6498971"/>
                    <a:pt x="1959737" y="6498971"/>
                  </a:cubicBezTo>
                  <a:cubicBezTo>
                    <a:pt x="1952117" y="6498971"/>
                    <a:pt x="1944497" y="6498971"/>
                    <a:pt x="1936877" y="6498971"/>
                  </a:cubicBezTo>
                  <a:close/>
                  <a:moveTo>
                    <a:pt x="5017770" y="6392164"/>
                  </a:moveTo>
                  <a:cubicBezTo>
                    <a:pt x="5002530" y="6376924"/>
                    <a:pt x="5010150" y="6354064"/>
                    <a:pt x="5033010" y="6338697"/>
                  </a:cubicBezTo>
                  <a:cubicBezTo>
                    <a:pt x="5048250" y="6331077"/>
                    <a:pt x="5071110" y="6338697"/>
                    <a:pt x="5078730" y="6353937"/>
                  </a:cubicBezTo>
                  <a:cubicBezTo>
                    <a:pt x="5093970" y="6376797"/>
                    <a:pt x="5086350" y="6399657"/>
                    <a:pt x="5063490" y="6407404"/>
                  </a:cubicBezTo>
                  <a:cubicBezTo>
                    <a:pt x="5063490" y="6407404"/>
                    <a:pt x="5055870" y="6415024"/>
                    <a:pt x="5048250" y="6415024"/>
                  </a:cubicBezTo>
                  <a:cubicBezTo>
                    <a:pt x="5033010" y="6415024"/>
                    <a:pt x="5025390" y="6407404"/>
                    <a:pt x="5017770" y="6392164"/>
                  </a:cubicBezTo>
                  <a:close/>
                  <a:moveTo>
                    <a:pt x="1746250" y="6399784"/>
                  </a:moveTo>
                  <a:cubicBezTo>
                    <a:pt x="1731010" y="6384544"/>
                    <a:pt x="1723390" y="6361684"/>
                    <a:pt x="1731010" y="6346317"/>
                  </a:cubicBezTo>
                  <a:cubicBezTo>
                    <a:pt x="1746250" y="6323457"/>
                    <a:pt x="1769110" y="6323457"/>
                    <a:pt x="1784350" y="6331077"/>
                  </a:cubicBezTo>
                  <a:cubicBezTo>
                    <a:pt x="1807210" y="6338697"/>
                    <a:pt x="1807210" y="6361557"/>
                    <a:pt x="1799590" y="6384544"/>
                  </a:cubicBezTo>
                  <a:cubicBezTo>
                    <a:pt x="1791970" y="6392164"/>
                    <a:pt x="1776730" y="6399784"/>
                    <a:pt x="1769110" y="6399784"/>
                  </a:cubicBezTo>
                  <a:cubicBezTo>
                    <a:pt x="1761490" y="6399784"/>
                    <a:pt x="1753870" y="6399784"/>
                    <a:pt x="1746250" y="6399784"/>
                  </a:cubicBezTo>
                  <a:close/>
                  <a:moveTo>
                    <a:pt x="5200777" y="6285357"/>
                  </a:moveTo>
                  <a:cubicBezTo>
                    <a:pt x="5185537" y="6270117"/>
                    <a:pt x="5193157" y="6247257"/>
                    <a:pt x="5208397" y="6231890"/>
                  </a:cubicBezTo>
                  <a:cubicBezTo>
                    <a:pt x="5231257" y="6224270"/>
                    <a:pt x="5254117" y="6224270"/>
                    <a:pt x="5261737" y="6247130"/>
                  </a:cubicBezTo>
                  <a:cubicBezTo>
                    <a:pt x="5276977" y="6262370"/>
                    <a:pt x="5269357" y="6285230"/>
                    <a:pt x="5254117" y="6292850"/>
                  </a:cubicBezTo>
                  <a:cubicBezTo>
                    <a:pt x="5246497" y="6300470"/>
                    <a:pt x="5238877" y="6300470"/>
                    <a:pt x="5231257" y="6300470"/>
                  </a:cubicBezTo>
                  <a:cubicBezTo>
                    <a:pt x="5223637" y="6300470"/>
                    <a:pt x="5208397" y="6292850"/>
                    <a:pt x="5200777" y="6285230"/>
                  </a:cubicBezTo>
                  <a:close/>
                  <a:moveTo>
                    <a:pt x="1563243" y="6285230"/>
                  </a:moveTo>
                  <a:cubicBezTo>
                    <a:pt x="1548003" y="6269990"/>
                    <a:pt x="1540383" y="6247130"/>
                    <a:pt x="1548003" y="6231763"/>
                  </a:cubicBezTo>
                  <a:cubicBezTo>
                    <a:pt x="1563243" y="6216523"/>
                    <a:pt x="1586103" y="6208903"/>
                    <a:pt x="1601343" y="6224143"/>
                  </a:cubicBezTo>
                  <a:cubicBezTo>
                    <a:pt x="1624203" y="6231763"/>
                    <a:pt x="1624203" y="6254623"/>
                    <a:pt x="1616583" y="6277610"/>
                  </a:cubicBezTo>
                  <a:cubicBezTo>
                    <a:pt x="1608963" y="6285230"/>
                    <a:pt x="1593723" y="6292850"/>
                    <a:pt x="1586103" y="6292850"/>
                  </a:cubicBezTo>
                  <a:cubicBezTo>
                    <a:pt x="1578483" y="6292850"/>
                    <a:pt x="1570863" y="6292850"/>
                    <a:pt x="1563243" y="6285230"/>
                  </a:cubicBezTo>
                  <a:close/>
                  <a:moveTo>
                    <a:pt x="5376164" y="6163183"/>
                  </a:moveTo>
                  <a:cubicBezTo>
                    <a:pt x="5368544" y="6147943"/>
                    <a:pt x="5368544" y="6125083"/>
                    <a:pt x="5383784" y="6109716"/>
                  </a:cubicBezTo>
                  <a:cubicBezTo>
                    <a:pt x="5406644" y="6102096"/>
                    <a:pt x="5429504" y="6102096"/>
                    <a:pt x="5437124" y="6117336"/>
                  </a:cubicBezTo>
                  <a:cubicBezTo>
                    <a:pt x="5452364" y="6140196"/>
                    <a:pt x="5452364" y="6163056"/>
                    <a:pt x="5429504" y="6170803"/>
                  </a:cubicBezTo>
                  <a:cubicBezTo>
                    <a:pt x="5421884" y="6178423"/>
                    <a:pt x="5414264" y="6178423"/>
                    <a:pt x="5406644" y="6178423"/>
                  </a:cubicBezTo>
                  <a:cubicBezTo>
                    <a:pt x="5399024" y="6178423"/>
                    <a:pt x="5383784" y="6178423"/>
                    <a:pt x="5376164" y="6163183"/>
                  </a:cubicBezTo>
                  <a:close/>
                  <a:moveTo>
                    <a:pt x="1387856" y="6163183"/>
                  </a:moveTo>
                  <a:cubicBezTo>
                    <a:pt x="1364996" y="6147943"/>
                    <a:pt x="1364996" y="6125083"/>
                    <a:pt x="1380236" y="6109716"/>
                  </a:cubicBezTo>
                  <a:cubicBezTo>
                    <a:pt x="1387856" y="6094476"/>
                    <a:pt x="1410716" y="6086856"/>
                    <a:pt x="1425956" y="6102096"/>
                  </a:cubicBezTo>
                  <a:cubicBezTo>
                    <a:pt x="1448816" y="6109716"/>
                    <a:pt x="1448816" y="6140196"/>
                    <a:pt x="1441196" y="6155563"/>
                  </a:cubicBezTo>
                  <a:cubicBezTo>
                    <a:pt x="1433576" y="6163183"/>
                    <a:pt x="1418336" y="6170803"/>
                    <a:pt x="1410716" y="6170803"/>
                  </a:cubicBezTo>
                  <a:cubicBezTo>
                    <a:pt x="1395476" y="6170803"/>
                    <a:pt x="1387856" y="6163183"/>
                    <a:pt x="1387856" y="6163183"/>
                  </a:cubicBezTo>
                  <a:close/>
                  <a:moveTo>
                    <a:pt x="5551551" y="6033516"/>
                  </a:moveTo>
                  <a:cubicBezTo>
                    <a:pt x="5536311" y="6018276"/>
                    <a:pt x="5536311" y="5995416"/>
                    <a:pt x="5551551" y="5980049"/>
                  </a:cubicBezTo>
                  <a:cubicBezTo>
                    <a:pt x="5566791" y="5964809"/>
                    <a:pt x="5597271" y="5972429"/>
                    <a:pt x="5604891" y="5987669"/>
                  </a:cubicBezTo>
                  <a:cubicBezTo>
                    <a:pt x="5620131" y="6002909"/>
                    <a:pt x="5620131" y="6025769"/>
                    <a:pt x="5604891" y="6041136"/>
                  </a:cubicBezTo>
                  <a:cubicBezTo>
                    <a:pt x="5597271" y="6048756"/>
                    <a:pt x="5589651" y="6048756"/>
                    <a:pt x="5574411" y="6048756"/>
                  </a:cubicBezTo>
                  <a:cubicBezTo>
                    <a:pt x="5566791" y="6048756"/>
                    <a:pt x="5559171" y="6041136"/>
                    <a:pt x="5551551" y="6033516"/>
                  </a:cubicBezTo>
                  <a:close/>
                  <a:moveTo>
                    <a:pt x="1212469" y="6025896"/>
                  </a:moveTo>
                  <a:cubicBezTo>
                    <a:pt x="1197229" y="6010656"/>
                    <a:pt x="1197229" y="5987796"/>
                    <a:pt x="1212469" y="5972429"/>
                  </a:cubicBezTo>
                  <a:cubicBezTo>
                    <a:pt x="1220089" y="5957189"/>
                    <a:pt x="1250569" y="5957189"/>
                    <a:pt x="1265809" y="5972429"/>
                  </a:cubicBezTo>
                  <a:cubicBezTo>
                    <a:pt x="1281049" y="5980049"/>
                    <a:pt x="1281049" y="6002909"/>
                    <a:pt x="1265809" y="6025896"/>
                  </a:cubicBezTo>
                  <a:cubicBezTo>
                    <a:pt x="1258189" y="6033516"/>
                    <a:pt x="1250569" y="6033516"/>
                    <a:pt x="1235329" y="6033516"/>
                  </a:cubicBezTo>
                  <a:cubicBezTo>
                    <a:pt x="1227709" y="6033516"/>
                    <a:pt x="1220089" y="6033516"/>
                    <a:pt x="1212469" y="6025896"/>
                  </a:cubicBezTo>
                  <a:close/>
                  <a:moveTo>
                    <a:pt x="5711698" y="5896229"/>
                  </a:moveTo>
                  <a:cubicBezTo>
                    <a:pt x="5696458" y="5880989"/>
                    <a:pt x="5696458" y="5858129"/>
                    <a:pt x="5711698" y="5842762"/>
                  </a:cubicBezTo>
                  <a:cubicBezTo>
                    <a:pt x="5726938" y="5827522"/>
                    <a:pt x="5749798" y="5827522"/>
                    <a:pt x="5765038" y="5842762"/>
                  </a:cubicBezTo>
                  <a:cubicBezTo>
                    <a:pt x="5780278" y="5858002"/>
                    <a:pt x="5780278" y="5880862"/>
                    <a:pt x="5765038" y="5896229"/>
                  </a:cubicBezTo>
                  <a:cubicBezTo>
                    <a:pt x="5757418" y="5903849"/>
                    <a:pt x="5749798" y="5903849"/>
                    <a:pt x="5734558" y="5903849"/>
                  </a:cubicBezTo>
                  <a:cubicBezTo>
                    <a:pt x="5726938" y="5903849"/>
                    <a:pt x="5719318" y="5903849"/>
                    <a:pt x="5711698" y="5896229"/>
                  </a:cubicBezTo>
                  <a:close/>
                  <a:moveTo>
                    <a:pt x="1052322" y="5880989"/>
                  </a:moveTo>
                  <a:cubicBezTo>
                    <a:pt x="1037082" y="5865749"/>
                    <a:pt x="1037082" y="5842889"/>
                    <a:pt x="1052322" y="5827522"/>
                  </a:cubicBezTo>
                  <a:cubicBezTo>
                    <a:pt x="1067562" y="5812282"/>
                    <a:pt x="1090422" y="5812282"/>
                    <a:pt x="1105662" y="5827522"/>
                  </a:cubicBezTo>
                  <a:cubicBezTo>
                    <a:pt x="1120902" y="5842762"/>
                    <a:pt x="1120902" y="5865622"/>
                    <a:pt x="1105662" y="5880989"/>
                  </a:cubicBezTo>
                  <a:cubicBezTo>
                    <a:pt x="1098042" y="5888609"/>
                    <a:pt x="1090422" y="5896229"/>
                    <a:pt x="1082802" y="5896229"/>
                  </a:cubicBezTo>
                  <a:cubicBezTo>
                    <a:pt x="1067562" y="5896229"/>
                    <a:pt x="1059942" y="5888609"/>
                    <a:pt x="1052322" y="5880989"/>
                  </a:cubicBezTo>
                  <a:close/>
                  <a:moveTo>
                    <a:pt x="5864225" y="5743702"/>
                  </a:moveTo>
                  <a:cubicBezTo>
                    <a:pt x="5848985" y="5728462"/>
                    <a:pt x="5848985" y="5705602"/>
                    <a:pt x="5864225" y="5690235"/>
                  </a:cubicBezTo>
                  <a:cubicBezTo>
                    <a:pt x="5871845" y="5674995"/>
                    <a:pt x="5902325" y="5674995"/>
                    <a:pt x="5917565" y="5690235"/>
                  </a:cubicBezTo>
                  <a:cubicBezTo>
                    <a:pt x="5932805" y="5705475"/>
                    <a:pt x="5932805" y="5728335"/>
                    <a:pt x="5917565" y="5743702"/>
                  </a:cubicBezTo>
                  <a:cubicBezTo>
                    <a:pt x="5909945" y="5751322"/>
                    <a:pt x="5902325" y="5751322"/>
                    <a:pt x="5887085" y="5751322"/>
                  </a:cubicBezTo>
                  <a:cubicBezTo>
                    <a:pt x="5879465" y="5751322"/>
                    <a:pt x="5871845" y="5751322"/>
                    <a:pt x="5864225" y="5743702"/>
                  </a:cubicBezTo>
                  <a:close/>
                  <a:moveTo>
                    <a:pt x="899795" y="5728462"/>
                  </a:moveTo>
                  <a:cubicBezTo>
                    <a:pt x="884555" y="5713222"/>
                    <a:pt x="892175" y="5690362"/>
                    <a:pt x="907415" y="5674995"/>
                  </a:cubicBezTo>
                  <a:cubicBezTo>
                    <a:pt x="922655" y="5659755"/>
                    <a:pt x="945515" y="5659755"/>
                    <a:pt x="960755" y="5674995"/>
                  </a:cubicBezTo>
                  <a:cubicBezTo>
                    <a:pt x="975995" y="5690235"/>
                    <a:pt x="968375" y="5713095"/>
                    <a:pt x="953135" y="5728462"/>
                  </a:cubicBezTo>
                  <a:cubicBezTo>
                    <a:pt x="945515" y="5736082"/>
                    <a:pt x="937895" y="5736082"/>
                    <a:pt x="930275" y="5736082"/>
                  </a:cubicBezTo>
                  <a:cubicBezTo>
                    <a:pt x="922655" y="5736082"/>
                    <a:pt x="907415" y="5736082"/>
                    <a:pt x="899795" y="5728462"/>
                  </a:cubicBezTo>
                  <a:close/>
                  <a:moveTo>
                    <a:pt x="6009132" y="5583555"/>
                  </a:moveTo>
                  <a:cubicBezTo>
                    <a:pt x="5986272" y="5568315"/>
                    <a:pt x="5986272" y="5545455"/>
                    <a:pt x="6001512" y="5530088"/>
                  </a:cubicBezTo>
                  <a:cubicBezTo>
                    <a:pt x="6016752" y="5514848"/>
                    <a:pt x="6039612" y="5514848"/>
                    <a:pt x="6054852" y="5522468"/>
                  </a:cubicBezTo>
                  <a:cubicBezTo>
                    <a:pt x="6070092" y="5537708"/>
                    <a:pt x="6070092" y="5560568"/>
                    <a:pt x="6062472" y="5575935"/>
                  </a:cubicBezTo>
                  <a:cubicBezTo>
                    <a:pt x="6054852" y="5591175"/>
                    <a:pt x="6039612" y="5591175"/>
                    <a:pt x="6031992" y="5591175"/>
                  </a:cubicBezTo>
                  <a:cubicBezTo>
                    <a:pt x="6024372" y="5591175"/>
                    <a:pt x="6009132" y="5591175"/>
                    <a:pt x="6009132" y="5583555"/>
                  </a:cubicBezTo>
                  <a:close/>
                  <a:moveTo>
                    <a:pt x="762508" y="5560695"/>
                  </a:moveTo>
                  <a:cubicBezTo>
                    <a:pt x="747268" y="5545455"/>
                    <a:pt x="747268" y="5522595"/>
                    <a:pt x="762508" y="5507228"/>
                  </a:cubicBezTo>
                  <a:cubicBezTo>
                    <a:pt x="785368" y="5499608"/>
                    <a:pt x="808228" y="5499608"/>
                    <a:pt x="823468" y="5514848"/>
                  </a:cubicBezTo>
                  <a:cubicBezTo>
                    <a:pt x="831088" y="5530088"/>
                    <a:pt x="831088" y="5552948"/>
                    <a:pt x="815848" y="5568315"/>
                  </a:cubicBezTo>
                  <a:cubicBezTo>
                    <a:pt x="808228" y="5575935"/>
                    <a:pt x="800608" y="5575935"/>
                    <a:pt x="792988" y="5575935"/>
                  </a:cubicBezTo>
                  <a:cubicBezTo>
                    <a:pt x="777748" y="5575935"/>
                    <a:pt x="770128" y="5575935"/>
                    <a:pt x="762508" y="5560695"/>
                  </a:cubicBezTo>
                  <a:close/>
                  <a:moveTo>
                    <a:pt x="6138799" y="5415788"/>
                  </a:moveTo>
                  <a:cubicBezTo>
                    <a:pt x="6123559" y="5400548"/>
                    <a:pt x="6115939" y="5377688"/>
                    <a:pt x="6131179" y="5362321"/>
                  </a:cubicBezTo>
                  <a:cubicBezTo>
                    <a:pt x="6138799" y="5347081"/>
                    <a:pt x="6161659" y="5339461"/>
                    <a:pt x="6184519" y="5354701"/>
                  </a:cubicBezTo>
                  <a:cubicBezTo>
                    <a:pt x="6199759" y="5369941"/>
                    <a:pt x="6199759" y="5392801"/>
                    <a:pt x="6192139" y="5408168"/>
                  </a:cubicBezTo>
                  <a:cubicBezTo>
                    <a:pt x="6184519" y="5415788"/>
                    <a:pt x="6169279" y="5423408"/>
                    <a:pt x="6161659" y="5423408"/>
                  </a:cubicBezTo>
                  <a:cubicBezTo>
                    <a:pt x="6154039" y="5423408"/>
                    <a:pt x="6146419" y="5423408"/>
                    <a:pt x="6138799" y="5415788"/>
                  </a:cubicBezTo>
                  <a:close/>
                  <a:moveTo>
                    <a:pt x="632841" y="5392928"/>
                  </a:moveTo>
                  <a:cubicBezTo>
                    <a:pt x="617601" y="5370068"/>
                    <a:pt x="625221" y="5347208"/>
                    <a:pt x="640461" y="5339461"/>
                  </a:cubicBezTo>
                  <a:cubicBezTo>
                    <a:pt x="655701" y="5324221"/>
                    <a:pt x="678561" y="5331841"/>
                    <a:pt x="693801" y="5347081"/>
                  </a:cubicBezTo>
                  <a:cubicBezTo>
                    <a:pt x="701421" y="5362321"/>
                    <a:pt x="701421" y="5385181"/>
                    <a:pt x="686181" y="5400548"/>
                  </a:cubicBezTo>
                  <a:cubicBezTo>
                    <a:pt x="678561" y="5408168"/>
                    <a:pt x="670941" y="5408168"/>
                    <a:pt x="663321" y="5408168"/>
                  </a:cubicBezTo>
                  <a:cubicBezTo>
                    <a:pt x="648081" y="5408168"/>
                    <a:pt x="640461" y="5400548"/>
                    <a:pt x="632841" y="5392928"/>
                  </a:cubicBezTo>
                  <a:close/>
                  <a:moveTo>
                    <a:pt x="6260719" y="5240401"/>
                  </a:moveTo>
                  <a:cubicBezTo>
                    <a:pt x="6237859" y="5225161"/>
                    <a:pt x="6237859" y="5202301"/>
                    <a:pt x="6245479" y="5186934"/>
                  </a:cubicBezTo>
                  <a:cubicBezTo>
                    <a:pt x="6260719" y="5171694"/>
                    <a:pt x="6283579" y="5164074"/>
                    <a:pt x="6298819" y="5171694"/>
                  </a:cubicBezTo>
                  <a:cubicBezTo>
                    <a:pt x="6314059" y="5186934"/>
                    <a:pt x="6321679" y="5209794"/>
                    <a:pt x="6314059" y="5225161"/>
                  </a:cubicBezTo>
                  <a:cubicBezTo>
                    <a:pt x="6306439" y="5240401"/>
                    <a:pt x="6291199" y="5248021"/>
                    <a:pt x="6275959" y="5248021"/>
                  </a:cubicBezTo>
                  <a:cubicBezTo>
                    <a:pt x="6275959" y="5248021"/>
                    <a:pt x="6268339" y="5240401"/>
                    <a:pt x="6260719" y="5240401"/>
                  </a:cubicBezTo>
                  <a:close/>
                  <a:moveTo>
                    <a:pt x="510794" y="5209921"/>
                  </a:moveTo>
                  <a:cubicBezTo>
                    <a:pt x="495554" y="5194681"/>
                    <a:pt x="503174" y="5171821"/>
                    <a:pt x="526034" y="5156454"/>
                  </a:cubicBezTo>
                  <a:cubicBezTo>
                    <a:pt x="541274" y="5148834"/>
                    <a:pt x="564134" y="5148834"/>
                    <a:pt x="571754" y="5171694"/>
                  </a:cubicBezTo>
                  <a:cubicBezTo>
                    <a:pt x="586994" y="5186934"/>
                    <a:pt x="579374" y="5209794"/>
                    <a:pt x="564134" y="5225161"/>
                  </a:cubicBezTo>
                  <a:cubicBezTo>
                    <a:pt x="556514" y="5225161"/>
                    <a:pt x="548894" y="5225161"/>
                    <a:pt x="541274" y="5225161"/>
                  </a:cubicBezTo>
                  <a:cubicBezTo>
                    <a:pt x="526034" y="5225161"/>
                    <a:pt x="518414" y="5225161"/>
                    <a:pt x="510794" y="5209921"/>
                  </a:cubicBezTo>
                  <a:close/>
                  <a:moveTo>
                    <a:pt x="6367526" y="5057394"/>
                  </a:moveTo>
                  <a:cubicBezTo>
                    <a:pt x="6352286" y="5042154"/>
                    <a:pt x="6344666" y="5019294"/>
                    <a:pt x="6352286" y="5003927"/>
                  </a:cubicBezTo>
                  <a:cubicBezTo>
                    <a:pt x="6367526" y="4988687"/>
                    <a:pt x="6390386" y="4981067"/>
                    <a:pt x="6405626" y="4988687"/>
                  </a:cubicBezTo>
                  <a:cubicBezTo>
                    <a:pt x="6420866" y="4996307"/>
                    <a:pt x="6428486" y="5019167"/>
                    <a:pt x="6420866" y="5042154"/>
                  </a:cubicBezTo>
                  <a:cubicBezTo>
                    <a:pt x="6413246" y="5049774"/>
                    <a:pt x="6398006" y="5057394"/>
                    <a:pt x="6390386" y="5057394"/>
                  </a:cubicBezTo>
                  <a:cubicBezTo>
                    <a:pt x="6382766" y="5057394"/>
                    <a:pt x="6375146" y="5057394"/>
                    <a:pt x="6367526" y="5057394"/>
                  </a:cubicBezTo>
                  <a:close/>
                  <a:moveTo>
                    <a:pt x="404114" y="5019294"/>
                  </a:moveTo>
                  <a:cubicBezTo>
                    <a:pt x="388874" y="5004054"/>
                    <a:pt x="396494" y="4981194"/>
                    <a:pt x="419354" y="4973574"/>
                  </a:cubicBezTo>
                  <a:cubicBezTo>
                    <a:pt x="434594" y="4958334"/>
                    <a:pt x="457454" y="4965954"/>
                    <a:pt x="472694" y="4988814"/>
                  </a:cubicBezTo>
                  <a:cubicBezTo>
                    <a:pt x="480314" y="5004054"/>
                    <a:pt x="472694" y="5026914"/>
                    <a:pt x="449834" y="5034534"/>
                  </a:cubicBezTo>
                  <a:cubicBezTo>
                    <a:pt x="449834" y="5042154"/>
                    <a:pt x="442214" y="5042154"/>
                    <a:pt x="434594" y="5042154"/>
                  </a:cubicBezTo>
                  <a:cubicBezTo>
                    <a:pt x="419354" y="5042154"/>
                    <a:pt x="411734" y="5034534"/>
                    <a:pt x="404114" y="5019294"/>
                  </a:cubicBezTo>
                  <a:close/>
                  <a:moveTo>
                    <a:pt x="6466713" y="4866767"/>
                  </a:moveTo>
                  <a:cubicBezTo>
                    <a:pt x="6451473" y="4859147"/>
                    <a:pt x="6436233" y="4836287"/>
                    <a:pt x="6451473" y="4813300"/>
                  </a:cubicBezTo>
                  <a:cubicBezTo>
                    <a:pt x="6459093" y="4798060"/>
                    <a:pt x="6481953" y="4790440"/>
                    <a:pt x="6497193" y="4798060"/>
                  </a:cubicBezTo>
                  <a:cubicBezTo>
                    <a:pt x="6520053" y="4805680"/>
                    <a:pt x="6527673" y="4828540"/>
                    <a:pt x="6520053" y="4843780"/>
                  </a:cubicBezTo>
                  <a:cubicBezTo>
                    <a:pt x="6512433" y="4859020"/>
                    <a:pt x="6497193" y="4866640"/>
                    <a:pt x="6481953" y="4866640"/>
                  </a:cubicBezTo>
                  <a:cubicBezTo>
                    <a:pt x="6474333" y="4866640"/>
                    <a:pt x="6474333" y="4866640"/>
                    <a:pt x="6466713" y="4866640"/>
                  </a:cubicBezTo>
                  <a:close/>
                  <a:moveTo>
                    <a:pt x="305054" y="4828540"/>
                  </a:moveTo>
                  <a:cubicBezTo>
                    <a:pt x="297434" y="4805680"/>
                    <a:pt x="305054" y="4782820"/>
                    <a:pt x="327914" y="4775073"/>
                  </a:cubicBezTo>
                  <a:cubicBezTo>
                    <a:pt x="343154" y="4767453"/>
                    <a:pt x="366014" y="4775073"/>
                    <a:pt x="373634" y="4797933"/>
                  </a:cubicBezTo>
                  <a:cubicBezTo>
                    <a:pt x="381254" y="4813173"/>
                    <a:pt x="373634" y="4836033"/>
                    <a:pt x="358394" y="4843653"/>
                  </a:cubicBezTo>
                  <a:cubicBezTo>
                    <a:pt x="350774" y="4851273"/>
                    <a:pt x="343154" y="4851273"/>
                    <a:pt x="343154" y="4851273"/>
                  </a:cubicBezTo>
                  <a:cubicBezTo>
                    <a:pt x="327914" y="4851273"/>
                    <a:pt x="312674" y="4843653"/>
                    <a:pt x="305054" y="4828413"/>
                  </a:cubicBezTo>
                  <a:close/>
                  <a:moveTo>
                    <a:pt x="6550660" y="4668520"/>
                  </a:moveTo>
                  <a:cubicBezTo>
                    <a:pt x="6535420" y="4660900"/>
                    <a:pt x="6520180" y="4638040"/>
                    <a:pt x="6527800" y="4622800"/>
                  </a:cubicBezTo>
                  <a:cubicBezTo>
                    <a:pt x="6535420" y="4599940"/>
                    <a:pt x="6558280" y="4592320"/>
                    <a:pt x="6581140" y="4599940"/>
                  </a:cubicBezTo>
                  <a:cubicBezTo>
                    <a:pt x="6604000" y="4607560"/>
                    <a:pt x="6611620" y="4630420"/>
                    <a:pt x="6604000" y="4645660"/>
                  </a:cubicBezTo>
                  <a:cubicBezTo>
                    <a:pt x="6596380" y="4660900"/>
                    <a:pt x="6581140" y="4668520"/>
                    <a:pt x="6565900" y="4668520"/>
                  </a:cubicBezTo>
                  <a:cubicBezTo>
                    <a:pt x="6565900" y="4668520"/>
                    <a:pt x="6558280" y="4668520"/>
                    <a:pt x="6550660" y="4668520"/>
                  </a:cubicBezTo>
                  <a:close/>
                  <a:moveTo>
                    <a:pt x="221107" y="4630420"/>
                  </a:moveTo>
                  <a:cubicBezTo>
                    <a:pt x="213487" y="4607560"/>
                    <a:pt x="228727" y="4584700"/>
                    <a:pt x="243967" y="4576953"/>
                  </a:cubicBezTo>
                  <a:cubicBezTo>
                    <a:pt x="266827" y="4569333"/>
                    <a:pt x="289687" y="4584573"/>
                    <a:pt x="297307" y="4599813"/>
                  </a:cubicBezTo>
                  <a:cubicBezTo>
                    <a:pt x="304927" y="4622673"/>
                    <a:pt x="289687" y="4645533"/>
                    <a:pt x="274447" y="4653280"/>
                  </a:cubicBezTo>
                  <a:cubicBezTo>
                    <a:pt x="266827" y="4653280"/>
                    <a:pt x="266827" y="4653280"/>
                    <a:pt x="259207" y="4653280"/>
                  </a:cubicBezTo>
                  <a:cubicBezTo>
                    <a:pt x="243967" y="4653280"/>
                    <a:pt x="228727" y="4645660"/>
                    <a:pt x="221107" y="4630420"/>
                  </a:cubicBezTo>
                  <a:close/>
                  <a:moveTo>
                    <a:pt x="6626860" y="4470146"/>
                  </a:moveTo>
                  <a:cubicBezTo>
                    <a:pt x="6604000" y="4462526"/>
                    <a:pt x="6596380" y="4439666"/>
                    <a:pt x="6604000" y="4416679"/>
                  </a:cubicBezTo>
                  <a:cubicBezTo>
                    <a:pt x="6604000" y="4401439"/>
                    <a:pt x="6626860" y="4386199"/>
                    <a:pt x="6649720" y="4393819"/>
                  </a:cubicBezTo>
                  <a:cubicBezTo>
                    <a:pt x="6672580" y="4401439"/>
                    <a:pt x="6680200" y="4424299"/>
                    <a:pt x="6672580" y="4439539"/>
                  </a:cubicBezTo>
                  <a:cubicBezTo>
                    <a:pt x="6672580" y="4454779"/>
                    <a:pt x="6657340" y="4470019"/>
                    <a:pt x="6634480" y="4470019"/>
                  </a:cubicBezTo>
                  <a:cubicBezTo>
                    <a:pt x="6634480" y="4470019"/>
                    <a:pt x="6626860" y="4470019"/>
                    <a:pt x="6626860" y="4470019"/>
                  </a:cubicBezTo>
                  <a:close/>
                  <a:moveTo>
                    <a:pt x="152527" y="4424299"/>
                  </a:moveTo>
                  <a:cubicBezTo>
                    <a:pt x="144907" y="4401439"/>
                    <a:pt x="160147" y="4378579"/>
                    <a:pt x="175387" y="4378579"/>
                  </a:cubicBezTo>
                  <a:cubicBezTo>
                    <a:pt x="198247" y="4370959"/>
                    <a:pt x="221107" y="4378579"/>
                    <a:pt x="228727" y="4401439"/>
                  </a:cubicBezTo>
                  <a:cubicBezTo>
                    <a:pt x="228727" y="4424299"/>
                    <a:pt x="221107" y="4439539"/>
                    <a:pt x="198247" y="4447159"/>
                  </a:cubicBezTo>
                  <a:cubicBezTo>
                    <a:pt x="198247" y="4447159"/>
                    <a:pt x="190627" y="4447159"/>
                    <a:pt x="190627" y="4447159"/>
                  </a:cubicBezTo>
                  <a:cubicBezTo>
                    <a:pt x="175387" y="4447159"/>
                    <a:pt x="160147" y="4439539"/>
                    <a:pt x="152527" y="4424299"/>
                  </a:cubicBezTo>
                  <a:close/>
                  <a:moveTo>
                    <a:pt x="6687947" y="4264025"/>
                  </a:moveTo>
                  <a:cubicBezTo>
                    <a:pt x="6665086" y="4256405"/>
                    <a:pt x="6649847" y="4233545"/>
                    <a:pt x="6657467" y="4218305"/>
                  </a:cubicBezTo>
                  <a:cubicBezTo>
                    <a:pt x="6665086" y="4195445"/>
                    <a:pt x="6680326" y="4180205"/>
                    <a:pt x="6703186" y="4187825"/>
                  </a:cubicBezTo>
                  <a:cubicBezTo>
                    <a:pt x="6726047" y="4195445"/>
                    <a:pt x="6733667" y="4210685"/>
                    <a:pt x="6733667" y="4233545"/>
                  </a:cubicBezTo>
                  <a:cubicBezTo>
                    <a:pt x="6726047" y="4248785"/>
                    <a:pt x="6710807" y="4264025"/>
                    <a:pt x="6695567" y="4264025"/>
                  </a:cubicBezTo>
                  <a:cubicBezTo>
                    <a:pt x="6695567" y="4264025"/>
                    <a:pt x="6687947" y="4264025"/>
                    <a:pt x="6687947" y="4264025"/>
                  </a:cubicBezTo>
                  <a:close/>
                  <a:moveTo>
                    <a:pt x="99187" y="4210812"/>
                  </a:moveTo>
                  <a:cubicBezTo>
                    <a:pt x="91567" y="4195572"/>
                    <a:pt x="106807" y="4172712"/>
                    <a:pt x="122047" y="4165092"/>
                  </a:cubicBezTo>
                  <a:cubicBezTo>
                    <a:pt x="144907" y="4165092"/>
                    <a:pt x="167767" y="4172712"/>
                    <a:pt x="167767" y="4195572"/>
                  </a:cubicBezTo>
                  <a:cubicBezTo>
                    <a:pt x="175387" y="4218432"/>
                    <a:pt x="160147" y="4241292"/>
                    <a:pt x="144907" y="4241292"/>
                  </a:cubicBezTo>
                  <a:cubicBezTo>
                    <a:pt x="137287" y="4241292"/>
                    <a:pt x="137287" y="4241292"/>
                    <a:pt x="129667" y="4241292"/>
                  </a:cubicBezTo>
                  <a:cubicBezTo>
                    <a:pt x="114427" y="4241292"/>
                    <a:pt x="99187" y="4233672"/>
                    <a:pt x="99187" y="4210812"/>
                  </a:cubicBezTo>
                  <a:close/>
                  <a:moveTo>
                    <a:pt x="6733667" y="4050538"/>
                  </a:moveTo>
                  <a:cubicBezTo>
                    <a:pt x="6710807" y="4050538"/>
                    <a:pt x="6695567" y="4027678"/>
                    <a:pt x="6703187" y="4004818"/>
                  </a:cubicBezTo>
                  <a:cubicBezTo>
                    <a:pt x="6703187" y="3989578"/>
                    <a:pt x="6726048" y="3974338"/>
                    <a:pt x="6748907" y="3974338"/>
                  </a:cubicBezTo>
                  <a:cubicBezTo>
                    <a:pt x="6764148" y="3981958"/>
                    <a:pt x="6779387" y="3997198"/>
                    <a:pt x="6779387" y="4020058"/>
                  </a:cubicBezTo>
                  <a:cubicBezTo>
                    <a:pt x="6771767" y="4042918"/>
                    <a:pt x="6756527" y="4050538"/>
                    <a:pt x="6741287" y="4050538"/>
                  </a:cubicBezTo>
                  <a:cubicBezTo>
                    <a:pt x="6741287" y="4050538"/>
                    <a:pt x="6733667" y="4050538"/>
                    <a:pt x="6733667" y="4050538"/>
                  </a:cubicBezTo>
                  <a:close/>
                  <a:moveTo>
                    <a:pt x="53340" y="4004818"/>
                  </a:moveTo>
                  <a:cubicBezTo>
                    <a:pt x="45720" y="3981958"/>
                    <a:pt x="60960" y="3959098"/>
                    <a:pt x="83820" y="3959098"/>
                  </a:cubicBezTo>
                  <a:cubicBezTo>
                    <a:pt x="106680" y="3951478"/>
                    <a:pt x="121920" y="3966718"/>
                    <a:pt x="129540" y="3989578"/>
                  </a:cubicBezTo>
                  <a:cubicBezTo>
                    <a:pt x="129540" y="4012438"/>
                    <a:pt x="114300" y="4027678"/>
                    <a:pt x="99060" y="4035298"/>
                  </a:cubicBezTo>
                  <a:cubicBezTo>
                    <a:pt x="91440" y="4035298"/>
                    <a:pt x="91440" y="4035298"/>
                    <a:pt x="91440" y="4035298"/>
                  </a:cubicBezTo>
                  <a:cubicBezTo>
                    <a:pt x="68580" y="4035298"/>
                    <a:pt x="53340" y="4020058"/>
                    <a:pt x="53340" y="4004818"/>
                  </a:cubicBezTo>
                  <a:close/>
                  <a:moveTo>
                    <a:pt x="6764147" y="3836924"/>
                  </a:moveTo>
                  <a:cubicBezTo>
                    <a:pt x="6748907" y="3836924"/>
                    <a:pt x="6733667" y="3821684"/>
                    <a:pt x="6733667" y="3798824"/>
                  </a:cubicBezTo>
                  <a:cubicBezTo>
                    <a:pt x="6733667" y="3775964"/>
                    <a:pt x="6756526" y="3760724"/>
                    <a:pt x="6771767" y="3768344"/>
                  </a:cubicBezTo>
                  <a:cubicBezTo>
                    <a:pt x="6794626" y="3768344"/>
                    <a:pt x="6809867" y="3783584"/>
                    <a:pt x="6809867" y="3806444"/>
                  </a:cubicBezTo>
                  <a:cubicBezTo>
                    <a:pt x="6809867" y="3829304"/>
                    <a:pt x="6787007" y="3844544"/>
                    <a:pt x="6771767" y="3844544"/>
                  </a:cubicBezTo>
                  <a:cubicBezTo>
                    <a:pt x="6771767" y="3844544"/>
                    <a:pt x="6764147" y="3836924"/>
                    <a:pt x="6764147" y="3836924"/>
                  </a:cubicBezTo>
                  <a:close/>
                  <a:moveTo>
                    <a:pt x="22860" y="3791204"/>
                  </a:moveTo>
                  <a:cubicBezTo>
                    <a:pt x="22860" y="3768344"/>
                    <a:pt x="38100" y="3745484"/>
                    <a:pt x="53340" y="3745484"/>
                  </a:cubicBezTo>
                  <a:cubicBezTo>
                    <a:pt x="76200" y="3745484"/>
                    <a:pt x="99060" y="3760724"/>
                    <a:pt x="99060" y="3775964"/>
                  </a:cubicBezTo>
                  <a:cubicBezTo>
                    <a:pt x="99060" y="3798824"/>
                    <a:pt x="83820" y="3821684"/>
                    <a:pt x="60960" y="3821684"/>
                  </a:cubicBezTo>
                  <a:cubicBezTo>
                    <a:pt x="38100" y="3821684"/>
                    <a:pt x="22860" y="3806444"/>
                    <a:pt x="22860" y="3791204"/>
                  </a:cubicBezTo>
                  <a:close/>
                  <a:moveTo>
                    <a:pt x="6787007" y="3623310"/>
                  </a:moveTo>
                  <a:cubicBezTo>
                    <a:pt x="6764147" y="3623310"/>
                    <a:pt x="6748907" y="3608070"/>
                    <a:pt x="6748907" y="3585210"/>
                  </a:cubicBezTo>
                  <a:cubicBezTo>
                    <a:pt x="6748907" y="3562350"/>
                    <a:pt x="6771767" y="3547110"/>
                    <a:pt x="6787007" y="3554730"/>
                  </a:cubicBezTo>
                  <a:cubicBezTo>
                    <a:pt x="6809867" y="3554730"/>
                    <a:pt x="6825107" y="3569970"/>
                    <a:pt x="6825107" y="3592830"/>
                  </a:cubicBezTo>
                  <a:cubicBezTo>
                    <a:pt x="6825107" y="3608070"/>
                    <a:pt x="6809867" y="3630930"/>
                    <a:pt x="6787007" y="3630930"/>
                  </a:cubicBezTo>
                  <a:cubicBezTo>
                    <a:pt x="6787007" y="3630930"/>
                    <a:pt x="6787007" y="3630930"/>
                    <a:pt x="6787007" y="3623310"/>
                  </a:cubicBezTo>
                  <a:close/>
                  <a:moveTo>
                    <a:pt x="7620" y="3569970"/>
                  </a:moveTo>
                  <a:cubicBezTo>
                    <a:pt x="7620" y="3547110"/>
                    <a:pt x="22860" y="3531870"/>
                    <a:pt x="45720" y="3531870"/>
                  </a:cubicBezTo>
                  <a:cubicBezTo>
                    <a:pt x="60960" y="3531870"/>
                    <a:pt x="83820" y="3547110"/>
                    <a:pt x="83820" y="3569970"/>
                  </a:cubicBezTo>
                  <a:cubicBezTo>
                    <a:pt x="83820" y="3592830"/>
                    <a:pt x="68580" y="3608070"/>
                    <a:pt x="45720" y="3608070"/>
                  </a:cubicBezTo>
                  <a:cubicBezTo>
                    <a:pt x="22860" y="3608070"/>
                    <a:pt x="7620" y="3592830"/>
                    <a:pt x="7620" y="3569970"/>
                  </a:cubicBezTo>
                  <a:close/>
                  <a:moveTo>
                    <a:pt x="6756526" y="3371596"/>
                  </a:moveTo>
                  <a:cubicBezTo>
                    <a:pt x="6756526" y="3356356"/>
                    <a:pt x="6771767" y="3333496"/>
                    <a:pt x="6794626" y="3333496"/>
                  </a:cubicBezTo>
                  <a:cubicBezTo>
                    <a:pt x="6809867" y="3333496"/>
                    <a:pt x="6832726" y="3356356"/>
                    <a:pt x="6832726" y="3371596"/>
                  </a:cubicBezTo>
                  <a:cubicBezTo>
                    <a:pt x="6832726" y="3394456"/>
                    <a:pt x="6809867" y="3409696"/>
                    <a:pt x="6794626" y="3409696"/>
                  </a:cubicBezTo>
                  <a:cubicBezTo>
                    <a:pt x="6771767" y="3409696"/>
                    <a:pt x="6756526" y="3394456"/>
                    <a:pt x="6756526" y="3371596"/>
                  </a:cubicBezTo>
                  <a:close/>
                  <a:moveTo>
                    <a:pt x="38100" y="3394456"/>
                  </a:moveTo>
                  <a:cubicBezTo>
                    <a:pt x="22860" y="3394456"/>
                    <a:pt x="0" y="3379216"/>
                    <a:pt x="0" y="3356356"/>
                  </a:cubicBezTo>
                  <a:cubicBezTo>
                    <a:pt x="0" y="3333496"/>
                    <a:pt x="22860" y="3318256"/>
                    <a:pt x="38100" y="3318256"/>
                  </a:cubicBezTo>
                  <a:cubicBezTo>
                    <a:pt x="60960" y="3318256"/>
                    <a:pt x="76200" y="3333496"/>
                    <a:pt x="76200" y="3356356"/>
                  </a:cubicBezTo>
                  <a:cubicBezTo>
                    <a:pt x="76200" y="3379216"/>
                    <a:pt x="60960" y="3394456"/>
                    <a:pt x="38100" y="3394456"/>
                  </a:cubicBezTo>
                  <a:close/>
                  <a:moveTo>
                    <a:pt x="6741287" y="3165602"/>
                  </a:moveTo>
                  <a:cubicBezTo>
                    <a:pt x="6741287" y="3142742"/>
                    <a:pt x="6756527" y="3127502"/>
                    <a:pt x="6779387" y="3119882"/>
                  </a:cubicBezTo>
                  <a:cubicBezTo>
                    <a:pt x="6802247" y="3119882"/>
                    <a:pt x="6817487" y="3135122"/>
                    <a:pt x="6817487" y="3157982"/>
                  </a:cubicBezTo>
                  <a:cubicBezTo>
                    <a:pt x="6825107" y="3180842"/>
                    <a:pt x="6809867" y="3196082"/>
                    <a:pt x="6787007" y="3196082"/>
                  </a:cubicBezTo>
                  <a:cubicBezTo>
                    <a:pt x="6787007" y="3196082"/>
                    <a:pt x="6787007" y="3196082"/>
                    <a:pt x="6779387" y="3196082"/>
                  </a:cubicBezTo>
                  <a:cubicBezTo>
                    <a:pt x="6764147" y="3196082"/>
                    <a:pt x="6748907" y="3180842"/>
                    <a:pt x="6741287" y="3165602"/>
                  </a:cubicBezTo>
                  <a:close/>
                  <a:moveTo>
                    <a:pt x="45720" y="3180842"/>
                  </a:moveTo>
                  <a:cubicBezTo>
                    <a:pt x="30480" y="3180842"/>
                    <a:pt x="15240" y="3157982"/>
                    <a:pt x="15240" y="3135122"/>
                  </a:cubicBezTo>
                  <a:cubicBezTo>
                    <a:pt x="15240" y="3119882"/>
                    <a:pt x="30480" y="3104642"/>
                    <a:pt x="53340" y="3104642"/>
                  </a:cubicBezTo>
                  <a:cubicBezTo>
                    <a:pt x="76200" y="3104642"/>
                    <a:pt x="91440" y="3119882"/>
                    <a:pt x="91440" y="3142742"/>
                  </a:cubicBezTo>
                  <a:cubicBezTo>
                    <a:pt x="91440" y="3165602"/>
                    <a:pt x="68580" y="3180842"/>
                    <a:pt x="53340" y="3180842"/>
                  </a:cubicBezTo>
                  <a:cubicBezTo>
                    <a:pt x="53340" y="3180842"/>
                    <a:pt x="45720" y="3180842"/>
                    <a:pt x="45720" y="3180842"/>
                  </a:cubicBezTo>
                  <a:close/>
                  <a:moveTo>
                    <a:pt x="6718426" y="2951988"/>
                  </a:moveTo>
                  <a:cubicBezTo>
                    <a:pt x="6718426" y="2929128"/>
                    <a:pt x="6733667" y="2913888"/>
                    <a:pt x="6756526" y="2906268"/>
                  </a:cubicBezTo>
                  <a:cubicBezTo>
                    <a:pt x="6771767" y="2906268"/>
                    <a:pt x="6794626" y="2921508"/>
                    <a:pt x="6794626" y="2944368"/>
                  </a:cubicBezTo>
                  <a:cubicBezTo>
                    <a:pt x="6802247" y="2959608"/>
                    <a:pt x="6787007" y="2982468"/>
                    <a:pt x="6764147" y="2982468"/>
                  </a:cubicBezTo>
                  <a:cubicBezTo>
                    <a:pt x="6764147" y="2982468"/>
                    <a:pt x="6764147" y="2982468"/>
                    <a:pt x="6756526" y="2982468"/>
                  </a:cubicBezTo>
                  <a:cubicBezTo>
                    <a:pt x="6741287" y="2982468"/>
                    <a:pt x="6726047" y="2974848"/>
                    <a:pt x="6718426" y="2951988"/>
                  </a:cubicBezTo>
                  <a:close/>
                  <a:moveTo>
                    <a:pt x="68580" y="2967228"/>
                  </a:moveTo>
                  <a:cubicBezTo>
                    <a:pt x="45720" y="2959608"/>
                    <a:pt x="38100" y="2944368"/>
                    <a:pt x="38100" y="2921508"/>
                  </a:cubicBezTo>
                  <a:cubicBezTo>
                    <a:pt x="38100" y="2898648"/>
                    <a:pt x="60960" y="2891028"/>
                    <a:pt x="83820" y="2891028"/>
                  </a:cubicBezTo>
                  <a:cubicBezTo>
                    <a:pt x="99060" y="2891028"/>
                    <a:pt x="114300" y="2913888"/>
                    <a:pt x="114300" y="2936748"/>
                  </a:cubicBezTo>
                  <a:cubicBezTo>
                    <a:pt x="106680" y="2951988"/>
                    <a:pt x="91440" y="2967228"/>
                    <a:pt x="76200" y="2967228"/>
                  </a:cubicBezTo>
                  <a:cubicBezTo>
                    <a:pt x="76200" y="2967228"/>
                    <a:pt x="68580" y="2967228"/>
                    <a:pt x="68580" y="2967228"/>
                  </a:cubicBezTo>
                  <a:close/>
                  <a:moveTo>
                    <a:pt x="6687820" y="2745994"/>
                  </a:moveTo>
                  <a:cubicBezTo>
                    <a:pt x="6680200" y="2723134"/>
                    <a:pt x="6695440" y="2700274"/>
                    <a:pt x="6718300" y="2700274"/>
                  </a:cubicBezTo>
                  <a:cubicBezTo>
                    <a:pt x="6733540" y="2692654"/>
                    <a:pt x="6756400" y="2707894"/>
                    <a:pt x="6764020" y="2730754"/>
                  </a:cubicBezTo>
                  <a:cubicBezTo>
                    <a:pt x="6764020" y="2745994"/>
                    <a:pt x="6748780" y="2768854"/>
                    <a:pt x="6733540" y="2776474"/>
                  </a:cubicBezTo>
                  <a:cubicBezTo>
                    <a:pt x="6725920" y="2776474"/>
                    <a:pt x="6725920" y="2776474"/>
                    <a:pt x="6725920" y="2776474"/>
                  </a:cubicBezTo>
                  <a:cubicBezTo>
                    <a:pt x="6703060" y="2776474"/>
                    <a:pt x="6687820" y="2761234"/>
                    <a:pt x="6687820" y="2745994"/>
                  </a:cubicBezTo>
                  <a:close/>
                  <a:moveTo>
                    <a:pt x="106680" y="2753614"/>
                  </a:moveTo>
                  <a:cubicBezTo>
                    <a:pt x="83820" y="2753614"/>
                    <a:pt x="68580" y="2730754"/>
                    <a:pt x="76200" y="2707894"/>
                  </a:cubicBezTo>
                  <a:cubicBezTo>
                    <a:pt x="76200" y="2685034"/>
                    <a:pt x="99060" y="2677414"/>
                    <a:pt x="121920" y="2677414"/>
                  </a:cubicBezTo>
                  <a:cubicBezTo>
                    <a:pt x="144780" y="2685034"/>
                    <a:pt x="152400" y="2707894"/>
                    <a:pt x="152400" y="2723134"/>
                  </a:cubicBezTo>
                  <a:cubicBezTo>
                    <a:pt x="144780" y="2745994"/>
                    <a:pt x="129540" y="2753614"/>
                    <a:pt x="114300" y="2753614"/>
                  </a:cubicBezTo>
                  <a:cubicBezTo>
                    <a:pt x="106680" y="2753614"/>
                    <a:pt x="106680" y="2753614"/>
                    <a:pt x="106680" y="2753614"/>
                  </a:cubicBezTo>
                  <a:close/>
                  <a:moveTo>
                    <a:pt x="6634480" y="2540000"/>
                  </a:moveTo>
                  <a:cubicBezTo>
                    <a:pt x="6634480" y="2517140"/>
                    <a:pt x="6642100" y="2494280"/>
                    <a:pt x="6664960" y="2494280"/>
                  </a:cubicBezTo>
                  <a:cubicBezTo>
                    <a:pt x="6687820" y="2486660"/>
                    <a:pt x="6703060" y="2494280"/>
                    <a:pt x="6710680" y="2517140"/>
                  </a:cubicBezTo>
                  <a:cubicBezTo>
                    <a:pt x="6718300" y="2540000"/>
                    <a:pt x="6703060" y="2562860"/>
                    <a:pt x="6687820" y="2562860"/>
                  </a:cubicBezTo>
                  <a:cubicBezTo>
                    <a:pt x="6680200" y="2562860"/>
                    <a:pt x="6680200" y="2562860"/>
                    <a:pt x="6672580" y="2562860"/>
                  </a:cubicBezTo>
                  <a:cubicBezTo>
                    <a:pt x="6657340" y="2562860"/>
                    <a:pt x="6642100" y="2555240"/>
                    <a:pt x="6634480" y="2540000"/>
                  </a:cubicBezTo>
                  <a:close/>
                  <a:moveTo>
                    <a:pt x="152527" y="2547620"/>
                  </a:moveTo>
                  <a:cubicBezTo>
                    <a:pt x="129667" y="2540000"/>
                    <a:pt x="122047" y="2517140"/>
                    <a:pt x="129667" y="2501900"/>
                  </a:cubicBezTo>
                  <a:cubicBezTo>
                    <a:pt x="129667" y="2479040"/>
                    <a:pt x="152527" y="2463800"/>
                    <a:pt x="175387" y="2471420"/>
                  </a:cubicBezTo>
                  <a:cubicBezTo>
                    <a:pt x="190627" y="2479040"/>
                    <a:pt x="205867" y="2501900"/>
                    <a:pt x="198247" y="2517140"/>
                  </a:cubicBezTo>
                  <a:cubicBezTo>
                    <a:pt x="198247" y="2532380"/>
                    <a:pt x="183007" y="2547620"/>
                    <a:pt x="167767" y="2547620"/>
                  </a:cubicBezTo>
                  <a:cubicBezTo>
                    <a:pt x="160147" y="2547620"/>
                    <a:pt x="160147" y="2547620"/>
                    <a:pt x="152527" y="2547620"/>
                  </a:cubicBezTo>
                  <a:close/>
                  <a:moveTo>
                    <a:pt x="6573520" y="2334006"/>
                  </a:moveTo>
                  <a:cubicBezTo>
                    <a:pt x="6565900" y="2318766"/>
                    <a:pt x="6581139" y="2295906"/>
                    <a:pt x="6596380" y="2288286"/>
                  </a:cubicBezTo>
                  <a:cubicBezTo>
                    <a:pt x="6619239" y="2280666"/>
                    <a:pt x="6642100" y="2288286"/>
                    <a:pt x="6649720" y="2311146"/>
                  </a:cubicBezTo>
                  <a:cubicBezTo>
                    <a:pt x="6657339" y="2334006"/>
                    <a:pt x="6642100" y="2349246"/>
                    <a:pt x="6626860" y="2356866"/>
                  </a:cubicBezTo>
                  <a:cubicBezTo>
                    <a:pt x="6619239" y="2364486"/>
                    <a:pt x="6611620" y="2364486"/>
                    <a:pt x="6611620" y="2364486"/>
                  </a:cubicBezTo>
                  <a:cubicBezTo>
                    <a:pt x="6596380" y="2364486"/>
                    <a:pt x="6581139" y="2349246"/>
                    <a:pt x="6573520" y="2334006"/>
                  </a:cubicBezTo>
                  <a:close/>
                  <a:moveTo>
                    <a:pt x="213487" y="2341626"/>
                  </a:moveTo>
                  <a:cubicBezTo>
                    <a:pt x="198247" y="2334006"/>
                    <a:pt x="183007" y="2311146"/>
                    <a:pt x="190627" y="2288159"/>
                  </a:cubicBezTo>
                  <a:cubicBezTo>
                    <a:pt x="198247" y="2272919"/>
                    <a:pt x="221107" y="2257679"/>
                    <a:pt x="243967" y="2265299"/>
                  </a:cubicBezTo>
                  <a:cubicBezTo>
                    <a:pt x="259207" y="2272919"/>
                    <a:pt x="274447" y="2295779"/>
                    <a:pt x="266827" y="2318766"/>
                  </a:cubicBezTo>
                  <a:cubicBezTo>
                    <a:pt x="259207" y="2334006"/>
                    <a:pt x="243967" y="2341626"/>
                    <a:pt x="228727" y="2341626"/>
                  </a:cubicBezTo>
                  <a:cubicBezTo>
                    <a:pt x="221107" y="2341626"/>
                    <a:pt x="221107" y="2341626"/>
                    <a:pt x="213487" y="2341626"/>
                  </a:cubicBezTo>
                  <a:close/>
                  <a:moveTo>
                    <a:pt x="6497320" y="2135632"/>
                  </a:moveTo>
                  <a:cubicBezTo>
                    <a:pt x="6489700" y="2120392"/>
                    <a:pt x="6504940" y="2097532"/>
                    <a:pt x="6520180" y="2089912"/>
                  </a:cubicBezTo>
                  <a:cubicBezTo>
                    <a:pt x="6543040" y="2082292"/>
                    <a:pt x="6565900" y="2089912"/>
                    <a:pt x="6573520" y="2105152"/>
                  </a:cubicBezTo>
                  <a:cubicBezTo>
                    <a:pt x="6581140" y="2128012"/>
                    <a:pt x="6565900" y="2150872"/>
                    <a:pt x="6550660" y="2158619"/>
                  </a:cubicBezTo>
                  <a:cubicBezTo>
                    <a:pt x="6543040" y="2158619"/>
                    <a:pt x="6543040" y="2158619"/>
                    <a:pt x="6535420" y="2158619"/>
                  </a:cubicBezTo>
                  <a:cubicBezTo>
                    <a:pt x="6520180" y="2158619"/>
                    <a:pt x="6504940" y="2150999"/>
                    <a:pt x="6497320" y="2135759"/>
                  </a:cubicBezTo>
                  <a:close/>
                  <a:moveTo>
                    <a:pt x="289814" y="2143379"/>
                  </a:moveTo>
                  <a:cubicBezTo>
                    <a:pt x="274574" y="2128139"/>
                    <a:pt x="259334" y="2112899"/>
                    <a:pt x="266954" y="2089912"/>
                  </a:cubicBezTo>
                  <a:cubicBezTo>
                    <a:pt x="274574" y="2067052"/>
                    <a:pt x="297434" y="2059432"/>
                    <a:pt x="320294" y="2067052"/>
                  </a:cubicBezTo>
                  <a:cubicBezTo>
                    <a:pt x="335534" y="2074672"/>
                    <a:pt x="350774" y="2097532"/>
                    <a:pt x="343154" y="2120519"/>
                  </a:cubicBezTo>
                  <a:cubicBezTo>
                    <a:pt x="335534" y="2135759"/>
                    <a:pt x="320294" y="2143379"/>
                    <a:pt x="305054" y="2143379"/>
                  </a:cubicBezTo>
                  <a:cubicBezTo>
                    <a:pt x="297434" y="2143379"/>
                    <a:pt x="297434" y="2143379"/>
                    <a:pt x="289814" y="2143379"/>
                  </a:cubicBezTo>
                  <a:close/>
                  <a:moveTo>
                    <a:pt x="6413373" y="1945005"/>
                  </a:moveTo>
                  <a:cubicBezTo>
                    <a:pt x="6405753" y="1922145"/>
                    <a:pt x="6413373" y="1899285"/>
                    <a:pt x="6428613" y="1891538"/>
                  </a:cubicBezTo>
                  <a:cubicBezTo>
                    <a:pt x="6451473" y="1883918"/>
                    <a:pt x="6474333" y="1891538"/>
                    <a:pt x="6481953" y="1914398"/>
                  </a:cubicBezTo>
                  <a:cubicBezTo>
                    <a:pt x="6489573" y="1929638"/>
                    <a:pt x="6481953" y="1952498"/>
                    <a:pt x="6466713" y="1960118"/>
                  </a:cubicBezTo>
                  <a:cubicBezTo>
                    <a:pt x="6459093" y="1967738"/>
                    <a:pt x="6451473" y="1967738"/>
                    <a:pt x="6443853" y="1967738"/>
                  </a:cubicBezTo>
                  <a:cubicBezTo>
                    <a:pt x="6436233" y="1967738"/>
                    <a:pt x="6420993" y="1960118"/>
                    <a:pt x="6413373" y="1944878"/>
                  </a:cubicBezTo>
                  <a:close/>
                  <a:moveTo>
                    <a:pt x="381254" y="1944878"/>
                  </a:moveTo>
                  <a:cubicBezTo>
                    <a:pt x="358394" y="1937258"/>
                    <a:pt x="350774" y="1914398"/>
                    <a:pt x="358394" y="1891411"/>
                  </a:cubicBezTo>
                  <a:cubicBezTo>
                    <a:pt x="373634" y="1876171"/>
                    <a:pt x="396494" y="1868551"/>
                    <a:pt x="411734" y="1876171"/>
                  </a:cubicBezTo>
                  <a:cubicBezTo>
                    <a:pt x="426974" y="1883791"/>
                    <a:pt x="434594" y="1906651"/>
                    <a:pt x="426974" y="1929638"/>
                  </a:cubicBezTo>
                  <a:cubicBezTo>
                    <a:pt x="419354" y="1937258"/>
                    <a:pt x="411734" y="1944878"/>
                    <a:pt x="396494" y="1944878"/>
                  </a:cubicBezTo>
                  <a:cubicBezTo>
                    <a:pt x="388874" y="1944878"/>
                    <a:pt x="381254" y="1944878"/>
                    <a:pt x="381254" y="1944878"/>
                  </a:cubicBezTo>
                  <a:close/>
                  <a:moveTo>
                    <a:pt x="6314186" y="1754124"/>
                  </a:moveTo>
                  <a:cubicBezTo>
                    <a:pt x="6306566" y="1738884"/>
                    <a:pt x="6306566" y="1716024"/>
                    <a:pt x="6329426" y="1708404"/>
                  </a:cubicBezTo>
                  <a:cubicBezTo>
                    <a:pt x="6344666" y="1693164"/>
                    <a:pt x="6367526" y="1700784"/>
                    <a:pt x="6382766" y="1716024"/>
                  </a:cubicBezTo>
                  <a:cubicBezTo>
                    <a:pt x="6390386" y="1738884"/>
                    <a:pt x="6382766" y="1761744"/>
                    <a:pt x="6367526" y="1769491"/>
                  </a:cubicBezTo>
                  <a:cubicBezTo>
                    <a:pt x="6359906" y="1777111"/>
                    <a:pt x="6352286" y="1777111"/>
                    <a:pt x="6344666" y="1777111"/>
                  </a:cubicBezTo>
                  <a:cubicBezTo>
                    <a:pt x="6329426" y="1777111"/>
                    <a:pt x="6321806" y="1769491"/>
                    <a:pt x="6314186" y="1754251"/>
                  </a:cubicBezTo>
                  <a:close/>
                  <a:moveTo>
                    <a:pt x="480441" y="1754251"/>
                  </a:moveTo>
                  <a:cubicBezTo>
                    <a:pt x="457581" y="1746631"/>
                    <a:pt x="449961" y="1723771"/>
                    <a:pt x="465201" y="1700784"/>
                  </a:cubicBezTo>
                  <a:cubicBezTo>
                    <a:pt x="472821" y="1685544"/>
                    <a:pt x="495681" y="1677924"/>
                    <a:pt x="518541" y="1685544"/>
                  </a:cubicBezTo>
                  <a:cubicBezTo>
                    <a:pt x="533781" y="1700784"/>
                    <a:pt x="541401" y="1723644"/>
                    <a:pt x="526161" y="1739011"/>
                  </a:cubicBezTo>
                  <a:cubicBezTo>
                    <a:pt x="518541" y="1754251"/>
                    <a:pt x="510921" y="1761871"/>
                    <a:pt x="495681" y="1761871"/>
                  </a:cubicBezTo>
                  <a:cubicBezTo>
                    <a:pt x="488061" y="1761871"/>
                    <a:pt x="480441" y="1754251"/>
                    <a:pt x="480441" y="1754251"/>
                  </a:cubicBezTo>
                  <a:close/>
                  <a:moveTo>
                    <a:pt x="6199886" y="1578737"/>
                  </a:moveTo>
                  <a:cubicBezTo>
                    <a:pt x="6199886" y="1571117"/>
                    <a:pt x="6199886" y="1571117"/>
                    <a:pt x="6199886" y="1571117"/>
                  </a:cubicBezTo>
                  <a:cubicBezTo>
                    <a:pt x="6184646" y="1555877"/>
                    <a:pt x="6192266" y="1533017"/>
                    <a:pt x="6207506" y="1517650"/>
                  </a:cubicBezTo>
                  <a:cubicBezTo>
                    <a:pt x="6230366" y="1510030"/>
                    <a:pt x="6253226" y="1510030"/>
                    <a:pt x="6260846" y="1532890"/>
                  </a:cubicBezTo>
                  <a:cubicBezTo>
                    <a:pt x="6268466" y="1532890"/>
                    <a:pt x="6268466" y="1532890"/>
                    <a:pt x="6268466" y="1532890"/>
                  </a:cubicBezTo>
                  <a:cubicBezTo>
                    <a:pt x="6276086" y="1555750"/>
                    <a:pt x="6276086" y="1578610"/>
                    <a:pt x="6253226" y="1586357"/>
                  </a:cubicBezTo>
                  <a:cubicBezTo>
                    <a:pt x="6245606" y="1593977"/>
                    <a:pt x="6237986" y="1593977"/>
                    <a:pt x="6230366" y="1593977"/>
                  </a:cubicBezTo>
                  <a:cubicBezTo>
                    <a:pt x="6222746" y="1593977"/>
                    <a:pt x="6207506" y="1586357"/>
                    <a:pt x="6199886" y="1578737"/>
                  </a:cubicBezTo>
                  <a:close/>
                  <a:moveTo>
                    <a:pt x="587248" y="1571117"/>
                  </a:moveTo>
                  <a:cubicBezTo>
                    <a:pt x="572008" y="1555877"/>
                    <a:pt x="564388" y="1533017"/>
                    <a:pt x="579628" y="1517650"/>
                  </a:cubicBezTo>
                  <a:cubicBezTo>
                    <a:pt x="587248" y="1502410"/>
                    <a:pt x="610108" y="1494790"/>
                    <a:pt x="632968" y="1510030"/>
                  </a:cubicBezTo>
                  <a:cubicBezTo>
                    <a:pt x="648208" y="1517650"/>
                    <a:pt x="655828" y="1540510"/>
                    <a:pt x="640588" y="1563497"/>
                  </a:cubicBezTo>
                  <a:cubicBezTo>
                    <a:pt x="632968" y="1571117"/>
                    <a:pt x="625348" y="1578737"/>
                    <a:pt x="610108" y="1578737"/>
                  </a:cubicBezTo>
                  <a:cubicBezTo>
                    <a:pt x="602488" y="1578737"/>
                    <a:pt x="594868" y="1578737"/>
                    <a:pt x="587248" y="1571117"/>
                  </a:cubicBezTo>
                  <a:close/>
                  <a:moveTo>
                    <a:pt x="6077839" y="1403223"/>
                  </a:moveTo>
                  <a:cubicBezTo>
                    <a:pt x="6062599" y="1380363"/>
                    <a:pt x="6070219" y="1357503"/>
                    <a:pt x="6085459" y="1349756"/>
                  </a:cubicBezTo>
                  <a:cubicBezTo>
                    <a:pt x="6100699" y="1334516"/>
                    <a:pt x="6123559" y="1334516"/>
                    <a:pt x="6138799" y="1357376"/>
                  </a:cubicBezTo>
                  <a:cubicBezTo>
                    <a:pt x="6146419" y="1372616"/>
                    <a:pt x="6146419" y="1395476"/>
                    <a:pt x="6131179" y="1410843"/>
                  </a:cubicBezTo>
                  <a:cubicBezTo>
                    <a:pt x="6123559" y="1410843"/>
                    <a:pt x="6115939" y="1418463"/>
                    <a:pt x="6108319" y="1418463"/>
                  </a:cubicBezTo>
                  <a:cubicBezTo>
                    <a:pt x="6093079" y="1418463"/>
                    <a:pt x="6085459" y="1410843"/>
                    <a:pt x="6077839" y="1403223"/>
                  </a:cubicBezTo>
                  <a:close/>
                  <a:moveTo>
                    <a:pt x="709168" y="1395603"/>
                  </a:moveTo>
                  <a:cubicBezTo>
                    <a:pt x="693928" y="1380363"/>
                    <a:pt x="693928" y="1357503"/>
                    <a:pt x="701548" y="1342136"/>
                  </a:cubicBezTo>
                  <a:cubicBezTo>
                    <a:pt x="716788" y="1326896"/>
                    <a:pt x="739648" y="1319276"/>
                    <a:pt x="754888" y="1334516"/>
                  </a:cubicBezTo>
                  <a:cubicBezTo>
                    <a:pt x="777748" y="1349756"/>
                    <a:pt x="777748" y="1372616"/>
                    <a:pt x="762508" y="1387983"/>
                  </a:cubicBezTo>
                  <a:cubicBezTo>
                    <a:pt x="754888" y="1395603"/>
                    <a:pt x="747268" y="1403223"/>
                    <a:pt x="732028" y="1403223"/>
                  </a:cubicBezTo>
                  <a:cubicBezTo>
                    <a:pt x="724408" y="1403223"/>
                    <a:pt x="716788" y="1403223"/>
                    <a:pt x="709168" y="1395603"/>
                  </a:cubicBezTo>
                  <a:close/>
                  <a:moveTo>
                    <a:pt x="5940552" y="1235456"/>
                  </a:moveTo>
                  <a:cubicBezTo>
                    <a:pt x="5932932" y="1220216"/>
                    <a:pt x="5932932" y="1197356"/>
                    <a:pt x="5948172" y="1181989"/>
                  </a:cubicBezTo>
                  <a:cubicBezTo>
                    <a:pt x="5963412" y="1166749"/>
                    <a:pt x="5986272" y="1166749"/>
                    <a:pt x="6001512" y="1181989"/>
                  </a:cubicBezTo>
                  <a:cubicBezTo>
                    <a:pt x="6016752" y="1204849"/>
                    <a:pt x="6009132" y="1227709"/>
                    <a:pt x="5993892" y="1243076"/>
                  </a:cubicBezTo>
                  <a:cubicBezTo>
                    <a:pt x="5986272" y="1243076"/>
                    <a:pt x="5978652" y="1250696"/>
                    <a:pt x="5971032" y="1250696"/>
                  </a:cubicBezTo>
                  <a:cubicBezTo>
                    <a:pt x="5963412" y="1250696"/>
                    <a:pt x="5948172" y="1243076"/>
                    <a:pt x="5940552" y="1235456"/>
                  </a:cubicBezTo>
                  <a:close/>
                  <a:moveTo>
                    <a:pt x="846455" y="1227836"/>
                  </a:moveTo>
                  <a:cubicBezTo>
                    <a:pt x="831215" y="1212596"/>
                    <a:pt x="831215" y="1189736"/>
                    <a:pt x="838835" y="1174369"/>
                  </a:cubicBezTo>
                  <a:cubicBezTo>
                    <a:pt x="854075" y="1159129"/>
                    <a:pt x="876935" y="1159129"/>
                    <a:pt x="892175" y="1174369"/>
                  </a:cubicBezTo>
                  <a:cubicBezTo>
                    <a:pt x="907415" y="1181989"/>
                    <a:pt x="915035" y="1204849"/>
                    <a:pt x="899795" y="1227836"/>
                  </a:cubicBezTo>
                  <a:cubicBezTo>
                    <a:pt x="892175" y="1235456"/>
                    <a:pt x="884555" y="1235456"/>
                    <a:pt x="869315" y="1235456"/>
                  </a:cubicBezTo>
                  <a:cubicBezTo>
                    <a:pt x="861695" y="1235456"/>
                    <a:pt x="854075" y="1235456"/>
                    <a:pt x="846455" y="1227836"/>
                  </a:cubicBezTo>
                  <a:close/>
                  <a:moveTo>
                    <a:pt x="5803265" y="1082802"/>
                  </a:moveTo>
                  <a:cubicBezTo>
                    <a:pt x="5788025" y="1067562"/>
                    <a:pt x="5788025" y="1037082"/>
                    <a:pt x="5803265" y="1029335"/>
                  </a:cubicBezTo>
                  <a:cubicBezTo>
                    <a:pt x="5818505" y="1014095"/>
                    <a:pt x="5841365" y="1014095"/>
                    <a:pt x="5856605" y="1029335"/>
                  </a:cubicBezTo>
                  <a:cubicBezTo>
                    <a:pt x="5871845" y="1044575"/>
                    <a:pt x="5871845" y="1067435"/>
                    <a:pt x="5856605" y="1082802"/>
                  </a:cubicBezTo>
                  <a:cubicBezTo>
                    <a:pt x="5848985" y="1090422"/>
                    <a:pt x="5833745" y="1090422"/>
                    <a:pt x="5826125" y="1090422"/>
                  </a:cubicBezTo>
                  <a:cubicBezTo>
                    <a:pt x="5818505" y="1090422"/>
                    <a:pt x="5810885" y="1090422"/>
                    <a:pt x="5803265" y="1082802"/>
                  </a:cubicBezTo>
                  <a:close/>
                  <a:moveTo>
                    <a:pt x="991362" y="1067562"/>
                  </a:moveTo>
                  <a:cubicBezTo>
                    <a:pt x="976122" y="1052322"/>
                    <a:pt x="976122" y="1029462"/>
                    <a:pt x="991362" y="1014095"/>
                  </a:cubicBezTo>
                  <a:cubicBezTo>
                    <a:pt x="1006602" y="998855"/>
                    <a:pt x="1029462" y="998855"/>
                    <a:pt x="1044702" y="1014095"/>
                  </a:cubicBezTo>
                  <a:cubicBezTo>
                    <a:pt x="1059942" y="1029335"/>
                    <a:pt x="1059942" y="1052195"/>
                    <a:pt x="1044702" y="1067562"/>
                  </a:cubicBezTo>
                  <a:cubicBezTo>
                    <a:pt x="1037082" y="1075182"/>
                    <a:pt x="1029462" y="1082802"/>
                    <a:pt x="1014222" y="1082802"/>
                  </a:cubicBezTo>
                  <a:cubicBezTo>
                    <a:pt x="1006602" y="1082802"/>
                    <a:pt x="998982" y="1075182"/>
                    <a:pt x="991362" y="1067562"/>
                  </a:cubicBezTo>
                  <a:close/>
                  <a:moveTo>
                    <a:pt x="5643118" y="930275"/>
                  </a:moveTo>
                  <a:cubicBezTo>
                    <a:pt x="5627878" y="922655"/>
                    <a:pt x="5627878" y="892175"/>
                    <a:pt x="5643118" y="876808"/>
                  </a:cubicBezTo>
                  <a:cubicBezTo>
                    <a:pt x="5658358" y="861568"/>
                    <a:pt x="5681218" y="861568"/>
                    <a:pt x="5696458" y="876808"/>
                  </a:cubicBezTo>
                  <a:cubicBezTo>
                    <a:pt x="5711698" y="892048"/>
                    <a:pt x="5711698" y="914908"/>
                    <a:pt x="5704078" y="930275"/>
                  </a:cubicBezTo>
                  <a:cubicBezTo>
                    <a:pt x="5696458" y="937895"/>
                    <a:pt x="5681218" y="945515"/>
                    <a:pt x="5673598" y="945515"/>
                  </a:cubicBezTo>
                  <a:cubicBezTo>
                    <a:pt x="5665978" y="945515"/>
                    <a:pt x="5650738" y="937895"/>
                    <a:pt x="5643118" y="930275"/>
                  </a:cubicBezTo>
                  <a:close/>
                  <a:moveTo>
                    <a:pt x="1143889" y="922655"/>
                  </a:moveTo>
                  <a:cubicBezTo>
                    <a:pt x="1128649" y="907415"/>
                    <a:pt x="1128649" y="876935"/>
                    <a:pt x="1143889" y="869188"/>
                  </a:cubicBezTo>
                  <a:cubicBezTo>
                    <a:pt x="1159129" y="853948"/>
                    <a:pt x="1189609" y="853948"/>
                    <a:pt x="1197229" y="869188"/>
                  </a:cubicBezTo>
                  <a:cubicBezTo>
                    <a:pt x="1212469" y="884428"/>
                    <a:pt x="1212469" y="907288"/>
                    <a:pt x="1197229" y="922655"/>
                  </a:cubicBezTo>
                  <a:cubicBezTo>
                    <a:pt x="1189609" y="930275"/>
                    <a:pt x="1181989" y="930275"/>
                    <a:pt x="1174369" y="930275"/>
                  </a:cubicBezTo>
                  <a:cubicBezTo>
                    <a:pt x="1159129" y="930275"/>
                    <a:pt x="1151509" y="930275"/>
                    <a:pt x="1143889" y="922655"/>
                  </a:cubicBezTo>
                  <a:close/>
                  <a:moveTo>
                    <a:pt x="5482971" y="792861"/>
                  </a:moveTo>
                  <a:cubicBezTo>
                    <a:pt x="5467731" y="785241"/>
                    <a:pt x="5467731" y="762381"/>
                    <a:pt x="5475351" y="739394"/>
                  </a:cubicBezTo>
                  <a:cubicBezTo>
                    <a:pt x="5490591" y="724154"/>
                    <a:pt x="5513451" y="724154"/>
                    <a:pt x="5528691" y="739394"/>
                  </a:cubicBezTo>
                  <a:cubicBezTo>
                    <a:pt x="5551551" y="747014"/>
                    <a:pt x="5551551" y="769874"/>
                    <a:pt x="5536311" y="792861"/>
                  </a:cubicBezTo>
                  <a:cubicBezTo>
                    <a:pt x="5528691" y="800481"/>
                    <a:pt x="5521071" y="808101"/>
                    <a:pt x="5505831" y="808101"/>
                  </a:cubicBezTo>
                  <a:cubicBezTo>
                    <a:pt x="5498211" y="808101"/>
                    <a:pt x="5490591" y="800481"/>
                    <a:pt x="5482971" y="792861"/>
                  </a:cubicBezTo>
                  <a:close/>
                  <a:moveTo>
                    <a:pt x="1304036" y="777621"/>
                  </a:moveTo>
                  <a:cubicBezTo>
                    <a:pt x="1296416" y="762381"/>
                    <a:pt x="1296416" y="739521"/>
                    <a:pt x="1311656" y="724154"/>
                  </a:cubicBezTo>
                  <a:cubicBezTo>
                    <a:pt x="1326896" y="716534"/>
                    <a:pt x="1349756" y="716534"/>
                    <a:pt x="1364996" y="731774"/>
                  </a:cubicBezTo>
                  <a:cubicBezTo>
                    <a:pt x="1380236" y="747014"/>
                    <a:pt x="1372616" y="777494"/>
                    <a:pt x="1357376" y="785241"/>
                  </a:cubicBezTo>
                  <a:cubicBezTo>
                    <a:pt x="1349756" y="792861"/>
                    <a:pt x="1342136" y="792861"/>
                    <a:pt x="1334516" y="792861"/>
                  </a:cubicBezTo>
                  <a:cubicBezTo>
                    <a:pt x="1326896" y="792861"/>
                    <a:pt x="1311656" y="792861"/>
                    <a:pt x="1304036" y="777621"/>
                  </a:cubicBezTo>
                  <a:close/>
                  <a:moveTo>
                    <a:pt x="5315204" y="670814"/>
                  </a:moveTo>
                  <a:cubicBezTo>
                    <a:pt x="5299964" y="655574"/>
                    <a:pt x="5292344" y="632714"/>
                    <a:pt x="5307584" y="617347"/>
                  </a:cubicBezTo>
                  <a:cubicBezTo>
                    <a:pt x="5315204" y="602107"/>
                    <a:pt x="5338064" y="594487"/>
                    <a:pt x="5360924" y="609727"/>
                  </a:cubicBezTo>
                  <a:cubicBezTo>
                    <a:pt x="5376164" y="617347"/>
                    <a:pt x="5376164" y="640207"/>
                    <a:pt x="5368544" y="663194"/>
                  </a:cubicBezTo>
                  <a:cubicBezTo>
                    <a:pt x="5360924" y="670814"/>
                    <a:pt x="5345684" y="678434"/>
                    <a:pt x="5338064" y="678434"/>
                  </a:cubicBezTo>
                  <a:cubicBezTo>
                    <a:pt x="5330444" y="678434"/>
                    <a:pt x="5322824" y="678434"/>
                    <a:pt x="5315204" y="670814"/>
                  </a:cubicBezTo>
                  <a:close/>
                  <a:moveTo>
                    <a:pt x="1479423" y="655574"/>
                  </a:moveTo>
                  <a:cubicBezTo>
                    <a:pt x="1464183" y="632714"/>
                    <a:pt x="1471803" y="609854"/>
                    <a:pt x="1487043" y="602107"/>
                  </a:cubicBezTo>
                  <a:cubicBezTo>
                    <a:pt x="1502283" y="586867"/>
                    <a:pt x="1525143" y="594487"/>
                    <a:pt x="1540383" y="609727"/>
                  </a:cubicBezTo>
                  <a:cubicBezTo>
                    <a:pt x="1548003" y="624967"/>
                    <a:pt x="1548003" y="647827"/>
                    <a:pt x="1532763" y="663194"/>
                  </a:cubicBezTo>
                  <a:cubicBezTo>
                    <a:pt x="1525143" y="663194"/>
                    <a:pt x="1517523" y="670814"/>
                    <a:pt x="1509903" y="670814"/>
                  </a:cubicBezTo>
                  <a:cubicBezTo>
                    <a:pt x="1494663" y="670814"/>
                    <a:pt x="1487043" y="663194"/>
                    <a:pt x="1479423" y="655574"/>
                  </a:cubicBezTo>
                  <a:close/>
                  <a:moveTo>
                    <a:pt x="5139817" y="556387"/>
                  </a:moveTo>
                  <a:cubicBezTo>
                    <a:pt x="5116957" y="541147"/>
                    <a:pt x="5109337" y="518287"/>
                    <a:pt x="5124577" y="502920"/>
                  </a:cubicBezTo>
                  <a:cubicBezTo>
                    <a:pt x="5132197" y="487680"/>
                    <a:pt x="5155057" y="480060"/>
                    <a:pt x="5177917" y="487680"/>
                  </a:cubicBezTo>
                  <a:cubicBezTo>
                    <a:pt x="5193157" y="502920"/>
                    <a:pt x="5200777" y="525780"/>
                    <a:pt x="5185537" y="541147"/>
                  </a:cubicBezTo>
                  <a:cubicBezTo>
                    <a:pt x="5185537" y="556387"/>
                    <a:pt x="5170297" y="564007"/>
                    <a:pt x="5155057" y="564007"/>
                  </a:cubicBezTo>
                  <a:cubicBezTo>
                    <a:pt x="5147437" y="564007"/>
                    <a:pt x="5139817" y="556387"/>
                    <a:pt x="5139817" y="556387"/>
                  </a:cubicBezTo>
                  <a:close/>
                  <a:moveTo>
                    <a:pt x="1654810" y="533527"/>
                  </a:moveTo>
                  <a:cubicBezTo>
                    <a:pt x="1647190" y="518287"/>
                    <a:pt x="1654810" y="495427"/>
                    <a:pt x="1670050" y="480060"/>
                  </a:cubicBezTo>
                  <a:cubicBezTo>
                    <a:pt x="1685290" y="472440"/>
                    <a:pt x="1708150" y="480060"/>
                    <a:pt x="1723390" y="495300"/>
                  </a:cubicBezTo>
                  <a:cubicBezTo>
                    <a:pt x="1731010" y="510540"/>
                    <a:pt x="1723390" y="533400"/>
                    <a:pt x="1708150" y="548767"/>
                  </a:cubicBezTo>
                  <a:cubicBezTo>
                    <a:pt x="1700530" y="548767"/>
                    <a:pt x="1692910" y="556387"/>
                    <a:pt x="1685290" y="556387"/>
                  </a:cubicBezTo>
                  <a:cubicBezTo>
                    <a:pt x="1677670" y="556387"/>
                    <a:pt x="1662430" y="548767"/>
                    <a:pt x="1654810" y="533527"/>
                  </a:cubicBezTo>
                  <a:close/>
                  <a:moveTo>
                    <a:pt x="4949190" y="449580"/>
                  </a:moveTo>
                  <a:cubicBezTo>
                    <a:pt x="4933950" y="441960"/>
                    <a:pt x="4926330" y="419100"/>
                    <a:pt x="4933950" y="403860"/>
                  </a:cubicBezTo>
                  <a:cubicBezTo>
                    <a:pt x="4949190" y="381000"/>
                    <a:pt x="4972050" y="373380"/>
                    <a:pt x="4987290" y="381000"/>
                  </a:cubicBezTo>
                  <a:cubicBezTo>
                    <a:pt x="5002530" y="396240"/>
                    <a:pt x="5010150" y="419100"/>
                    <a:pt x="5002530" y="434467"/>
                  </a:cubicBezTo>
                  <a:cubicBezTo>
                    <a:pt x="4994910" y="449707"/>
                    <a:pt x="4979670" y="457327"/>
                    <a:pt x="4972050" y="457327"/>
                  </a:cubicBezTo>
                  <a:cubicBezTo>
                    <a:pt x="4964430" y="457327"/>
                    <a:pt x="4956810" y="457327"/>
                    <a:pt x="4949190" y="449707"/>
                  </a:cubicBezTo>
                  <a:close/>
                  <a:moveTo>
                    <a:pt x="1845437" y="426847"/>
                  </a:moveTo>
                  <a:cubicBezTo>
                    <a:pt x="1830197" y="411607"/>
                    <a:pt x="1837817" y="388747"/>
                    <a:pt x="1860677" y="381127"/>
                  </a:cubicBezTo>
                  <a:cubicBezTo>
                    <a:pt x="1875917" y="365887"/>
                    <a:pt x="1898777" y="373507"/>
                    <a:pt x="1906397" y="396367"/>
                  </a:cubicBezTo>
                  <a:cubicBezTo>
                    <a:pt x="1921637" y="411607"/>
                    <a:pt x="1914017" y="434467"/>
                    <a:pt x="1891157" y="442087"/>
                  </a:cubicBezTo>
                  <a:cubicBezTo>
                    <a:pt x="1891157" y="449707"/>
                    <a:pt x="1883537" y="449707"/>
                    <a:pt x="1875917" y="449707"/>
                  </a:cubicBezTo>
                  <a:cubicBezTo>
                    <a:pt x="1860677" y="449707"/>
                    <a:pt x="1845437" y="442087"/>
                    <a:pt x="1845437" y="426847"/>
                  </a:cubicBezTo>
                  <a:close/>
                  <a:moveTo>
                    <a:pt x="4758563" y="358140"/>
                  </a:moveTo>
                  <a:cubicBezTo>
                    <a:pt x="4743323" y="350520"/>
                    <a:pt x="4735703" y="327660"/>
                    <a:pt x="4743323" y="312420"/>
                  </a:cubicBezTo>
                  <a:cubicBezTo>
                    <a:pt x="4750943" y="289560"/>
                    <a:pt x="4773803" y="281940"/>
                    <a:pt x="4789043" y="289560"/>
                  </a:cubicBezTo>
                  <a:cubicBezTo>
                    <a:pt x="4811903" y="297180"/>
                    <a:pt x="4819523" y="320040"/>
                    <a:pt x="4811903" y="343027"/>
                  </a:cubicBezTo>
                  <a:cubicBezTo>
                    <a:pt x="4804283" y="358267"/>
                    <a:pt x="4789043" y="365887"/>
                    <a:pt x="4773803" y="365887"/>
                  </a:cubicBezTo>
                  <a:cubicBezTo>
                    <a:pt x="4773803" y="365887"/>
                    <a:pt x="4766183" y="365887"/>
                    <a:pt x="4758563" y="358267"/>
                  </a:cubicBezTo>
                  <a:close/>
                  <a:moveTo>
                    <a:pt x="2036064" y="335407"/>
                  </a:moveTo>
                  <a:cubicBezTo>
                    <a:pt x="2028444" y="312547"/>
                    <a:pt x="2036064" y="289687"/>
                    <a:pt x="2051304" y="281940"/>
                  </a:cubicBezTo>
                  <a:cubicBezTo>
                    <a:pt x="2074164" y="274320"/>
                    <a:pt x="2097024" y="281940"/>
                    <a:pt x="2104644" y="304800"/>
                  </a:cubicBezTo>
                  <a:cubicBezTo>
                    <a:pt x="2112264" y="320040"/>
                    <a:pt x="2104644" y="342900"/>
                    <a:pt x="2081784" y="358267"/>
                  </a:cubicBezTo>
                  <a:cubicBezTo>
                    <a:pt x="2081784" y="358267"/>
                    <a:pt x="2074164" y="358267"/>
                    <a:pt x="2066544" y="358267"/>
                  </a:cubicBezTo>
                  <a:cubicBezTo>
                    <a:pt x="2051304" y="358267"/>
                    <a:pt x="2043684" y="350647"/>
                    <a:pt x="2036064" y="335407"/>
                  </a:cubicBezTo>
                  <a:close/>
                  <a:moveTo>
                    <a:pt x="4567809" y="281940"/>
                  </a:moveTo>
                  <a:cubicBezTo>
                    <a:pt x="4544949" y="274320"/>
                    <a:pt x="4537329" y="251460"/>
                    <a:pt x="4544949" y="228473"/>
                  </a:cubicBezTo>
                  <a:cubicBezTo>
                    <a:pt x="4552569" y="213233"/>
                    <a:pt x="4567809" y="205613"/>
                    <a:pt x="4590669" y="213233"/>
                  </a:cubicBezTo>
                  <a:cubicBezTo>
                    <a:pt x="4613529" y="213233"/>
                    <a:pt x="4621149" y="236093"/>
                    <a:pt x="4613529" y="258953"/>
                  </a:cubicBezTo>
                  <a:cubicBezTo>
                    <a:pt x="4605909" y="274193"/>
                    <a:pt x="4590669" y="281813"/>
                    <a:pt x="4575429" y="281813"/>
                  </a:cubicBezTo>
                  <a:cubicBezTo>
                    <a:pt x="4575429" y="281813"/>
                    <a:pt x="4567809" y="281813"/>
                    <a:pt x="4567809" y="281813"/>
                  </a:cubicBezTo>
                  <a:close/>
                  <a:moveTo>
                    <a:pt x="2234311" y="251333"/>
                  </a:moveTo>
                  <a:cubicBezTo>
                    <a:pt x="2226691" y="236093"/>
                    <a:pt x="2234311" y="213233"/>
                    <a:pt x="2257171" y="205613"/>
                  </a:cubicBezTo>
                  <a:cubicBezTo>
                    <a:pt x="2272411" y="197993"/>
                    <a:pt x="2295271" y="205613"/>
                    <a:pt x="2302891" y="228473"/>
                  </a:cubicBezTo>
                  <a:cubicBezTo>
                    <a:pt x="2310511" y="243713"/>
                    <a:pt x="2302891" y="266573"/>
                    <a:pt x="2280031" y="274193"/>
                  </a:cubicBezTo>
                  <a:cubicBezTo>
                    <a:pt x="2280031" y="274193"/>
                    <a:pt x="2272411" y="281813"/>
                    <a:pt x="2272411" y="281813"/>
                  </a:cubicBezTo>
                  <a:cubicBezTo>
                    <a:pt x="2249551" y="281813"/>
                    <a:pt x="2241931" y="266573"/>
                    <a:pt x="2234311" y="251333"/>
                  </a:cubicBezTo>
                  <a:close/>
                  <a:moveTo>
                    <a:pt x="4361942" y="213233"/>
                  </a:moveTo>
                  <a:cubicBezTo>
                    <a:pt x="4346702" y="205613"/>
                    <a:pt x="4331462" y="190373"/>
                    <a:pt x="4339082" y="167513"/>
                  </a:cubicBezTo>
                  <a:cubicBezTo>
                    <a:pt x="4346702" y="144653"/>
                    <a:pt x="4361942" y="137033"/>
                    <a:pt x="4384802" y="144653"/>
                  </a:cubicBezTo>
                  <a:cubicBezTo>
                    <a:pt x="4407662" y="144653"/>
                    <a:pt x="4415282" y="167513"/>
                    <a:pt x="4407662" y="190373"/>
                  </a:cubicBezTo>
                  <a:cubicBezTo>
                    <a:pt x="4407662" y="205613"/>
                    <a:pt x="4392422" y="213233"/>
                    <a:pt x="4377182" y="213233"/>
                  </a:cubicBezTo>
                  <a:cubicBezTo>
                    <a:pt x="4369562" y="213233"/>
                    <a:pt x="4369562" y="213233"/>
                    <a:pt x="4361942" y="213233"/>
                  </a:cubicBezTo>
                  <a:close/>
                  <a:moveTo>
                    <a:pt x="2432558" y="182753"/>
                  </a:moveTo>
                  <a:cubicBezTo>
                    <a:pt x="2432558" y="167513"/>
                    <a:pt x="2440178" y="144653"/>
                    <a:pt x="2463038" y="137033"/>
                  </a:cubicBezTo>
                  <a:cubicBezTo>
                    <a:pt x="2478278" y="129413"/>
                    <a:pt x="2501138" y="144653"/>
                    <a:pt x="2508758" y="159893"/>
                  </a:cubicBezTo>
                  <a:cubicBezTo>
                    <a:pt x="2516378" y="182753"/>
                    <a:pt x="2501138" y="205613"/>
                    <a:pt x="2485898" y="213360"/>
                  </a:cubicBezTo>
                  <a:cubicBezTo>
                    <a:pt x="2478278" y="213360"/>
                    <a:pt x="2478278" y="213360"/>
                    <a:pt x="2470658" y="213360"/>
                  </a:cubicBezTo>
                  <a:cubicBezTo>
                    <a:pt x="2455418" y="213360"/>
                    <a:pt x="2440178" y="198120"/>
                    <a:pt x="2432558" y="182880"/>
                  </a:cubicBezTo>
                  <a:close/>
                  <a:moveTo>
                    <a:pt x="4155948" y="160020"/>
                  </a:moveTo>
                  <a:cubicBezTo>
                    <a:pt x="4140708" y="160020"/>
                    <a:pt x="4125468" y="137160"/>
                    <a:pt x="4133088" y="114300"/>
                  </a:cubicBezTo>
                  <a:cubicBezTo>
                    <a:pt x="4133088" y="91440"/>
                    <a:pt x="4155948" y="83820"/>
                    <a:pt x="4178808" y="83820"/>
                  </a:cubicBezTo>
                  <a:cubicBezTo>
                    <a:pt x="4194048" y="91440"/>
                    <a:pt x="4209288" y="114300"/>
                    <a:pt x="4201668" y="129540"/>
                  </a:cubicBezTo>
                  <a:cubicBezTo>
                    <a:pt x="4201668" y="152400"/>
                    <a:pt x="4186428" y="160020"/>
                    <a:pt x="4163568" y="160020"/>
                  </a:cubicBezTo>
                  <a:cubicBezTo>
                    <a:pt x="4163568" y="160020"/>
                    <a:pt x="4163568" y="160020"/>
                    <a:pt x="4155948" y="160020"/>
                  </a:cubicBezTo>
                  <a:close/>
                  <a:moveTo>
                    <a:pt x="2646045" y="129540"/>
                  </a:moveTo>
                  <a:cubicBezTo>
                    <a:pt x="2638425" y="106680"/>
                    <a:pt x="2653665" y="91440"/>
                    <a:pt x="2668905" y="83820"/>
                  </a:cubicBezTo>
                  <a:cubicBezTo>
                    <a:pt x="2691765" y="76200"/>
                    <a:pt x="2714625" y="91440"/>
                    <a:pt x="2714625" y="114300"/>
                  </a:cubicBezTo>
                  <a:cubicBezTo>
                    <a:pt x="2722245" y="129540"/>
                    <a:pt x="2707005" y="152400"/>
                    <a:pt x="2684145" y="160020"/>
                  </a:cubicBezTo>
                  <a:cubicBezTo>
                    <a:pt x="2684145" y="160020"/>
                    <a:pt x="2684145" y="160020"/>
                    <a:pt x="2676525" y="160020"/>
                  </a:cubicBezTo>
                  <a:cubicBezTo>
                    <a:pt x="2661285" y="160020"/>
                    <a:pt x="2646045" y="144780"/>
                    <a:pt x="2646045" y="129540"/>
                  </a:cubicBezTo>
                  <a:close/>
                  <a:moveTo>
                    <a:pt x="3950081" y="121920"/>
                  </a:moveTo>
                  <a:cubicBezTo>
                    <a:pt x="3927221" y="114300"/>
                    <a:pt x="3919601" y="99060"/>
                    <a:pt x="3919601" y="76200"/>
                  </a:cubicBezTo>
                  <a:cubicBezTo>
                    <a:pt x="3919601" y="53340"/>
                    <a:pt x="3942461" y="45720"/>
                    <a:pt x="3965321" y="45720"/>
                  </a:cubicBezTo>
                  <a:cubicBezTo>
                    <a:pt x="3980561" y="45720"/>
                    <a:pt x="3995801" y="68580"/>
                    <a:pt x="3995801" y="91440"/>
                  </a:cubicBezTo>
                  <a:cubicBezTo>
                    <a:pt x="3988181" y="106680"/>
                    <a:pt x="3972941" y="121920"/>
                    <a:pt x="3957701" y="121920"/>
                  </a:cubicBezTo>
                  <a:cubicBezTo>
                    <a:pt x="3957701" y="121920"/>
                    <a:pt x="3950081" y="121920"/>
                    <a:pt x="3950081" y="121920"/>
                  </a:cubicBezTo>
                  <a:close/>
                  <a:moveTo>
                    <a:pt x="2851912" y="83820"/>
                  </a:moveTo>
                  <a:cubicBezTo>
                    <a:pt x="2851912" y="68580"/>
                    <a:pt x="2867152" y="45720"/>
                    <a:pt x="2882392" y="45720"/>
                  </a:cubicBezTo>
                  <a:cubicBezTo>
                    <a:pt x="2905252" y="38100"/>
                    <a:pt x="2928112" y="53340"/>
                    <a:pt x="2928112" y="76200"/>
                  </a:cubicBezTo>
                  <a:cubicBezTo>
                    <a:pt x="2928112" y="99060"/>
                    <a:pt x="2920492" y="114300"/>
                    <a:pt x="2897632" y="121920"/>
                  </a:cubicBezTo>
                  <a:cubicBezTo>
                    <a:pt x="2897632" y="121920"/>
                    <a:pt x="2890012" y="121920"/>
                    <a:pt x="2890012" y="121920"/>
                  </a:cubicBezTo>
                  <a:cubicBezTo>
                    <a:pt x="2874772" y="121920"/>
                    <a:pt x="2851912" y="106680"/>
                    <a:pt x="2851912" y="83820"/>
                  </a:cubicBezTo>
                  <a:close/>
                  <a:moveTo>
                    <a:pt x="3744087" y="91440"/>
                  </a:moveTo>
                  <a:cubicBezTo>
                    <a:pt x="3721227" y="91440"/>
                    <a:pt x="3705987" y="76200"/>
                    <a:pt x="3705987" y="53340"/>
                  </a:cubicBezTo>
                  <a:cubicBezTo>
                    <a:pt x="3705987" y="30480"/>
                    <a:pt x="3728847" y="15240"/>
                    <a:pt x="3751707" y="15240"/>
                  </a:cubicBezTo>
                  <a:cubicBezTo>
                    <a:pt x="3766947" y="22860"/>
                    <a:pt x="3782187" y="38100"/>
                    <a:pt x="3782187" y="60960"/>
                  </a:cubicBezTo>
                  <a:cubicBezTo>
                    <a:pt x="3782187" y="76200"/>
                    <a:pt x="3766947" y="91440"/>
                    <a:pt x="3744087" y="91440"/>
                  </a:cubicBezTo>
                  <a:close/>
                  <a:moveTo>
                    <a:pt x="3065399" y="60960"/>
                  </a:moveTo>
                  <a:cubicBezTo>
                    <a:pt x="3065399" y="38100"/>
                    <a:pt x="3080639" y="15240"/>
                    <a:pt x="3095879" y="15240"/>
                  </a:cubicBezTo>
                  <a:cubicBezTo>
                    <a:pt x="3118739" y="15240"/>
                    <a:pt x="3141599" y="30480"/>
                    <a:pt x="3141599" y="53340"/>
                  </a:cubicBezTo>
                  <a:cubicBezTo>
                    <a:pt x="3141599" y="68580"/>
                    <a:pt x="3126359" y="91440"/>
                    <a:pt x="3103499" y="91440"/>
                  </a:cubicBezTo>
                  <a:cubicBezTo>
                    <a:pt x="3080639" y="91440"/>
                    <a:pt x="3065399" y="76200"/>
                    <a:pt x="3065399" y="60960"/>
                  </a:cubicBezTo>
                  <a:close/>
                  <a:moveTo>
                    <a:pt x="3530600" y="83820"/>
                  </a:moveTo>
                  <a:cubicBezTo>
                    <a:pt x="3507740" y="76200"/>
                    <a:pt x="3492500" y="60960"/>
                    <a:pt x="3492500" y="38100"/>
                  </a:cubicBezTo>
                  <a:cubicBezTo>
                    <a:pt x="3492500" y="22860"/>
                    <a:pt x="3507740" y="0"/>
                    <a:pt x="3530600" y="7620"/>
                  </a:cubicBezTo>
                  <a:cubicBezTo>
                    <a:pt x="3553460" y="7620"/>
                    <a:pt x="3568700" y="22860"/>
                    <a:pt x="3568700" y="45720"/>
                  </a:cubicBezTo>
                  <a:cubicBezTo>
                    <a:pt x="3568700" y="60960"/>
                    <a:pt x="3553460" y="83820"/>
                    <a:pt x="3530600" y="83820"/>
                  </a:cubicBezTo>
                  <a:close/>
                  <a:moveTo>
                    <a:pt x="3278886" y="45720"/>
                  </a:moveTo>
                  <a:cubicBezTo>
                    <a:pt x="3278886" y="22860"/>
                    <a:pt x="3294126" y="7620"/>
                    <a:pt x="3316986" y="0"/>
                  </a:cubicBezTo>
                  <a:cubicBezTo>
                    <a:pt x="3339846" y="0"/>
                    <a:pt x="3355086" y="22860"/>
                    <a:pt x="3355086" y="38100"/>
                  </a:cubicBezTo>
                  <a:cubicBezTo>
                    <a:pt x="3355086" y="60960"/>
                    <a:pt x="3339846" y="76200"/>
                    <a:pt x="3316986" y="76200"/>
                  </a:cubicBezTo>
                  <a:cubicBezTo>
                    <a:pt x="3294126" y="76200"/>
                    <a:pt x="3278886" y="60960"/>
                    <a:pt x="3278886" y="45720"/>
                  </a:cubicBez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1851572" y="-506450"/>
            <a:ext cx="3086100" cy="11299900"/>
            <a:chOff x="0" y="0"/>
            <a:chExt cx="812800" cy="29761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06980" y="2485580"/>
            <a:ext cx="82155" cy="2232853"/>
            <a:chOff x="0" y="0"/>
            <a:chExt cx="19609" cy="5329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09" cy="532951"/>
            </a:xfrm>
            <a:custGeom>
              <a:avLst/>
              <a:gdLst/>
              <a:ahLst/>
              <a:cxnLst/>
              <a:rect r="r" b="b" t="t" l="l"/>
              <a:pathLst>
                <a:path h="532951" w="19609">
                  <a:moveTo>
                    <a:pt x="0" y="0"/>
                  </a:moveTo>
                  <a:lnTo>
                    <a:pt x="19609" y="0"/>
                  </a:lnTo>
                  <a:lnTo>
                    <a:pt x="19609" y="532951"/>
                  </a:lnTo>
                  <a:lnTo>
                    <a:pt x="0" y="532951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9609" cy="552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6895681" y="-3899783"/>
            <a:ext cx="148782" cy="10677549"/>
            <a:chOff x="0" y="0"/>
            <a:chExt cx="35512" cy="254858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512" cy="2548581"/>
            </a:xfrm>
            <a:custGeom>
              <a:avLst/>
              <a:gdLst/>
              <a:ahLst/>
              <a:cxnLst/>
              <a:rect r="r" b="b" t="t" l="l"/>
              <a:pathLst>
                <a:path h="2548581" w="35512">
                  <a:moveTo>
                    <a:pt x="0" y="0"/>
                  </a:moveTo>
                  <a:lnTo>
                    <a:pt x="35512" y="0"/>
                  </a:lnTo>
                  <a:lnTo>
                    <a:pt x="35512" y="2548581"/>
                  </a:lnTo>
                  <a:lnTo>
                    <a:pt x="0" y="2548581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5512" cy="25676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71998" y="382092"/>
            <a:ext cx="10593999" cy="955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0"/>
              </a:lnSpc>
            </a:pPr>
            <a:r>
              <a:rPr lang="en-US" sz="5268" spc="516">
                <a:solidFill>
                  <a:srgbClr val="3D5998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Вибір технологій розробки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92508" y="2447480"/>
            <a:ext cx="3366110" cy="265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React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axios</a:t>
            </a: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.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react-hook-form</a:t>
            </a: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.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react-ag-grid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react-i18-next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socket-io</a:t>
            </a:r>
          </a:p>
          <a:p>
            <a:pPr algn="l">
              <a:lnSpc>
                <a:spcPts val="3063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12130294" y="2084117"/>
            <a:ext cx="1857747" cy="1850727"/>
            <a:chOff x="0" y="0"/>
            <a:chExt cx="2476995" cy="2467637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3445" y="0"/>
              <a:ext cx="2473551" cy="2467637"/>
              <a:chOff x="0" y="0"/>
              <a:chExt cx="2409120" cy="240336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409190" cy="2403348"/>
              </a:xfrm>
              <a:custGeom>
                <a:avLst/>
                <a:gdLst/>
                <a:ahLst/>
                <a:cxnLst/>
                <a:rect r="r" b="b" t="t" l="l"/>
                <a:pathLst>
                  <a:path h="2403348" w="2409190">
                    <a:moveTo>
                      <a:pt x="0" y="1201674"/>
                    </a:moveTo>
                    <a:cubicBezTo>
                      <a:pt x="0" y="537972"/>
                      <a:pt x="539242" y="0"/>
                      <a:pt x="1204595" y="0"/>
                    </a:cubicBezTo>
                    <a:cubicBezTo>
                      <a:pt x="1869948" y="0"/>
                      <a:pt x="2409190" y="537972"/>
                      <a:pt x="2409190" y="1201674"/>
                    </a:cubicBezTo>
                    <a:cubicBezTo>
                      <a:pt x="2409190" y="1865376"/>
                      <a:pt x="1869948" y="2403348"/>
                      <a:pt x="1204595" y="2403348"/>
                    </a:cubicBezTo>
                    <a:cubicBezTo>
                      <a:pt x="539242" y="2403348"/>
                      <a:pt x="0" y="1865376"/>
                      <a:pt x="0" y="1201674"/>
                    </a:cubicBezTo>
                    <a:close/>
                  </a:path>
                </a:pathLst>
              </a:custGeom>
              <a:solidFill>
                <a:srgbClr val="658FED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0" y="999017"/>
              <a:ext cx="2473551" cy="441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48"/>
                </a:lnSpc>
                <a:spcBef>
                  <a:spcPct val="0"/>
                </a:spcBef>
              </a:pPr>
              <a:r>
                <a:rPr lang="en-US" b="true" sz="2037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Frontend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841314" y="4632024"/>
            <a:ext cx="1201711" cy="27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8"/>
              </a:lnSpc>
              <a:spcBef>
                <a:spcPct val="0"/>
              </a:spcBef>
            </a:pPr>
            <a:r>
              <a:rPr lang="en-US" b="true" sz="166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PostgrQL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27247" y="1805035"/>
            <a:ext cx="1925092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FF3131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Frontend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797123" y="2590825"/>
            <a:ext cx="79078" cy="2127608"/>
            <a:chOff x="0" y="0"/>
            <a:chExt cx="18875" cy="5078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75" cy="507830"/>
            </a:xfrm>
            <a:custGeom>
              <a:avLst/>
              <a:gdLst/>
              <a:ahLst/>
              <a:cxnLst/>
              <a:rect r="r" b="b" t="t" l="l"/>
              <a:pathLst>
                <a:path h="507830" w="18875">
                  <a:moveTo>
                    <a:pt x="0" y="0"/>
                  </a:moveTo>
                  <a:lnTo>
                    <a:pt x="18875" y="0"/>
                  </a:lnTo>
                  <a:lnTo>
                    <a:pt x="18875" y="507830"/>
                  </a:lnTo>
                  <a:lnTo>
                    <a:pt x="0" y="507830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18875" cy="5268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998648" y="2542213"/>
            <a:ext cx="3419513" cy="2273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Python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Flask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PostgreSQL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SQLAlchemy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Flask libs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Docker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937535" y="1850697"/>
            <a:ext cx="1797993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2A6F2B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Backend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05585" y="8880108"/>
            <a:ext cx="83550" cy="711251"/>
            <a:chOff x="0" y="0"/>
            <a:chExt cx="19942" cy="16976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942" cy="169766"/>
            </a:xfrm>
            <a:custGeom>
              <a:avLst/>
              <a:gdLst/>
              <a:ahLst/>
              <a:cxnLst/>
              <a:rect r="r" b="b" t="t" l="l"/>
              <a:pathLst>
                <a:path h="169766" w="19942">
                  <a:moveTo>
                    <a:pt x="0" y="0"/>
                  </a:moveTo>
                  <a:lnTo>
                    <a:pt x="19942" y="0"/>
                  </a:lnTo>
                  <a:lnTo>
                    <a:pt x="19942" y="169766"/>
                  </a:lnTo>
                  <a:lnTo>
                    <a:pt x="0" y="16976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19942" cy="18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091113" y="8848212"/>
            <a:ext cx="2970186" cy="74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Kotlin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Andriod Studio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74946" y="8158895"/>
            <a:ext cx="1422946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5E17EB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Mobile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847360" y="5916003"/>
            <a:ext cx="76903" cy="1490417"/>
            <a:chOff x="0" y="0"/>
            <a:chExt cx="18356" cy="35574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356" cy="355742"/>
            </a:xfrm>
            <a:custGeom>
              <a:avLst/>
              <a:gdLst/>
              <a:ahLst/>
              <a:cxnLst/>
              <a:rect r="r" b="b" t="t" l="l"/>
              <a:pathLst>
                <a:path h="355742" w="18356">
                  <a:moveTo>
                    <a:pt x="0" y="0"/>
                  </a:moveTo>
                  <a:lnTo>
                    <a:pt x="18356" y="0"/>
                  </a:lnTo>
                  <a:lnTo>
                    <a:pt x="18356" y="355742"/>
                  </a:lnTo>
                  <a:lnTo>
                    <a:pt x="0" y="355742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9050"/>
              <a:ext cx="18356" cy="374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085115" y="5877903"/>
            <a:ext cx="3373503" cy="151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Azure Web App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Azure PostgreSQL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GitHub Actions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 u="none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Azure Pipelines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180886" y="5235457"/>
            <a:ext cx="160302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38B6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DevOps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3904883" y="3558366"/>
            <a:ext cx="1956174" cy="1956174"/>
          </a:xfrm>
          <a:custGeom>
            <a:avLst/>
            <a:gdLst/>
            <a:ahLst/>
            <a:cxnLst/>
            <a:rect r="r" b="b" t="t" l="l"/>
            <a:pathLst>
              <a:path h="1956174" w="1956174">
                <a:moveTo>
                  <a:pt x="0" y="0"/>
                </a:moveTo>
                <a:lnTo>
                  <a:pt x="1956174" y="0"/>
                </a:lnTo>
                <a:lnTo>
                  <a:pt x="1956174" y="1956174"/>
                </a:lnTo>
                <a:lnTo>
                  <a:pt x="0" y="1956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6211536" y="8880108"/>
            <a:ext cx="83550" cy="711251"/>
            <a:chOff x="0" y="0"/>
            <a:chExt cx="19942" cy="16976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942" cy="169766"/>
            </a:xfrm>
            <a:custGeom>
              <a:avLst/>
              <a:gdLst/>
              <a:ahLst/>
              <a:cxnLst/>
              <a:rect r="r" b="b" t="t" l="l"/>
              <a:pathLst>
                <a:path h="169766" w="19942">
                  <a:moveTo>
                    <a:pt x="0" y="0"/>
                  </a:moveTo>
                  <a:lnTo>
                    <a:pt x="19942" y="0"/>
                  </a:lnTo>
                  <a:lnTo>
                    <a:pt x="19942" y="169766"/>
                  </a:lnTo>
                  <a:lnTo>
                    <a:pt x="0" y="16976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9050"/>
              <a:ext cx="19942" cy="188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6497065" y="8842008"/>
            <a:ext cx="1786095" cy="74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Arduino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Wokwi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534106" y="8158928"/>
            <a:ext cx="640788" cy="52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FF914D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IoT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6295086" y="5916003"/>
            <a:ext cx="76903" cy="1490417"/>
            <a:chOff x="0" y="0"/>
            <a:chExt cx="18356" cy="35574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356" cy="355742"/>
            </a:xfrm>
            <a:custGeom>
              <a:avLst/>
              <a:gdLst/>
              <a:ahLst/>
              <a:cxnLst/>
              <a:rect r="r" b="b" t="t" l="l"/>
              <a:pathLst>
                <a:path h="355742" w="18356">
                  <a:moveTo>
                    <a:pt x="0" y="0"/>
                  </a:moveTo>
                  <a:lnTo>
                    <a:pt x="18356" y="0"/>
                  </a:lnTo>
                  <a:lnTo>
                    <a:pt x="18356" y="355742"/>
                  </a:lnTo>
                  <a:lnTo>
                    <a:pt x="0" y="355742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18356" cy="374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6532842" y="5877903"/>
            <a:ext cx="4725734" cy="151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Firebase Cloud Messaging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Firebase Auth </a:t>
            </a:r>
          </a:p>
          <a:p>
            <a:pPr algn="l" marL="479296" indent="-239648" lvl="1">
              <a:lnSpc>
                <a:spcPts val="3063"/>
              </a:lnSpc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Google OAuth </a:t>
            </a:r>
          </a:p>
          <a:p>
            <a:pPr algn="l" marL="479296" indent="-239648" lvl="1">
              <a:lnSpc>
                <a:spcPts val="3063"/>
              </a:lnSpc>
              <a:spcBef>
                <a:spcPct val="0"/>
              </a:spcBef>
              <a:buFont typeface="Arial"/>
              <a:buChar char="•"/>
            </a:pPr>
            <a:r>
              <a:rPr lang="en-US" sz="2219" spc="217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Stripe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577093" y="5235457"/>
            <a:ext cx="1706067" cy="52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FF5757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Services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05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5804539" y="2152741"/>
            <a:ext cx="1454761" cy="1449265"/>
            <a:chOff x="0" y="0"/>
            <a:chExt cx="1939682" cy="1932353"/>
          </a:xfrm>
        </p:grpSpPr>
        <p:grpSp>
          <p:nvGrpSpPr>
            <p:cNvPr name="Group 52" id="52"/>
            <p:cNvGrpSpPr/>
            <p:nvPr/>
          </p:nvGrpSpPr>
          <p:grpSpPr>
            <a:xfrm rot="0">
              <a:off x="2698" y="0"/>
              <a:ext cx="1936984" cy="1932353"/>
              <a:chOff x="0" y="0"/>
              <a:chExt cx="2409120" cy="240336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2409190" cy="2403348"/>
              </a:xfrm>
              <a:custGeom>
                <a:avLst/>
                <a:gdLst/>
                <a:ahLst/>
                <a:cxnLst/>
                <a:rect r="r" b="b" t="t" l="l"/>
                <a:pathLst>
                  <a:path h="2403348" w="2409190">
                    <a:moveTo>
                      <a:pt x="0" y="1201674"/>
                    </a:moveTo>
                    <a:cubicBezTo>
                      <a:pt x="0" y="537972"/>
                      <a:pt x="539242" y="0"/>
                      <a:pt x="1204595" y="0"/>
                    </a:cubicBezTo>
                    <a:cubicBezTo>
                      <a:pt x="1869948" y="0"/>
                      <a:pt x="2409190" y="537972"/>
                      <a:pt x="2409190" y="1201674"/>
                    </a:cubicBezTo>
                    <a:cubicBezTo>
                      <a:pt x="2409190" y="1865376"/>
                      <a:pt x="1869948" y="2403348"/>
                      <a:pt x="1204595" y="2403348"/>
                    </a:cubicBezTo>
                    <a:cubicBezTo>
                      <a:pt x="539242" y="2403348"/>
                      <a:pt x="0" y="1865376"/>
                      <a:pt x="0" y="1201674"/>
                    </a:cubicBezTo>
                    <a:close/>
                  </a:path>
                </a:pathLst>
              </a:custGeom>
              <a:solidFill>
                <a:srgbClr val="658FED"/>
              </a:solidFill>
            </p:spPr>
          </p:sp>
        </p:grpSp>
        <p:sp>
          <p:nvSpPr>
            <p:cNvPr name="TextBox 54" id="54"/>
            <p:cNvSpPr txBox="true"/>
            <p:nvPr/>
          </p:nvSpPr>
          <p:spPr>
            <a:xfrm rot="0">
              <a:off x="0" y="795160"/>
              <a:ext cx="1936984" cy="3729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34"/>
                </a:lnSpc>
                <a:spcBef>
                  <a:spcPct val="0"/>
                </a:spcBef>
              </a:pPr>
              <a:r>
                <a:rPr lang="en-US" b="true" sz="1795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Mobile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5861219" y="5765048"/>
            <a:ext cx="1707443" cy="1700991"/>
            <a:chOff x="0" y="0"/>
            <a:chExt cx="2276590" cy="2267988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3166" y="0"/>
              <a:ext cx="2273424" cy="2267988"/>
              <a:chOff x="0" y="0"/>
              <a:chExt cx="2409120" cy="240336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2409190" cy="2403348"/>
              </a:xfrm>
              <a:custGeom>
                <a:avLst/>
                <a:gdLst/>
                <a:ahLst/>
                <a:cxnLst/>
                <a:rect r="r" b="b" t="t" l="l"/>
                <a:pathLst>
                  <a:path h="2403348" w="2409190">
                    <a:moveTo>
                      <a:pt x="0" y="1201674"/>
                    </a:moveTo>
                    <a:cubicBezTo>
                      <a:pt x="0" y="537972"/>
                      <a:pt x="539242" y="0"/>
                      <a:pt x="1204595" y="0"/>
                    </a:cubicBezTo>
                    <a:cubicBezTo>
                      <a:pt x="1869948" y="0"/>
                      <a:pt x="2409190" y="537972"/>
                      <a:pt x="2409190" y="1201674"/>
                    </a:cubicBezTo>
                    <a:cubicBezTo>
                      <a:pt x="2409190" y="1865376"/>
                      <a:pt x="1869948" y="2403348"/>
                      <a:pt x="1204595" y="2403348"/>
                    </a:cubicBezTo>
                    <a:cubicBezTo>
                      <a:pt x="539242" y="2403348"/>
                      <a:pt x="0" y="1865376"/>
                      <a:pt x="0" y="1201674"/>
                    </a:cubicBezTo>
                    <a:close/>
                  </a:path>
                </a:pathLst>
              </a:custGeom>
              <a:solidFill>
                <a:srgbClr val="658FED"/>
              </a:solidFill>
            </p:spPr>
          </p:sp>
        </p:grpSp>
        <p:sp>
          <p:nvSpPr>
            <p:cNvPr name="TextBox 58" id="58"/>
            <p:cNvSpPr txBox="true"/>
            <p:nvPr/>
          </p:nvSpPr>
          <p:spPr>
            <a:xfrm rot="0">
              <a:off x="0" y="925403"/>
              <a:ext cx="2273424" cy="3981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34"/>
                </a:lnSpc>
                <a:spcBef>
                  <a:spcPct val="0"/>
                </a:spcBef>
              </a:pPr>
              <a:r>
                <a:rPr lang="en-US" b="true" sz="1872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Services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2847063" y="5990943"/>
            <a:ext cx="1253939" cy="1249201"/>
            <a:chOff x="0" y="0"/>
            <a:chExt cx="1671918" cy="1665601"/>
          </a:xfrm>
        </p:grpSpPr>
        <p:grpSp>
          <p:nvGrpSpPr>
            <p:cNvPr name="Group 60" id="60"/>
            <p:cNvGrpSpPr/>
            <p:nvPr/>
          </p:nvGrpSpPr>
          <p:grpSpPr>
            <a:xfrm rot="0">
              <a:off x="2325" y="0"/>
              <a:ext cx="1669593" cy="1665601"/>
              <a:chOff x="0" y="0"/>
              <a:chExt cx="2409120" cy="240336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2409190" cy="2403348"/>
              </a:xfrm>
              <a:custGeom>
                <a:avLst/>
                <a:gdLst/>
                <a:ahLst/>
                <a:cxnLst/>
                <a:rect r="r" b="b" t="t" l="l"/>
                <a:pathLst>
                  <a:path h="2403348" w="2409190">
                    <a:moveTo>
                      <a:pt x="0" y="1201674"/>
                    </a:moveTo>
                    <a:cubicBezTo>
                      <a:pt x="0" y="537972"/>
                      <a:pt x="539242" y="0"/>
                      <a:pt x="1204595" y="0"/>
                    </a:cubicBezTo>
                    <a:cubicBezTo>
                      <a:pt x="1869948" y="0"/>
                      <a:pt x="2409190" y="537972"/>
                      <a:pt x="2409190" y="1201674"/>
                    </a:cubicBezTo>
                    <a:cubicBezTo>
                      <a:pt x="2409190" y="1865376"/>
                      <a:pt x="1869948" y="2403348"/>
                      <a:pt x="1204595" y="2403348"/>
                    </a:cubicBezTo>
                    <a:cubicBezTo>
                      <a:pt x="539242" y="2403348"/>
                      <a:pt x="0" y="1865376"/>
                      <a:pt x="0" y="1201674"/>
                    </a:cubicBezTo>
                    <a:close/>
                  </a:path>
                </a:pathLst>
              </a:custGeom>
              <a:solidFill>
                <a:srgbClr val="658FED"/>
              </a:solidFill>
            </p:spPr>
          </p:sp>
        </p:grpSp>
        <p:sp>
          <p:nvSpPr>
            <p:cNvPr name="TextBox 62" id="62"/>
            <p:cNvSpPr txBox="true"/>
            <p:nvPr/>
          </p:nvSpPr>
          <p:spPr>
            <a:xfrm rot="0">
              <a:off x="0" y="674552"/>
              <a:ext cx="1669593" cy="4173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67"/>
                </a:lnSpc>
                <a:spcBef>
                  <a:spcPct val="0"/>
                </a:spcBef>
              </a:pPr>
              <a:r>
                <a:rPr lang="en-US" b="true" sz="1975">
                  <a:solidFill>
                    <a:srgbClr val="FFFFFF"/>
                  </a:solidFill>
                  <a:latin typeface="Open Sans 1 Bold"/>
                  <a:ea typeface="Open Sans 1 Bold"/>
                  <a:cs typeface="Open Sans 1 Bold"/>
                  <a:sym typeface="Open Sans 1 Bold"/>
                </a:rPr>
                <a:t>IoT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13904883" y="5367496"/>
            <a:ext cx="1956174" cy="27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3"/>
              </a:lnSpc>
              <a:spcBef>
                <a:spcPct val="0"/>
              </a:spcBef>
            </a:pPr>
            <a:r>
              <a:rPr lang="en-US" sz="1720" spc="168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Backend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582318" y="3009481"/>
            <a:ext cx="110236" cy="2818996"/>
            <a:chOff x="0" y="0"/>
            <a:chExt cx="26312" cy="67285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6789121" y="-2412380"/>
            <a:ext cx="128509" cy="8625045"/>
            <a:chOff x="0" y="0"/>
            <a:chExt cx="30673" cy="20586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673" cy="2058677"/>
            </a:xfrm>
            <a:custGeom>
              <a:avLst/>
              <a:gdLst/>
              <a:ahLst/>
              <a:cxnLst/>
              <a:rect r="r" b="b" t="t" l="l"/>
              <a:pathLst>
                <a:path h="2058677" w="30673">
                  <a:moveTo>
                    <a:pt x="0" y="0"/>
                  </a:moveTo>
                  <a:lnTo>
                    <a:pt x="30673" y="0"/>
                  </a:lnTo>
                  <a:lnTo>
                    <a:pt x="30673" y="2058677"/>
                  </a:lnTo>
                  <a:lnTo>
                    <a:pt x="0" y="2058677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0673" cy="2077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62733" y="3827311"/>
            <a:ext cx="891736" cy="1462782"/>
            <a:chOff x="0" y="0"/>
            <a:chExt cx="1451520" cy="238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670219" y="4327143"/>
            <a:ext cx="249474" cy="463561"/>
            <a:chOff x="0" y="0"/>
            <a:chExt cx="406080" cy="754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562733" y="5563480"/>
            <a:ext cx="891736" cy="1462782"/>
            <a:chOff x="0" y="0"/>
            <a:chExt cx="1451520" cy="23810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2670219" y="6063312"/>
            <a:ext cx="249474" cy="463561"/>
            <a:chOff x="0" y="0"/>
            <a:chExt cx="406080" cy="7545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2904654" y="5699275"/>
            <a:ext cx="4530335" cy="1177480"/>
            <a:chOff x="0" y="0"/>
            <a:chExt cx="7374240" cy="19166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895894" y="3969962"/>
            <a:ext cx="4517215" cy="1177480"/>
            <a:chOff x="0" y="0"/>
            <a:chExt cx="7352883" cy="19166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09794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09794">
                  <a:moveTo>
                    <a:pt x="6446212" y="0"/>
                  </a:moveTo>
                  <a:lnTo>
                    <a:pt x="0" y="0"/>
                  </a:lnTo>
                  <a:lnTo>
                    <a:pt x="835393" y="837565"/>
                  </a:lnTo>
                  <a:cubicBezTo>
                    <a:pt x="874775" y="877062"/>
                    <a:pt x="895036" y="929386"/>
                    <a:pt x="895036" y="981583"/>
                  </a:cubicBezTo>
                  <a:cubicBezTo>
                    <a:pt x="895036" y="1033780"/>
                    <a:pt x="875408" y="1085596"/>
                    <a:pt x="835393" y="1125601"/>
                  </a:cubicBezTo>
                  <a:lnTo>
                    <a:pt x="633" y="1963166"/>
                  </a:lnTo>
                  <a:lnTo>
                    <a:pt x="6445705" y="1963166"/>
                  </a:lnTo>
                  <a:lnTo>
                    <a:pt x="7409794" y="981583"/>
                  </a:lnTo>
                  <a:lnTo>
                    <a:pt x="6446212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40853" y="7296111"/>
            <a:ext cx="891736" cy="1462782"/>
            <a:chOff x="0" y="0"/>
            <a:chExt cx="1451520" cy="23810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2648339" y="7795943"/>
            <a:ext cx="249474" cy="463561"/>
            <a:chOff x="0" y="0"/>
            <a:chExt cx="406080" cy="7545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882774" y="7431906"/>
            <a:ext cx="4530335" cy="1177480"/>
            <a:chOff x="0" y="0"/>
            <a:chExt cx="7374240" cy="19166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624436" y="-76830"/>
            <a:ext cx="2177914" cy="11299900"/>
            <a:chOff x="0" y="0"/>
            <a:chExt cx="573607" cy="297610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73607" cy="2976105"/>
            </a:xfrm>
            <a:custGeom>
              <a:avLst/>
              <a:gdLst/>
              <a:ahLst/>
              <a:cxnLst/>
              <a:rect r="r" b="b" t="t" l="l"/>
              <a:pathLst>
                <a:path h="2976105" w="573607">
                  <a:moveTo>
                    <a:pt x="0" y="0"/>
                  </a:moveTo>
                  <a:lnTo>
                    <a:pt x="573607" y="0"/>
                  </a:lnTo>
                  <a:lnTo>
                    <a:pt x="573607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9050"/>
              <a:ext cx="573607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69766" y="703072"/>
            <a:ext cx="8156350" cy="866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</a:pPr>
            <a:r>
              <a:rPr lang="en-US" sz="5020" b="true">
                <a:solidFill>
                  <a:srgbClr val="3D5998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Архітектура ПЗ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242403" y="6065437"/>
            <a:ext cx="3610973" cy="328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1"/>
              </a:lnSpc>
              <a:spcBef>
                <a:spcPct val="0"/>
              </a:spcBef>
            </a:pPr>
            <a:r>
              <a:rPr lang="en-US" sz="1928" spc="18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React SPA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17004" y="4171910"/>
            <a:ext cx="3736423" cy="638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6"/>
              </a:lnSpc>
            </a:pPr>
            <a:r>
              <a:rPr lang="en-US" sz="1859" spc="18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Flask REST API</a:t>
            </a:r>
          </a:p>
          <a:p>
            <a:pPr algn="ctr" marL="0" indent="0" lvl="0">
              <a:lnSpc>
                <a:spcPts val="2566"/>
              </a:lnSpc>
              <a:spcBef>
                <a:spcPct val="0"/>
              </a:spcBef>
            </a:pPr>
            <a:r>
              <a:rPr lang="en-US" sz="1859" spc="18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(HTTPS + WebSocket)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301609" y="7752721"/>
            <a:ext cx="3610973" cy="355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10"/>
              </a:lnSpc>
              <a:spcBef>
                <a:spcPct val="0"/>
              </a:spcBef>
            </a:pPr>
            <a:r>
              <a:rPr lang="en-US" sz="2036" spc="1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Kotlin mobile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06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562733" y="2297892"/>
            <a:ext cx="12812272" cy="139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  <a:spcBef>
                <a:spcPct val="0"/>
              </a:spcBef>
            </a:pPr>
            <a:r>
              <a:rPr lang="en-US" sz="2694" spc="26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Архіт</a:t>
            </a:r>
            <a:r>
              <a:rPr lang="en-US" sz="2694" spc="264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ектура побудована за принципом клієнт-серверної моделі, що забезпечує ефективний розподіл навантаження.</a:t>
            </a:r>
          </a:p>
          <a:p>
            <a:pPr algn="l">
              <a:lnSpc>
                <a:spcPts val="3718"/>
              </a:lnSpc>
              <a:spcBef>
                <a:spcPct val="0"/>
              </a:spcBef>
            </a:pPr>
          </a:p>
        </p:txBody>
      </p:sp>
      <p:grpSp>
        <p:nvGrpSpPr>
          <p:cNvPr name="Group 38" id="38"/>
          <p:cNvGrpSpPr/>
          <p:nvPr/>
        </p:nvGrpSpPr>
        <p:grpSpPr>
          <a:xfrm rot="0">
            <a:off x="9894925" y="4671774"/>
            <a:ext cx="5702893" cy="2863527"/>
            <a:chOff x="0" y="0"/>
            <a:chExt cx="7603857" cy="381803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95218" cy="695218"/>
            </a:xfrm>
            <a:custGeom>
              <a:avLst/>
              <a:gdLst/>
              <a:ahLst/>
              <a:cxnLst/>
              <a:rect r="r" b="b" t="t" l="l"/>
              <a:pathLst>
                <a:path h="695218" w="695218">
                  <a:moveTo>
                    <a:pt x="0" y="0"/>
                  </a:moveTo>
                  <a:lnTo>
                    <a:pt x="695218" y="0"/>
                  </a:lnTo>
                  <a:lnTo>
                    <a:pt x="695218" y="695218"/>
                  </a:lnTo>
                  <a:lnTo>
                    <a:pt x="0" y="695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1005824" y="-115493"/>
              <a:ext cx="6598033" cy="39335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7"/>
                </a:lnSpc>
              </a:pPr>
              <a:r>
                <a:rPr lang="en-US" sz="21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модульність,</a:t>
              </a:r>
            </a:p>
            <a:p>
              <a:pPr algn="l">
                <a:lnSpc>
                  <a:spcPts val="4047"/>
                </a:lnSpc>
              </a:pPr>
            </a:p>
            <a:p>
              <a:pPr algn="l">
                <a:lnSpc>
                  <a:spcPts val="4047"/>
                </a:lnSpc>
              </a:pPr>
              <a:r>
                <a:rPr lang="en-US" sz="21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масштабованість </a:t>
              </a:r>
            </a:p>
            <a:p>
              <a:pPr algn="l">
                <a:lnSpc>
                  <a:spcPts val="4047"/>
                </a:lnSpc>
              </a:pPr>
            </a:p>
            <a:p>
              <a:pPr algn="l">
                <a:lnSpc>
                  <a:spcPts val="4047"/>
                </a:lnSpc>
              </a:pPr>
              <a:r>
                <a:rPr lang="en-US" sz="2199">
                  <a:solidFill>
                    <a:srgbClr val="000000"/>
                  </a:solidFill>
                  <a:latin typeface="Open Sans 1"/>
                  <a:ea typeface="Open Sans 1"/>
                  <a:cs typeface="Open Sans 1"/>
                  <a:sym typeface="Open Sans 1"/>
                </a:rPr>
                <a:t>зручність розгортання системи на платформі Azure</a:t>
              </a:r>
            </a:p>
          </p:txBody>
        </p:sp>
        <p:sp>
          <p:nvSpPr>
            <p:cNvPr name="Freeform 41" id="41"/>
            <p:cNvSpPr/>
            <p:nvPr/>
          </p:nvSpPr>
          <p:spPr>
            <a:xfrm flipH="false" flipV="false" rot="0">
              <a:off x="0" y="1222729"/>
              <a:ext cx="695218" cy="695218"/>
            </a:xfrm>
            <a:custGeom>
              <a:avLst/>
              <a:gdLst/>
              <a:ahLst/>
              <a:cxnLst/>
              <a:rect r="r" b="b" t="t" l="l"/>
              <a:pathLst>
                <a:path h="695218" w="695218">
                  <a:moveTo>
                    <a:pt x="0" y="0"/>
                  </a:moveTo>
                  <a:lnTo>
                    <a:pt x="695218" y="0"/>
                  </a:lnTo>
                  <a:lnTo>
                    <a:pt x="695218" y="695217"/>
                  </a:lnTo>
                  <a:lnTo>
                    <a:pt x="0" y="695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2676957"/>
              <a:ext cx="695218" cy="695218"/>
            </a:xfrm>
            <a:custGeom>
              <a:avLst/>
              <a:gdLst/>
              <a:ahLst/>
              <a:cxnLst/>
              <a:rect r="r" b="b" t="t" l="l"/>
              <a:pathLst>
                <a:path h="695218" w="695218">
                  <a:moveTo>
                    <a:pt x="0" y="0"/>
                  </a:moveTo>
                  <a:lnTo>
                    <a:pt x="695218" y="0"/>
                  </a:lnTo>
                  <a:lnTo>
                    <a:pt x="695218" y="695217"/>
                  </a:lnTo>
                  <a:lnTo>
                    <a:pt x="0" y="695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90650" y="-405818"/>
            <a:ext cx="2419350" cy="11299900"/>
            <a:chOff x="0" y="0"/>
            <a:chExt cx="637195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7195" cy="2976105"/>
            </a:xfrm>
            <a:custGeom>
              <a:avLst/>
              <a:gdLst/>
              <a:ahLst/>
              <a:cxnLst/>
              <a:rect r="r" b="b" t="t" l="l"/>
              <a:pathLst>
                <a:path h="2976105" w="637195">
                  <a:moveTo>
                    <a:pt x="0" y="0"/>
                  </a:moveTo>
                  <a:lnTo>
                    <a:pt x="637195" y="0"/>
                  </a:lnTo>
                  <a:lnTo>
                    <a:pt x="637195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37195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6789121" y="-2412380"/>
            <a:ext cx="128509" cy="8625045"/>
            <a:chOff x="0" y="0"/>
            <a:chExt cx="30673" cy="205867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673" cy="2058677"/>
            </a:xfrm>
            <a:custGeom>
              <a:avLst/>
              <a:gdLst/>
              <a:ahLst/>
              <a:cxnLst/>
              <a:rect r="r" b="b" t="t" l="l"/>
              <a:pathLst>
                <a:path h="2058677" w="30673">
                  <a:moveTo>
                    <a:pt x="0" y="0"/>
                  </a:moveTo>
                  <a:lnTo>
                    <a:pt x="30673" y="0"/>
                  </a:lnTo>
                  <a:lnTo>
                    <a:pt x="30673" y="2058677"/>
                  </a:lnTo>
                  <a:lnTo>
                    <a:pt x="0" y="2058677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30673" cy="2077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286861" y="4202116"/>
            <a:ext cx="776183" cy="1273232"/>
            <a:chOff x="0" y="0"/>
            <a:chExt cx="1451520" cy="23810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380418" y="4637178"/>
            <a:ext cx="217146" cy="403492"/>
            <a:chOff x="0" y="0"/>
            <a:chExt cx="406080" cy="754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286861" y="5713308"/>
            <a:ext cx="776183" cy="1273232"/>
            <a:chOff x="0" y="0"/>
            <a:chExt cx="1451520" cy="23810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380418" y="6148371"/>
            <a:ext cx="217146" cy="403492"/>
            <a:chOff x="0" y="0"/>
            <a:chExt cx="406080" cy="7545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584474" y="5831507"/>
            <a:ext cx="3943285" cy="1024900"/>
            <a:chOff x="0" y="0"/>
            <a:chExt cx="7374240" cy="19166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576850" y="4326282"/>
            <a:ext cx="3931865" cy="1024900"/>
            <a:chOff x="0" y="0"/>
            <a:chExt cx="7352883" cy="19166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409794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09794">
                  <a:moveTo>
                    <a:pt x="6446212" y="0"/>
                  </a:moveTo>
                  <a:lnTo>
                    <a:pt x="0" y="0"/>
                  </a:lnTo>
                  <a:lnTo>
                    <a:pt x="835393" y="837565"/>
                  </a:lnTo>
                  <a:cubicBezTo>
                    <a:pt x="874775" y="877062"/>
                    <a:pt x="895036" y="929386"/>
                    <a:pt x="895036" y="981583"/>
                  </a:cubicBezTo>
                  <a:cubicBezTo>
                    <a:pt x="895036" y="1033780"/>
                    <a:pt x="875408" y="1085596"/>
                    <a:pt x="835393" y="1125601"/>
                  </a:cubicBezTo>
                  <a:lnTo>
                    <a:pt x="633" y="1963166"/>
                  </a:lnTo>
                  <a:lnTo>
                    <a:pt x="6445705" y="1963166"/>
                  </a:lnTo>
                  <a:lnTo>
                    <a:pt x="7409794" y="981583"/>
                  </a:lnTo>
                  <a:lnTo>
                    <a:pt x="6446212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267816" y="7221421"/>
            <a:ext cx="776183" cy="1273232"/>
            <a:chOff x="0" y="0"/>
            <a:chExt cx="1451520" cy="23810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8361374" y="7656484"/>
            <a:ext cx="217146" cy="403492"/>
            <a:chOff x="0" y="0"/>
            <a:chExt cx="406080" cy="7545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8565430" y="7339620"/>
            <a:ext cx="3943285" cy="1024900"/>
            <a:chOff x="0" y="0"/>
            <a:chExt cx="7374240" cy="191664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2562733" y="757878"/>
            <a:ext cx="8156350" cy="175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</a:pPr>
            <a:r>
              <a:rPr lang="en-US" sz="5020" b="true">
                <a:solidFill>
                  <a:srgbClr val="3D5998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Опис процесу розробки</a:t>
            </a:r>
          </a:p>
          <a:p>
            <a:pPr algn="ctr">
              <a:lnSpc>
                <a:spcPts val="7028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8878457" y="5894390"/>
            <a:ext cx="3417792" cy="87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6"/>
              </a:lnSpc>
            </a:pPr>
            <a:r>
              <a:rPr lang="en-US" sz="1678" spc="16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Підготовка шаблонів</a:t>
            </a:r>
          </a:p>
          <a:p>
            <a:pPr algn="ctr" marL="0" indent="0" lvl="0">
              <a:lnSpc>
                <a:spcPts val="2316"/>
              </a:lnSpc>
              <a:spcBef>
                <a:spcPct val="0"/>
              </a:spcBef>
            </a:pPr>
            <a:r>
              <a:rPr lang="en-US" sz="1678" spc="164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веб та мобільних інтерфейсів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043999" y="4510226"/>
            <a:ext cx="3252250" cy="55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3"/>
              </a:lnSpc>
              <a:spcBef>
                <a:spcPct val="0"/>
              </a:spcBef>
            </a:pPr>
            <a:r>
              <a:rPr lang="en-US" sz="1618" spc="158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Аналіз аналогічних систем та їх інтерфейсів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984589" y="7413955"/>
            <a:ext cx="3143056" cy="913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46"/>
              </a:lnSpc>
              <a:spcBef>
                <a:spcPct val="0"/>
              </a:spcBef>
            </a:pPr>
            <a:r>
              <a:rPr lang="en-US" sz="1772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Програмна реалізація</a:t>
            </a:r>
          </a:p>
          <a:p>
            <a:pPr algn="ctr" marL="0" indent="0" lvl="0">
              <a:lnSpc>
                <a:spcPts val="2446"/>
              </a:lnSpc>
              <a:spcBef>
                <a:spcPct val="0"/>
              </a:spcBef>
            </a:pPr>
            <a:r>
              <a:rPr lang="en-US" sz="1772" spc="173" u="none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веб та мобільної частини додатку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19477" y="2510199"/>
            <a:ext cx="12513113" cy="1088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6"/>
              </a:lnSpc>
              <a:spcBef>
                <a:spcPct val="0"/>
              </a:spcBef>
            </a:pPr>
            <a:r>
              <a:rPr lang="en-US" sz="3200" spc="313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Процес розробки програмної системи Safe Home був розподілений на логічні стадії: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99602" y="4489794"/>
            <a:ext cx="682517" cy="57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99602" y="6007147"/>
            <a:ext cx="682517" cy="57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299602" y="7509100"/>
            <a:ext cx="682517" cy="57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03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13751095" y="5717736"/>
            <a:ext cx="776183" cy="1273232"/>
            <a:chOff x="0" y="0"/>
            <a:chExt cx="1451520" cy="238104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3844653" y="6152799"/>
            <a:ext cx="217146" cy="403492"/>
            <a:chOff x="0" y="0"/>
            <a:chExt cx="406080" cy="75456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48709" y="5835935"/>
            <a:ext cx="3943285" cy="1024900"/>
            <a:chOff x="0" y="0"/>
            <a:chExt cx="7374240" cy="191664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sp>
        <p:nvSpPr>
          <p:cNvPr name="TextBox 44" id="44"/>
          <p:cNvSpPr txBox="true"/>
          <p:nvPr/>
        </p:nvSpPr>
        <p:spPr>
          <a:xfrm rot="0">
            <a:off x="14467868" y="5910270"/>
            <a:ext cx="3143056" cy="91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46"/>
              </a:lnSpc>
              <a:spcBef>
                <a:spcPct val="0"/>
              </a:spcBef>
            </a:pPr>
            <a:r>
              <a:rPr lang="en-US" sz="1772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Розгортання додатків в хмарі засобами Microsoft Azure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2872252" y="6011575"/>
            <a:ext cx="682517" cy="57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2715804" y="6657581"/>
            <a:ext cx="776183" cy="1273232"/>
            <a:chOff x="0" y="0"/>
            <a:chExt cx="1451520" cy="238104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2809361" y="7092644"/>
            <a:ext cx="217146" cy="403492"/>
            <a:chOff x="0" y="0"/>
            <a:chExt cx="406080" cy="75456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3013417" y="6775779"/>
            <a:ext cx="3943285" cy="1024900"/>
            <a:chOff x="0" y="0"/>
            <a:chExt cx="7374240" cy="191664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sp>
        <p:nvSpPr>
          <p:cNvPr name="TextBox 52" id="52"/>
          <p:cNvSpPr txBox="true"/>
          <p:nvPr/>
        </p:nvSpPr>
        <p:spPr>
          <a:xfrm rot="0">
            <a:off x="3338012" y="6832259"/>
            <a:ext cx="3143056" cy="91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46"/>
              </a:lnSpc>
              <a:spcBef>
                <a:spcPct val="0"/>
              </a:spcBef>
            </a:pPr>
            <a:r>
              <a:rPr lang="en-US" sz="1772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Розробка back-end частини додатку та інтеграція з сервісами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836960" y="6951419"/>
            <a:ext cx="682517" cy="57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02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2715804" y="5143500"/>
            <a:ext cx="776183" cy="1273232"/>
            <a:chOff x="0" y="0"/>
            <a:chExt cx="1451520" cy="238104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-19812"/>
              <a:ext cx="1474216" cy="2444877"/>
            </a:xfrm>
            <a:custGeom>
              <a:avLst/>
              <a:gdLst/>
              <a:ahLst/>
              <a:cxnLst/>
              <a:rect r="r" b="b" t="t" l="l"/>
              <a:pathLst>
                <a:path h="2444877" w="1474216">
                  <a:moveTo>
                    <a:pt x="1394587" y="1366393"/>
                  </a:moveTo>
                  <a:lnTo>
                    <a:pt x="395351" y="2365883"/>
                  </a:lnTo>
                  <a:cubicBezTo>
                    <a:pt x="315849" y="2444877"/>
                    <a:pt x="186944" y="2444877"/>
                    <a:pt x="107315" y="2365883"/>
                  </a:cubicBezTo>
                  <a:lnTo>
                    <a:pt x="0" y="2258441"/>
                  </a:lnTo>
                  <a:lnTo>
                    <a:pt x="891286" y="1366393"/>
                  </a:lnTo>
                  <a:cubicBezTo>
                    <a:pt x="970788" y="1286891"/>
                    <a:pt x="970788" y="1157859"/>
                    <a:pt x="891286" y="1078357"/>
                  </a:cubicBezTo>
                  <a:lnTo>
                    <a:pt x="0" y="186944"/>
                  </a:lnTo>
                  <a:lnTo>
                    <a:pt x="107442" y="79502"/>
                  </a:lnTo>
                  <a:cubicBezTo>
                    <a:pt x="186944" y="0"/>
                    <a:pt x="315849" y="0"/>
                    <a:pt x="395478" y="79502"/>
                  </a:cubicBezTo>
                  <a:lnTo>
                    <a:pt x="1394714" y="1078357"/>
                  </a:lnTo>
                  <a:cubicBezTo>
                    <a:pt x="1474216" y="1157859"/>
                    <a:pt x="1474216" y="1286891"/>
                    <a:pt x="1394714" y="1366393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2809361" y="5578563"/>
            <a:ext cx="217146" cy="403492"/>
            <a:chOff x="0" y="0"/>
            <a:chExt cx="406080" cy="75456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-32385"/>
              <a:ext cx="446659" cy="842137"/>
            </a:xfrm>
            <a:custGeom>
              <a:avLst/>
              <a:gdLst/>
              <a:ahLst/>
              <a:cxnLst/>
              <a:rect r="r" b="b" t="t" l="l"/>
              <a:pathLst>
                <a:path h="842137" w="446659">
                  <a:moveTo>
                    <a:pt x="350393" y="246126"/>
                  </a:moveTo>
                  <a:lnTo>
                    <a:pt x="165354" y="60960"/>
                  </a:lnTo>
                  <a:cubicBezTo>
                    <a:pt x="104394" y="0"/>
                    <a:pt x="0" y="42926"/>
                    <a:pt x="0" y="129413"/>
                  </a:cubicBezTo>
                  <a:lnTo>
                    <a:pt x="0" y="712724"/>
                  </a:lnTo>
                  <a:cubicBezTo>
                    <a:pt x="0" y="799211"/>
                    <a:pt x="104394" y="842137"/>
                    <a:pt x="165354" y="781177"/>
                  </a:cubicBezTo>
                  <a:lnTo>
                    <a:pt x="350393" y="596138"/>
                  </a:lnTo>
                  <a:cubicBezTo>
                    <a:pt x="446659" y="499237"/>
                    <a:pt x="446659" y="342519"/>
                    <a:pt x="350393" y="246126"/>
                  </a:cubicBezTo>
                  <a:close/>
                </a:path>
              </a:pathLst>
            </a:custGeom>
            <a:solidFill>
              <a:srgbClr val="3D5998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3013417" y="5261698"/>
            <a:ext cx="3943285" cy="1024900"/>
            <a:chOff x="0" y="0"/>
            <a:chExt cx="7374240" cy="191664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7431151" cy="1963166"/>
            </a:xfrm>
            <a:custGeom>
              <a:avLst/>
              <a:gdLst/>
              <a:ahLst/>
              <a:cxnLst/>
              <a:rect r="r" b="b" t="t" l="l"/>
              <a:pathLst>
                <a:path h="1963166" w="7431151">
                  <a:moveTo>
                    <a:pt x="6464935" y="0"/>
                  </a:moveTo>
                  <a:lnTo>
                    <a:pt x="0" y="0"/>
                  </a:lnTo>
                  <a:lnTo>
                    <a:pt x="837819" y="837565"/>
                  </a:lnTo>
                  <a:cubicBezTo>
                    <a:pt x="877316" y="877062"/>
                    <a:pt x="897636" y="929386"/>
                    <a:pt x="897636" y="981583"/>
                  </a:cubicBezTo>
                  <a:cubicBezTo>
                    <a:pt x="897636" y="1033780"/>
                    <a:pt x="877951" y="1085596"/>
                    <a:pt x="837819" y="1125601"/>
                  </a:cubicBezTo>
                  <a:lnTo>
                    <a:pt x="635" y="1963166"/>
                  </a:lnTo>
                  <a:lnTo>
                    <a:pt x="6464427" y="1963166"/>
                  </a:lnTo>
                  <a:lnTo>
                    <a:pt x="7431151" y="981583"/>
                  </a:lnTo>
                  <a:lnTo>
                    <a:pt x="6464935" y="0"/>
                  </a:lnTo>
                  <a:close/>
                </a:path>
              </a:pathLst>
            </a:custGeom>
            <a:solidFill>
              <a:srgbClr val="658FED"/>
            </a:solidFill>
          </p:spPr>
        </p:sp>
      </p:grpSp>
      <p:sp>
        <p:nvSpPr>
          <p:cNvPr name="TextBox 60" id="60"/>
          <p:cNvSpPr txBox="true"/>
          <p:nvPr/>
        </p:nvSpPr>
        <p:spPr>
          <a:xfrm rot="0">
            <a:off x="3432576" y="5303387"/>
            <a:ext cx="3143056" cy="912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46"/>
              </a:lnSpc>
              <a:spcBef>
                <a:spcPct val="0"/>
              </a:spcBef>
            </a:pPr>
            <a:r>
              <a:rPr lang="en-US" sz="1772" spc="17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Аналіз вимог, постановка задач, та створення архітектури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836960" y="5437338"/>
            <a:ext cx="682517" cy="57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13"/>
              </a:lnSpc>
              <a:spcBef>
                <a:spcPct val="0"/>
              </a:spcBef>
            </a:pPr>
            <a:r>
              <a:rPr lang="en-US" sz="3053" spc="299">
                <a:solidFill>
                  <a:srgbClr val="231F2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0173" y="4316022"/>
            <a:ext cx="110236" cy="2818996"/>
            <a:chOff x="0" y="0"/>
            <a:chExt cx="26312" cy="6728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43366" y="132777"/>
            <a:ext cx="9642687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Огляд інтерфейсу Web версії</a:t>
            </a: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9638028" y="-3264562"/>
            <a:ext cx="47625" cy="8721902"/>
            <a:chOff x="0" y="0"/>
            <a:chExt cx="11367" cy="20817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367" cy="2081796"/>
            </a:xfrm>
            <a:custGeom>
              <a:avLst/>
              <a:gdLst/>
              <a:ahLst/>
              <a:cxnLst/>
              <a:rect r="r" b="b" t="t" l="l"/>
              <a:pathLst>
                <a:path h="2081796" w="11367">
                  <a:moveTo>
                    <a:pt x="0" y="0"/>
                  </a:moveTo>
                  <a:lnTo>
                    <a:pt x="11367" y="0"/>
                  </a:lnTo>
                  <a:lnTo>
                    <a:pt x="11367" y="2081796"/>
                  </a:lnTo>
                  <a:lnTo>
                    <a:pt x="0" y="208179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1367" cy="2100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246162" y="1805191"/>
            <a:ext cx="5527854" cy="3845043"/>
          </a:xfrm>
          <a:custGeom>
            <a:avLst/>
            <a:gdLst/>
            <a:ahLst/>
            <a:cxnLst/>
            <a:rect r="r" b="b" t="t" l="l"/>
            <a:pathLst>
              <a:path h="3845043" w="5527854">
                <a:moveTo>
                  <a:pt x="0" y="0"/>
                </a:moveTo>
                <a:lnTo>
                  <a:pt x="5527855" y="0"/>
                </a:lnTo>
                <a:lnTo>
                  <a:pt x="5527855" y="3845043"/>
                </a:lnTo>
                <a:lnTo>
                  <a:pt x="0" y="3845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927" t="0" r="-18483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460063" y="1805191"/>
            <a:ext cx="8881959" cy="4596414"/>
          </a:xfrm>
          <a:custGeom>
            <a:avLst/>
            <a:gdLst/>
            <a:ahLst/>
            <a:cxnLst/>
            <a:rect r="r" b="b" t="t" l="l"/>
            <a:pathLst>
              <a:path h="4596414" w="8881959">
                <a:moveTo>
                  <a:pt x="0" y="0"/>
                </a:moveTo>
                <a:lnTo>
                  <a:pt x="8881959" y="0"/>
                </a:lnTo>
                <a:lnTo>
                  <a:pt x="8881959" y="4596413"/>
                </a:lnTo>
                <a:lnTo>
                  <a:pt x="0" y="45964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954340" y="5573120"/>
            <a:ext cx="8624118" cy="4462981"/>
          </a:xfrm>
          <a:custGeom>
            <a:avLst/>
            <a:gdLst/>
            <a:ahLst/>
            <a:cxnLst/>
            <a:rect r="r" b="b" t="t" l="l"/>
            <a:pathLst>
              <a:path h="4462981" w="8624118">
                <a:moveTo>
                  <a:pt x="0" y="0"/>
                </a:moveTo>
                <a:lnTo>
                  <a:pt x="8624119" y="0"/>
                </a:lnTo>
                <a:lnTo>
                  <a:pt x="8624119" y="4462981"/>
                </a:lnTo>
                <a:lnTo>
                  <a:pt x="0" y="44629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08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099354" y="6670683"/>
            <a:ext cx="3241790" cy="3365418"/>
          </a:xfrm>
          <a:custGeom>
            <a:avLst/>
            <a:gdLst/>
            <a:ahLst/>
            <a:cxnLst/>
            <a:rect r="r" b="b" t="t" l="l"/>
            <a:pathLst>
              <a:path h="3365418" w="3241790">
                <a:moveTo>
                  <a:pt x="0" y="0"/>
                </a:moveTo>
                <a:lnTo>
                  <a:pt x="3241790" y="0"/>
                </a:lnTo>
                <a:lnTo>
                  <a:pt x="3241790" y="3365418"/>
                </a:lnTo>
                <a:lnTo>
                  <a:pt x="0" y="336541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43050" y="-558218"/>
            <a:ext cx="3086100" cy="11299900"/>
            <a:chOff x="0" y="0"/>
            <a:chExt cx="812800" cy="2976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2A6F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7773" y="4163622"/>
            <a:ext cx="110236" cy="2818996"/>
            <a:chOff x="0" y="0"/>
            <a:chExt cx="26312" cy="6728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77871" y="-207071"/>
            <a:ext cx="3806571" cy="2083232"/>
          </a:xfrm>
          <a:custGeom>
            <a:avLst/>
            <a:gdLst/>
            <a:ahLst/>
            <a:cxnLst/>
            <a:rect r="r" b="b" t="t" l="l"/>
            <a:pathLst>
              <a:path h="2083232" w="3806571">
                <a:moveTo>
                  <a:pt x="0" y="0"/>
                </a:moveTo>
                <a:lnTo>
                  <a:pt x="3806571" y="0"/>
                </a:lnTo>
                <a:lnTo>
                  <a:pt x="3806571" y="2083233"/>
                </a:lnTo>
                <a:lnTo>
                  <a:pt x="0" y="20832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1390650" y="-405818"/>
            <a:ext cx="3086100" cy="11299900"/>
            <a:chOff x="0" y="0"/>
            <a:chExt cx="812800" cy="29761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976105"/>
            </a:xfrm>
            <a:custGeom>
              <a:avLst/>
              <a:gdLst/>
              <a:ahLst/>
              <a:cxnLst/>
              <a:rect r="r" b="b" t="t" l="l"/>
              <a:pathLst>
                <a:path h="297610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76105"/>
                  </a:lnTo>
                  <a:lnTo>
                    <a:pt x="0" y="2976105"/>
                  </a:lnTo>
                  <a:close/>
                </a:path>
              </a:pathLst>
            </a:custGeom>
            <a:solidFill>
              <a:srgbClr val="3D599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812800" cy="2995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80173" y="4316022"/>
            <a:ext cx="110236" cy="2818996"/>
            <a:chOff x="0" y="0"/>
            <a:chExt cx="26312" cy="6728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12" cy="672855"/>
            </a:xfrm>
            <a:custGeom>
              <a:avLst/>
              <a:gdLst/>
              <a:ahLst/>
              <a:cxnLst/>
              <a:rect r="r" b="b" t="t" l="l"/>
              <a:pathLst>
                <a:path h="672855" w="26312">
                  <a:moveTo>
                    <a:pt x="0" y="0"/>
                  </a:moveTo>
                  <a:lnTo>
                    <a:pt x="26312" y="0"/>
                  </a:lnTo>
                  <a:lnTo>
                    <a:pt x="26312" y="672855"/>
                  </a:lnTo>
                  <a:lnTo>
                    <a:pt x="0" y="6728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6312" cy="69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43366" y="132777"/>
            <a:ext cx="9642687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odec Pro ExtraBold"/>
                <a:ea typeface="Codec Pro ExtraBold"/>
                <a:cs typeface="Codec Pro ExtraBold"/>
                <a:sym typeface="Codec Pro ExtraBold"/>
              </a:rPr>
              <a:t>Огляд інтерфейсу Web версії</a:t>
            </a: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9638028" y="-3264562"/>
            <a:ext cx="47625" cy="8721902"/>
            <a:chOff x="0" y="0"/>
            <a:chExt cx="11367" cy="208179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367" cy="2081796"/>
            </a:xfrm>
            <a:custGeom>
              <a:avLst/>
              <a:gdLst/>
              <a:ahLst/>
              <a:cxnLst/>
              <a:rect r="r" b="b" t="t" l="l"/>
              <a:pathLst>
                <a:path h="2081796" w="11367">
                  <a:moveTo>
                    <a:pt x="0" y="0"/>
                  </a:moveTo>
                  <a:lnTo>
                    <a:pt x="11367" y="0"/>
                  </a:lnTo>
                  <a:lnTo>
                    <a:pt x="11367" y="2081796"/>
                  </a:lnTo>
                  <a:lnTo>
                    <a:pt x="0" y="2081796"/>
                  </a:lnTo>
                  <a:close/>
                </a:path>
              </a:pathLst>
            </a:custGeom>
            <a:solidFill>
              <a:srgbClr val="658FE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11367" cy="2100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376688" y="2295871"/>
            <a:ext cx="2924201" cy="6356958"/>
          </a:xfrm>
          <a:custGeom>
            <a:avLst/>
            <a:gdLst/>
            <a:ahLst/>
            <a:cxnLst/>
            <a:rect r="r" b="b" t="t" l="l"/>
            <a:pathLst>
              <a:path h="6356958" w="2924201">
                <a:moveTo>
                  <a:pt x="0" y="0"/>
                </a:moveTo>
                <a:lnTo>
                  <a:pt x="2924201" y="0"/>
                </a:lnTo>
                <a:lnTo>
                  <a:pt x="292420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653314" y="1658143"/>
            <a:ext cx="2932147" cy="6356958"/>
          </a:xfrm>
          <a:custGeom>
            <a:avLst/>
            <a:gdLst/>
            <a:ahLst/>
            <a:cxnLst/>
            <a:rect r="r" b="b" t="t" l="l"/>
            <a:pathLst>
              <a:path h="6356958" w="2932147">
                <a:moveTo>
                  <a:pt x="0" y="0"/>
                </a:moveTo>
                <a:lnTo>
                  <a:pt x="2932147" y="0"/>
                </a:lnTo>
                <a:lnTo>
                  <a:pt x="293214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787387" y="2394641"/>
            <a:ext cx="2948039" cy="6356958"/>
          </a:xfrm>
          <a:custGeom>
            <a:avLst/>
            <a:gdLst/>
            <a:ahLst/>
            <a:cxnLst/>
            <a:rect r="r" b="b" t="t" l="l"/>
            <a:pathLst>
              <a:path h="6356958" w="2948039">
                <a:moveTo>
                  <a:pt x="0" y="0"/>
                </a:moveTo>
                <a:lnTo>
                  <a:pt x="2948040" y="0"/>
                </a:lnTo>
                <a:lnTo>
                  <a:pt x="2948040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087852" y="1387431"/>
            <a:ext cx="2916255" cy="6356958"/>
          </a:xfrm>
          <a:custGeom>
            <a:avLst/>
            <a:gdLst/>
            <a:ahLst/>
            <a:cxnLst/>
            <a:rect r="r" b="b" t="t" l="l"/>
            <a:pathLst>
              <a:path h="6356958" w="2916255">
                <a:moveTo>
                  <a:pt x="0" y="0"/>
                </a:moveTo>
                <a:lnTo>
                  <a:pt x="2916254" y="0"/>
                </a:lnTo>
                <a:lnTo>
                  <a:pt x="291625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987954" y="9196771"/>
            <a:ext cx="907487" cy="907487"/>
            <a:chOff x="0" y="0"/>
            <a:chExt cx="40640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06400" cy="406400"/>
            </a:xfrm>
            <a:custGeom>
              <a:avLst/>
              <a:gdLst/>
              <a:ahLst/>
              <a:cxnLst/>
              <a:rect r="r" b="b" t="t" l="l"/>
              <a:pathLst>
                <a:path h="406400" w="406400">
                  <a:moveTo>
                    <a:pt x="203200" y="0"/>
                  </a:moveTo>
                  <a:cubicBezTo>
                    <a:pt x="315424" y="0"/>
                    <a:pt x="406400" y="90976"/>
                    <a:pt x="406400" y="203200"/>
                  </a:cubicBezTo>
                  <a:cubicBezTo>
                    <a:pt x="406400" y="315424"/>
                    <a:pt x="315424" y="406400"/>
                    <a:pt x="2032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FED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4064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204131" y="2295871"/>
            <a:ext cx="2876524" cy="6356958"/>
          </a:xfrm>
          <a:custGeom>
            <a:avLst/>
            <a:gdLst/>
            <a:ahLst/>
            <a:cxnLst/>
            <a:rect r="r" b="b" t="t" l="l"/>
            <a:pathLst>
              <a:path h="6356958" w="2876524">
                <a:moveTo>
                  <a:pt x="0" y="0"/>
                </a:moveTo>
                <a:lnTo>
                  <a:pt x="2876524" y="0"/>
                </a:lnTo>
                <a:lnTo>
                  <a:pt x="2876524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7109379" y="9326182"/>
            <a:ext cx="664638" cy="724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4199" b="true">
                <a:solidFill>
                  <a:srgbClr val="00569E"/>
                </a:solidFill>
                <a:latin typeface="Arial Bold"/>
                <a:ea typeface="Arial Bold"/>
                <a:cs typeface="Arial Bold"/>
                <a:sym typeface="Arial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DAGqV3gWfzM</dc:identifier>
  <dcterms:modified xsi:type="dcterms:W3CDTF">2011-08-01T06:04:30Z</dcterms:modified>
  <cp:revision>1</cp:revision>
  <dc:title>Safe Home</dc:title>
</cp:coreProperties>
</file>