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Vollkorn Italics" charset="1" panose="00000500000000000000"/>
      <p:regular r:id="rId7"/>
    </p:embeddedFont>
    <p:embeddedFont>
      <p:font typeface="HK Grotesk Bold" charset="1" panose="000008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42977"/>
            <a:ext cx="11123508" cy="6056407"/>
            <a:chOff x="0" y="0"/>
            <a:chExt cx="14831344" cy="807521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907570"/>
              <a:ext cx="9853066" cy="21676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  <a:spcBef>
                  <a:spcPct val="0"/>
                </a:spcBef>
              </a:pPr>
              <a:r>
                <a:rPr lang="en-US" sz="4800" i="true">
                  <a:solidFill>
                    <a:srgbClr val="731F7D"/>
                  </a:solidFill>
                  <a:latin typeface="Vollkorn Italics"/>
                  <a:ea typeface="Vollkorn Italics"/>
                  <a:cs typeface="Vollkorn Italics"/>
                  <a:sym typeface="Vollkorn Italics"/>
                </a:rPr>
                <a:t>Виконав: ст. гр.  ПЗПІ-21-11</a:t>
              </a:r>
            </a:p>
            <a:p>
              <a:pPr algn="l">
                <a:lnSpc>
                  <a:spcPts val="6720"/>
                </a:lnSpc>
                <a:spcBef>
                  <a:spcPct val="0"/>
                </a:spcBef>
              </a:pPr>
              <a:r>
                <a:rPr lang="en-US" sz="4800" i="true">
                  <a:solidFill>
                    <a:srgbClr val="731F7D"/>
                  </a:solidFill>
                  <a:latin typeface="Vollkorn Italics"/>
                  <a:ea typeface="Vollkorn Italics"/>
                  <a:cs typeface="Vollkorn Italics"/>
                  <a:sym typeface="Vollkorn Italics"/>
                </a:rPr>
                <a:t>Мазніченко І.І.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6790"/>
              <a:ext cx="14831344" cy="519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68"/>
                </a:lnSpc>
              </a:pPr>
              <a:r>
                <a:rPr lang="en-US" sz="6498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Мобільний додаток для вивчення іноземних мов з адаптивними навчальними          матеріалами. iOS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624184">
            <a:off x="9190413" y="-1204481"/>
            <a:ext cx="9054625" cy="8058616"/>
          </a:xfrm>
          <a:custGeom>
            <a:avLst/>
            <a:gdLst/>
            <a:ahLst/>
            <a:cxnLst/>
            <a:rect r="r" b="b" t="t" l="l"/>
            <a:pathLst>
              <a:path h="8058616" w="9054625">
                <a:moveTo>
                  <a:pt x="0" y="0"/>
                </a:moveTo>
                <a:lnTo>
                  <a:pt x="9054625" y="0"/>
                </a:lnTo>
                <a:lnTo>
                  <a:pt x="9054625" y="8058616"/>
                </a:lnTo>
                <a:lnTo>
                  <a:pt x="0" y="8058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017281">
            <a:off x="7304671" y="971407"/>
            <a:ext cx="1811240" cy="1716150"/>
          </a:xfrm>
          <a:custGeom>
            <a:avLst/>
            <a:gdLst/>
            <a:ahLst/>
            <a:cxnLst/>
            <a:rect r="r" b="b" t="t" l="l"/>
            <a:pathLst>
              <a:path h="1716150" w="1811240">
                <a:moveTo>
                  <a:pt x="0" y="0"/>
                </a:moveTo>
                <a:lnTo>
                  <a:pt x="1811240" y="0"/>
                </a:lnTo>
                <a:lnTo>
                  <a:pt x="1811240" y="1716150"/>
                </a:lnTo>
                <a:lnTo>
                  <a:pt x="0" y="1716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567437">
            <a:off x="16126494" y="6825098"/>
            <a:ext cx="3789612" cy="3623816"/>
          </a:xfrm>
          <a:custGeom>
            <a:avLst/>
            <a:gdLst/>
            <a:ahLst/>
            <a:cxnLst/>
            <a:rect r="r" b="b" t="t" l="l"/>
            <a:pathLst>
              <a:path h="3623816" w="3789612">
                <a:moveTo>
                  <a:pt x="0" y="0"/>
                </a:moveTo>
                <a:lnTo>
                  <a:pt x="3789612" y="0"/>
                </a:lnTo>
                <a:lnTo>
                  <a:pt x="3789612" y="3623816"/>
                </a:lnTo>
                <a:lnTo>
                  <a:pt x="0" y="3623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343295" y="8527098"/>
            <a:ext cx="11123508" cy="166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800" i="true">
                <a:solidFill>
                  <a:srgbClr val="731F7D"/>
                </a:solidFill>
                <a:latin typeface="Vollkorn Italics"/>
                <a:ea typeface="Vollkorn Italics"/>
                <a:cs typeface="Vollkorn Italics"/>
                <a:sym typeface="Vollkorn Italics"/>
              </a:rPr>
              <a:t>Керівник: доцент ПІ Валенда Н.А.</a:t>
            </a:r>
          </a:p>
          <a:p>
            <a:pPr algn="ctr">
              <a:lnSpc>
                <a:spcPts val="67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DAGqzq9fWrQ</dc:identifier>
  <dcterms:modified xsi:type="dcterms:W3CDTF">2011-08-01T06:04:30Z</dcterms:modified>
  <cp:revision>1</cp:revision>
  <dc:title>Виконав: ст. гр. ПЗПІ-21-11 Мазніченко І.І.</dc:title>
</cp:coreProperties>
</file>