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7" r:id="rId13"/>
  </p:sldIdLst>
  <p:sldSz cx="9144000" cy="5143500" type="screen16x9"/>
  <p:notesSz cx="6858000" cy="9144000"/>
  <p:embeddedFontLst>
    <p:embeddedFont>
      <p:font typeface="Economica" panose="02000506040000020004" pitchFamily="2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81"/>
  </p:normalViewPr>
  <p:slideViewPr>
    <p:cSldViewPr snapToGrid="0">
      <p:cViewPr varScale="1">
        <p:scale>
          <a:sx n="162" d="100"/>
          <a:sy n="162" d="100"/>
        </p:scale>
        <p:origin x="200" y="2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028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https://lh7-rt.googleusercontent.com/docsz/AD_4nXcG-FTZe-QJtf7hhGN2OyExLD89Bo20_-VuXldMi0An6HZAnwNMbF91dNThscuXXVIj0DmDJqpELs8BhAb0qFLhdMc7D8DCdPH6LaeEHCiZ9hnatwhQdCgI-vVfYuVlir0StkHypA?key=hwj5OE-VAgYUi6T-qqGL_omi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79837" y="1233239"/>
            <a:ext cx="3634933" cy="8067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Програмне забезпечення для управління </a:t>
            </a: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проєктами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695491" y="2858272"/>
            <a:ext cx="3719279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Виконала: Несміянова Ольга Олександрівна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ПЗПІ-22-2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Керівник:    </a:t>
            </a:r>
            <a:r>
              <a:rPr lang="uk-U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доц. кафедри ПІ </a:t>
            </a:r>
            <a:r>
              <a:rPr lang="uk-UA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Ворочек</a:t>
            </a:r>
            <a:r>
              <a:rPr lang="uk-UA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Ольга Григорівна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червня 2025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5EA0CC-20C6-4EA1-53F9-CDB229A4E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37" y="995126"/>
            <a:ext cx="5866138" cy="33037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874E48-CAA4-4B08-BFA6-47CB969377B4}"/>
              </a:ext>
            </a:extLst>
          </p:cNvPr>
          <p:cNvSpPr txBox="1"/>
          <p:nvPr/>
        </p:nvSpPr>
        <p:spPr>
          <a:xfrm>
            <a:off x="1297172" y="687680"/>
            <a:ext cx="172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Сторінка з дошками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7C6B24-88F1-7D7B-0E27-29F7CED96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342" y="2020186"/>
            <a:ext cx="4378221" cy="2465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354DAA-E886-BF00-7839-524F5913AEDB}"/>
              </a:ext>
            </a:extLst>
          </p:cNvPr>
          <p:cNvSpPr txBox="1"/>
          <p:nvPr/>
        </p:nvSpPr>
        <p:spPr>
          <a:xfrm>
            <a:off x="6220047" y="1488558"/>
            <a:ext cx="2275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Сторінка з колонками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874E48-CAA4-4B08-BFA6-47CB969377B4}"/>
              </a:ext>
            </a:extLst>
          </p:cNvPr>
          <p:cNvSpPr txBox="1"/>
          <p:nvPr/>
        </p:nvSpPr>
        <p:spPr>
          <a:xfrm>
            <a:off x="1297172" y="687680"/>
            <a:ext cx="2126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Сторінка з календарем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54DAA-E886-BF00-7839-524F5913AEDB}"/>
              </a:ext>
            </a:extLst>
          </p:cNvPr>
          <p:cNvSpPr txBox="1"/>
          <p:nvPr/>
        </p:nvSpPr>
        <p:spPr>
          <a:xfrm>
            <a:off x="6220047" y="1488558"/>
            <a:ext cx="2275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Сторінка з аналітикою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168B8B-F1DD-352C-15A4-F9AD046B2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25" y="1217260"/>
            <a:ext cx="4639000" cy="26126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DF1816-4D1D-9B8B-E89B-98782660B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6352" y="1871612"/>
            <a:ext cx="4497648" cy="218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91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903767"/>
            <a:ext cx="8520600" cy="3675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результаті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курсової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спроєктовано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вебзастосунок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Kanban-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дошки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можливістю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керування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задачами у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форматі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drag-and-drop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RESTful</a:t>
            </a: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дошками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колонками та задачами,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зручну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інтеграцію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фронтендом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бекендом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Впроваджено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автентифікацію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авторизацію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власну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форму входу (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NextAuth.js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Credentials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гарантує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безпечний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доступ до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персональних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сучасний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стек 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Next.js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MongoDB,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TailwindCSS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забезпечило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ефективну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модульну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масштабовану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архітектуру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пройшов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усі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етапи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аналізу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предметної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галузі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документації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як основа для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масштабних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рішень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проєктами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командами.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роботи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озробка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настільного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застосунку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організації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задач за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методологією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Kanban.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Програма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створювати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переміщувати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колонками («</a:t>
            </a:r>
            <a:r>
              <a:rPr lang="de-DE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Do», «In Progress», «</a:t>
            </a:r>
            <a:r>
              <a:rPr lang="de-DE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de-DE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»),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зберігати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інформацію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локальній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базі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забезпечувати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зручний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графічний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взаємодії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користувачем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Сьогодні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ефективне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завданнями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необхідним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навчанні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роботі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повсякденному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житті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de-DE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Kanban — 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проста та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наочна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методика, яка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допомагає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структурувати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роботу.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локального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застосунку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без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зайвих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сервісів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є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актуальною альтернативою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складним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платним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онлайн-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рішенням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1486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проблеми (аналіз існуючих рішень)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2184478" y="1116137"/>
            <a:ext cx="6812669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just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ru-RU" sz="56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 </a:t>
            </a:r>
            <a:r>
              <a:rPr lang="de-DE" sz="56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Notion </a:t>
            </a:r>
            <a:r>
              <a:rPr lang="de-DE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універсальний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нотаток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баз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таблиць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організовувати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інформацію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зручний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спосіб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ru-RU" sz="5600" b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Недоліки</a:t>
            </a:r>
            <a:r>
              <a:rPr lang="ru-RU" sz="56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складний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новачків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потребує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часу на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налаштування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обмежений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офлайн-доступ.</a:t>
            </a:r>
          </a:p>
          <a:p>
            <a:pPr marL="0" lvl="0" indent="0" algn="just" rtl="0">
              <a:lnSpc>
                <a:spcPct val="120000"/>
              </a:lnSpc>
              <a:spcAft>
                <a:spcPts val="0"/>
              </a:spcAft>
              <a:buNone/>
            </a:pPr>
            <a:endParaRPr lang="ru-RU" sz="56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20000"/>
              </a:lnSpc>
              <a:spcAft>
                <a:spcPts val="0"/>
              </a:spcAft>
              <a:buNone/>
            </a:pPr>
            <a:endParaRPr lang="ru-RU" sz="56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ru-RU" sz="56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 </a:t>
            </a:r>
            <a:r>
              <a:rPr lang="de-DE" sz="5600" b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Trello</a:t>
            </a:r>
            <a:r>
              <a:rPr lang="de-DE" sz="56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популярний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онлайн-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сервіс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візуального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завданнями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за методом </a:t>
            </a:r>
            <a:r>
              <a:rPr lang="de-DE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Kanban.</a:t>
            </a:r>
          </a:p>
          <a:p>
            <a:pPr marL="0" lvl="0" indent="0" algn="just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ru-RU" sz="5600" b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Недоліки</a:t>
            </a:r>
            <a:r>
              <a:rPr lang="ru-RU" sz="56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повна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залежність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Інтернету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обмежена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функціональність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безкоштовній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версії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обмежена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кастомізація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rtl="0">
              <a:lnSpc>
                <a:spcPct val="120000"/>
              </a:lnSpc>
              <a:spcAft>
                <a:spcPts val="0"/>
              </a:spcAft>
              <a:buNone/>
            </a:pPr>
            <a:endParaRPr lang="ru-RU" sz="56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20000"/>
              </a:lnSpc>
              <a:spcAft>
                <a:spcPts val="0"/>
              </a:spcAft>
              <a:buNone/>
            </a:pPr>
            <a:endParaRPr lang="ru-RU" sz="56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ru-RU" sz="56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3. </a:t>
            </a:r>
            <a:r>
              <a:rPr lang="de-DE" sz="56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Jira </a:t>
            </a:r>
            <a:r>
              <a:rPr lang="de-DE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потужна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платформа для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проєктами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команді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особливо в ІТ-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сфері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ru-RU" sz="5600" b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Недоліки</a:t>
            </a:r>
            <a:r>
              <a:rPr lang="ru-RU" sz="56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складний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перевантаженість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функціями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незручний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індивідуального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5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630517-37E8-73FF-14B9-E7F884E07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53" y="1015695"/>
            <a:ext cx="1714500" cy="11811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32CE5E-5198-52A0-A11D-34DF68B66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53" y="3660512"/>
            <a:ext cx="1656861" cy="698988"/>
          </a:xfrm>
          <a:prstGeom prst="rect">
            <a:avLst/>
          </a:prstGeom>
        </p:spPr>
      </p:pic>
      <p:pic>
        <p:nvPicPr>
          <p:cNvPr id="1026" name="Picture 2" descr="Trello Tutorial | Erklärung, Nutzen, Datenschutz &amp; Trainings">
            <a:extLst>
              <a:ext uri="{FF2B5EF4-FFF2-40B4-BE49-F238E27FC236}">
                <a16:creationId xmlns:a16="http://schemas.microsoft.com/office/drawing/2014/main" id="{5B7897DB-0C39-FC8E-43C1-75EC92E4F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3" y="2571749"/>
            <a:ext cx="1996524" cy="57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задачі та опис системи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755374"/>
            <a:ext cx="8520600" cy="3823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lnSpc>
                <a:spcPct val="17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рамках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даної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поставлено задачу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застосунок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індивідуального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завданнями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методологією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Kanban. 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повинна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мати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графічний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підтримку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трьох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основних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колонок (</a:t>
            </a:r>
            <a:r>
              <a:rPr lang="de-DE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Do, In Progress, </a:t>
            </a:r>
            <a:r>
              <a:rPr lang="de-DE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de-DE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редагування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переміщення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задач, а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збереження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локальній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базі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rtl="0">
              <a:lnSpc>
                <a:spcPct val="17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Очікуваним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результатом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робочий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застосунок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користувачу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просту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зручну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організацію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власних</a:t>
            </a:r>
            <a:r>
              <a:rPr lang="ru-RU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завдань</a:t>
            </a:r>
            <a:r>
              <a:rPr lang="de-DE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de-DE"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882595"/>
            <a:ext cx="8520600" cy="3696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процесі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Kanban-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використані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сучасні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веб-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технології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забезпечують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високу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швидкодію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масштабованість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зручність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Front-end: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Tailwind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CSS, Zustand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Back-end: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Next.js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MongoDB,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Mongoose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Авторизація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NextAuth.js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credentials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Tools: VS Code,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Postman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Atlas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 створенного програмного забезпечення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257640" y="1086691"/>
            <a:ext cx="4973579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принципами </a:t>
            </a: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Mongoose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схеми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задач, колонок,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дошок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UI-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API-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роути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Next.js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обробляють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запити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BE9BA-7428-F7D0-6262-78FB26B9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8" y="6040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DE"/>
          </a:p>
        </p:txBody>
      </p:sp>
      <p:pic>
        <p:nvPicPr>
          <p:cNvPr id="2049" name="Рисунок 5">
            <a:extLst>
              <a:ext uri="{FF2B5EF4-FFF2-40B4-BE49-F238E27FC236}">
                <a16:creationId xmlns:a16="http://schemas.microsoft.com/office/drawing/2014/main" id="{825497E4-D1F2-8709-F526-44938B77A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31" y="2357891"/>
            <a:ext cx="6299200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49F44A-80F2-E1DB-92EB-37BBD5335AB3}"/>
              </a:ext>
            </a:extLst>
          </p:cNvPr>
          <p:cNvSpPr txBox="1"/>
          <p:nvPr/>
        </p:nvSpPr>
        <p:spPr>
          <a:xfrm>
            <a:off x="5039833" y="1048953"/>
            <a:ext cx="44444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надсилає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обробляє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перевіряє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авторизацію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дошки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задачі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 програмного забезпечення, що було використано у дослідженні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262982"/>
            <a:ext cx="4419788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середовище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розробки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Compass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візуалізація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версій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фреймворки </a:t>
            </a:r>
          </a:p>
          <a:p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мова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основної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логіки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(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клієнтська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Next.js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логіка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Tailwind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 –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стилі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Mongoose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(ODM) –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моделювання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C27636-9A36-87CA-920D-2C99B11A1B99}"/>
              </a:ext>
            </a:extLst>
          </p:cNvPr>
          <p:cNvSpPr txBox="1"/>
          <p:nvPr/>
        </p:nvSpPr>
        <p:spPr>
          <a:xfrm>
            <a:off x="4465675" y="1262982"/>
            <a:ext cx="413606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Опис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процесу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розробки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предметної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області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Проєктування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архітектури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(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авторизація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drag-and-drop</a:t>
            </a: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функціональності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Документування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пояснювальної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записки</a:t>
            </a:r>
          </a:p>
          <a:p>
            <a:endParaRPr lang="ru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системи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68925" y="872381"/>
            <a:ext cx="4043726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🔬 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використані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проєкті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Об’єктно-орієнтоване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(ООП)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REST-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Сесійна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авторизація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Методологія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Kanban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логічна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основа задач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Валідація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запитів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прав доступу</a:t>
            </a: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4E093-3E9D-78AE-D601-C3E17FCE1C4C}"/>
              </a:ext>
            </a:extLst>
          </p:cNvPr>
          <p:cNvSpPr txBox="1"/>
          <p:nvPr/>
        </p:nvSpPr>
        <p:spPr>
          <a:xfrm>
            <a:off x="4653706" y="872381"/>
            <a:ext cx="44902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ru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розробки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вимог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Проєктування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UML-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Mongoose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авторизації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користувачів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задач,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дошок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колонок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de-D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drag-and-drop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функціональністю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дебаг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розгортання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D1EA2F-D83C-1F6F-AB1F-684A310DF3B7}"/>
              </a:ext>
            </a:extLst>
          </p:cNvPr>
          <p:cNvSpPr txBox="1"/>
          <p:nvPr/>
        </p:nvSpPr>
        <p:spPr>
          <a:xfrm>
            <a:off x="2727129" y="2954809"/>
            <a:ext cx="38531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⚙️ 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Використані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технології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de-DE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Next.js</a:t>
            </a: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de-DE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UI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de-DE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логіка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типізація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+ </a:t>
            </a:r>
            <a:r>
              <a:rPr lang="de-DE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Mongoose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de-DE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TailwindCSS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стилізація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de-DE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NextAuth.js</a:t>
            </a: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credentials</a:t>
            </a: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автентифікація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de-D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Zustand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керування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станом на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фронтенді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8EE5F3-403D-4CA7-B95B-16DF4F580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25" y="1180213"/>
            <a:ext cx="3544526" cy="2085015"/>
          </a:xfrm>
          <a:prstGeom prst="rect">
            <a:avLst/>
          </a:prstGeom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34724-2789-8AC3-82BB-9E65ECF04B35}"/>
              </a:ext>
            </a:extLst>
          </p:cNvPr>
          <p:cNvSpPr txBox="1"/>
          <p:nvPr/>
        </p:nvSpPr>
        <p:spPr>
          <a:xfrm>
            <a:off x="268925" y="871870"/>
            <a:ext cx="1761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Головна сторінка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4139F3-7127-1491-F89F-B6ABCF39F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0442" y="1407984"/>
            <a:ext cx="2148530" cy="2951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67C94D-9AF8-A635-8246-32516A9BE97C}"/>
              </a:ext>
            </a:extLst>
          </p:cNvPr>
          <p:cNvSpPr txBox="1"/>
          <p:nvPr/>
        </p:nvSpPr>
        <p:spPr>
          <a:xfrm>
            <a:off x="4040372" y="988828"/>
            <a:ext cx="198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Сторінка входу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3FC1C1-9A28-ED4F-75A5-0D727F74AE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63" y="1407984"/>
            <a:ext cx="3115308" cy="27724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02BBF8-A95E-7D53-8DB1-A24CB69F460E}"/>
              </a:ext>
            </a:extLst>
          </p:cNvPr>
          <p:cNvSpPr txBox="1"/>
          <p:nvPr/>
        </p:nvSpPr>
        <p:spPr>
          <a:xfrm>
            <a:off x="6273209" y="1025758"/>
            <a:ext cx="2190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Сторінка профілю</a:t>
            </a:r>
            <a:endParaRPr lang="ru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презентації кваліфікаційної роботи магістрів</Template>
  <TotalTime>103</TotalTime>
  <Words>778</Words>
  <Application>Microsoft Macintosh PowerPoint</Application>
  <PresentationFormat>Экран (16:9)</PresentationFormat>
  <Paragraphs>111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Open Sans</vt:lpstr>
      <vt:lpstr>Wingdings</vt:lpstr>
      <vt:lpstr>Arial</vt:lpstr>
      <vt:lpstr>Times New Roman</vt:lpstr>
      <vt:lpstr>Economica</vt:lpstr>
      <vt:lpstr>Шаблон презентації кваліфікаційної роботи магістрів</vt:lpstr>
      <vt:lpstr>Програмне забезпечення для управління проєктами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Інтерфейс користувача </vt:lpstr>
      <vt:lpstr>Інтерфейс користувача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Програмне забезпечення для управління проєктами</dc:title>
  <dc:creator>Olha Nesmiianova</dc:creator>
  <cp:lastModifiedBy>Olha Nesmiianova</cp:lastModifiedBy>
  <cp:revision>1</cp:revision>
  <dcterms:created xsi:type="dcterms:W3CDTF">2025-06-19T13:37:31Z</dcterms:created>
  <dcterms:modified xsi:type="dcterms:W3CDTF">2025-06-23T10:53:08Z</dcterms:modified>
</cp:coreProperties>
</file>