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1" r:id="rId4"/>
    <p:sldId id="272" r:id="rId5"/>
    <p:sldId id="270" r:id="rId6"/>
    <p:sldId id="258" r:id="rId7"/>
    <p:sldId id="261" r:id="rId8"/>
    <p:sldId id="262" r:id="rId9"/>
    <p:sldId id="263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61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F430F-578B-456C-8562-38D8F6A258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549732-17E4-4636-857A-ED4FBA53D152}">
      <dgm:prSet/>
      <dgm:spPr/>
      <dgm:t>
        <a:bodyPr/>
        <a:lstStyle/>
        <a:p>
          <a:r>
            <a:rPr lang="en-US"/>
            <a:t>AutoserviceBooking </a:t>
          </a:r>
        </a:p>
      </dgm:t>
    </dgm:pt>
    <dgm:pt modelId="{55826674-3E33-43F1-B939-C2821A1BECBB}" type="parTrans" cxnId="{0F7933D0-193E-432D-A41A-2A8191E38259}">
      <dgm:prSet/>
      <dgm:spPr/>
      <dgm:t>
        <a:bodyPr/>
        <a:lstStyle/>
        <a:p>
          <a:endParaRPr lang="en-US"/>
        </a:p>
      </dgm:t>
    </dgm:pt>
    <dgm:pt modelId="{E10FFA39-789A-43A1-9BB2-366376EC0710}" type="sibTrans" cxnId="{0F7933D0-193E-432D-A41A-2A8191E38259}">
      <dgm:prSet/>
      <dgm:spPr/>
      <dgm:t>
        <a:bodyPr/>
        <a:lstStyle/>
        <a:p>
          <a:endParaRPr lang="en-US"/>
        </a:p>
      </dgm:t>
    </dgm:pt>
    <dgm:pt modelId="{79389DD1-AE95-4329-B5EE-5F7E31CDC063}">
      <dgm:prSet/>
      <dgm:spPr/>
      <dgm:t>
        <a:bodyPr/>
        <a:lstStyle/>
        <a:p>
          <a:r>
            <a:rPr lang="uk-UA"/>
            <a:t>Програмна система для запису на станції технічного обслуговування автомобілів. Клієнтська частина</a:t>
          </a:r>
          <a:endParaRPr lang="en-US"/>
        </a:p>
      </dgm:t>
    </dgm:pt>
    <dgm:pt modelId="{F9A5495D-7AA6-4E2D-A2E0-C512C5FFEE5A}" type="parTrans" cxnId="{2BF8D5E6-BE56-4FCB-8917-8501369125BE}">
      <dgm:prSet/>
      <dgm:spPr/>
      <dgm:t>
        <a:bodyPr/>
        <a:lstStyle/>
        <a:p>
          <a:endParaRPr lang="en-US"/>
        </a:p>
      </dgm:t>
    </dgm:pt>
    <dgm:pt modelId="{F2243577-31C0-44CF-96FD-08093F3D06D1}" type="sibTrans" cxnId="{2BF8D5E6-BE56-4FCB-8917-8501369125BE}">
      <dgm:prSet/>
      <dgm:spPr/>
      <dgm:t>
        <a:bodyPr/>
        <a:lstStyle/>
        <a:p>
          <a:endParaRPr lang="en-US"/>
        </a:p>
      </dgm:t>
    </dgm:pt>
    <dgm:pt modelId="{EB1B3520-6347-4805-81DD-930B1302EBCC}" type="pres">
      <dgm:prSet presAssocID="{1F4F430F-578B-456C-8562-38D8F6A2580B}" presName="linear" presStyleCnt="0">
        <dgm:presLayoutVars>
          <dgm:animLvl val="lvl"/>
          <dgm:resizeHandles val="exact"/>
        </dgm:presLayoutVars>
      </dgm:prSet>
      <dgm:spPr/>
    </dgm:pt>
    <dgm:pt modelId="{ECBBA008-2034-45DB-BF0F-0664C416C652}" type="pres">
      <dgm:prSet presAssocID="{C9549732-17E4-4636-857A-ED4FBA53D1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E92A9D-4258-41FE-95EB-7302E8042F2F}" type="pres">
      <dgm:prSet presAssocID="{E10FFA39-789A-43A1-9BB2-366376EC0710}" presName="spacer" presStyleCnt="0"/>
      <dgm:spPr/>
    </dgm:pt>
    <dgm:pt modelId="{D3783AB6-BC4D-4911-BE25-93B96414A3F6}" type="pres">
      <dgm:prSet presAssocID="{79389DD1-AE95-4329-B5EE-5F7E31CDC06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019D209-F2AF-4B14-8C0D-15A5D1C85988}" type="presOf" srcId="{C9549732-17E4-4636-857A-ED4FBA53D152}" destId="{ECBBA008-2034-45DB-BF0F-0664C416C652}" srcOrd="0" destOrd="0" presId="urn:microsoft.com/office/officeart/2005/8/layout/vList2"/>
    <dgm:cxn modelId="{08DAD90D-D6C1-4C3D-A5EC-B7D15FF9E150}" type="presOf" srcId="{79389DD1-AE95-4329-B5EE-5F7E31CDC063}" destId="{D3783AB6-BC4D-4911-BE25-93B96414A3F6}" srcOrd="0" destOrd="0" presId="urn:microsoft.com/office/officeart/2005/8/layout/vList2"/>
    <dgm:cxn modelId="{0F7933D0-193E-432D-A41A-2A8191E38259}" srcId="{1F4F430F-578B-456C-8562-38D8F6A2580B}" destId="{C9549732-17E4-4636-857A-ED4FBA53D152}" srcOrd="0" destOrd="0" parTransId="{55826674-3E33-43F1-B939-C2821A1BECBB}" sibTransId="{E10FFA39-789A-43A1-9BB2-366376EC0710}"/>
    <dgm:cxn modelId="{87BE3DDF-594C-492F-BA96-CF3919C389BF}" type="presOf" srcId="{1F4F430F-578B-456C-8562-38D8F6A2580B}" destId="{EB1B3520-6347-4805-81DD-930B1302EBCC}" srcOrd="0" destOrd="0" presId="urn:microsoft.com/office/officeart/2005/8/layout/vList2"/>
    <dgm:cxn modelId="{2BF8D5E6-BE56-4FCB-8917-8501369125BE}" srcId="{1F4F430F-578B-456C-8562-38D8F6A2580B}" destId="{79389DD1-AE95-4329-B5EE-5F7E31CDC063}" srcOrd="1" destOrd="0" parTransId="{F9A5495D-7AA6-4E2D-A2E0-C512C5FFEE5A}" sibTransId="{F2243577-31C0-44CF-96FD-08093F3D06D1}"/>
    <dgm:cxn modelId="{A2786D99-55C0-46C6-947B-C2003171DB6E}" type="presParOf" srcId="{EB1B3520-6347-4805-81DD-930B1302EBCC}" destId="{ECBBA008-2034-45DB-BF0F-0664C416C652}" srcOrd="0" destOrd="0" presId="urn:microsoft.com/office/officeart/2005/8/layout/vList2"/>
    <dgm:cxn modelId="{189E8D87-C43F-4C42-9E22-8D8345557129}" type="presParOf" srcId="{EB1B3520-6347-4805-81DD-930B1302EBCC}" destId="{F7E92A9D-4258-41FE-95EB-7302E8042F2F}" srcOrd="1" destOrd="0" presId="urn:microsoft.com/office/officeart/2005/8/layout/vList2"/>
    <dgm:cxn modelId="{EAF79BC3-6A96-46F0-8CB6-66F14ACF9556}" type="presParOf" srcId="{EB1B3520-6347-4805-81DD-930B1302EBCC}" destId="{D3783AB6-BC4D-4911-BE25-93B96414A3F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E4ADDB-267F-4C4F-8D91-DDE97723E6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EB5C02-7CCD-4E71-909D-29CB2BABC735}">
      <dgm:prSet/>
      <dgm:spPr/>
      <dgm:t>
        <a:bodyPr/>
        <a:lstStyle/>
        <a:p>
          <a:r>
            <a:rPr lang="uk-UA"/>
            <a:t>Прогалини в наявних аналогах</a:t>
          </a:r>
          <a:r>
            <a:rPr lang="en-US"/>
            <a:t>:</a:t>
          </a:r>
        </a:p>
      </dgm:t>
    </dgm:pt>
    <dgm:pt modelId="{DFE780DA-E0BC-494F-81AE-5961478E1EC6}" type="parTrans" cxnId="{1B13160E-1352-48B3-8A88-E7C177100F14}">
      <dgm:prSet/>
      <dgm:spPr/>
      <dgm:t>
        <a:bodyPr/>
        <a:lstStyle/>
        <a:p>
          <a:endParaRPr lang="en-US"/>
        </a:p>
      </dgm:t>
    </dgm:pt>
    <dgm:pt modelId="{B0A133AC-A603-44B5-86D2-88521CAC2ADA}" type="sibTrans" cxnId="{1B13160E-1352-48B3-8A88-E7C177100F14}">
      <dgm:prSet/>
      <dgm:spPr/>
      <dgm:t>
        <a:bodyPr/>
        <a:lstStyle/>
        <a:p>
          <a:endParaRPr lang="en-US"/>
        </a:p>
      </dgm:t>
    </dgm:pt>
    <dgm:pt modelId="{ECE4A233-FCC1-4BBF-96DF-2113205AB7A1}">
      <dgm:prSet/>
      <dgm:spPr/>
      <dgm:t>
        <a:bodyPr/>
        <a:lstStyle/>
        <a:p>
          <a:r>
            <a:rPr lang="ru-RU"/>
            <a:t>❌ Відсутність інтерактивного онлайн-бронювання з перевіркою доступності часу</a:t>
          </a:r>
          <a:endParaRPr lang="en-US"/>
        </a:p>
      </dgm:t>
    </dgm:pt>
    <dgm:pt modelId="{D45BC4F9-4CE0-4433-A7DA-2EE72094914B}" type="parTrans" cxnId="{CC96B4A0-228E-4615-84DF-65D6ADBD3645}">
      <dgm:prSet/>
      <dgm:spPr/>
      <dgm:t>
        <a:bodyPr/>
        <a:lstStyle/>
        <a:p>
          <a:endParaRPr lang="en-US"/>
        </a:p>
      </dgm:t>
    </dgm:pt>
    <dgm:pt modelId="{5D216F0B-DEB7-4653-AFDF-7BEC2781C34B}" type="sibTrans" cxnId="{CC96B4A0-228E-4615-84DF-65D6ADBD3645}">
      <dgm:prSet/>
      <dgm:spPr/>
      <dgm:t>
        <a:bodyPr/>
        <a:lstStyle/>
        <a:p>
          <a:endParaRPr lang="en-US"/>
        </a:p>
      </dgm:t>
    </dgm:pt>
    <dgm:pt modelId="{B8F1685E-B4A4-4AD7-A44B-2C0528F82050}">
      <dgm:prSet/>
      <dgm:spPr/>
      <dgm:t>
        <a:bodyPr/>
        <a:lstStyle/>
        <a:p>
          <a:r>
            <a:rPr lang="ru-RU"/>
            <a:t>❌ Відсутність реального розкладу майстрів та станцій </a:t>
          </a:r>
          <a:endParaRPr lang="en-US"/>
        </a:p>
      </dgm:t>
    </dgm:pt>
    <dgm:pt modelId="{FA55CA06-86E5-44F4-9453-B9F1ABD3355D}" type="parTrans" cxnId="{BD8DE874-1320-48B6-90A2-A7B39139735C}">
      <dgm:prSet/>
      <dgm:spPr/>
      <dgm:t>
        <a:bodyPr/>
        <a:lstStyle/>
        <a:p>
          <a:endParaRPr lang="en-US"/>
        </a:p>
      </dgm:t>
    </dgm:pt>
    <dgm:pt modelId="{E8A76BD2-16CD-4C60-BF67-B3DC846BC18F}" type="sibTrans" cxnId="{BD8DE874-1320-48B6-90A2-A7B39139735C}">
      <dgm:prSet/>
      <dgm:spPr/>
      <dgm:t>
        <a:bodyPr/>
        <a:lstStyle/>
        <a:p>
          <a:endParaRPr lang="en-US"/>
        </a:p>
      </dgm:t>
    </dgm:pt>
    <dgm:pt modelId="{A3DCB5E8-9006-41C9-8D6F-DFD0B5324084}">
      <dgm:prSet/>
      <dgm:spPr/>
      <dgm:t>
        <a:bodyPr/>
        <a:lstStyle/>
        <a:p>
          <a:r>
            <a:rPr lang="ru-RU"/>
            <a:t>❌ Відсутність особистого кабінету користувача</a:t>
          </a:r>
          <a:endParaRPr lang="en-US"/>
        </a:p>
      </dgm:t>
    </dgm:pt>
    <dgm:pt modelId="{5CBC1DFB-5184-43DF-B3C3-D27198EFFE5B}" type="parTrans" cxnId="{2F5596EB-7CD4-4617-A349-E461806841CE}">
      <dgm:prSet/>
      <dgm:spPr/>
      <dgm:t>
        <a:bodyPr/>
        <a:lstStyle/>
        <a:p>
          <a:endParaRPr lang="en-US"/>
        </a:p>
      </dgm:t>
    </dgm:pt>
    <dgm:pt modelId="{00F8D149-097F-4FC6-BAC7-F731EA5AC934}" type="sibTrans" cxnId="{2F5596EB-7CD4-4617-A349-E461806841CE}">
      <dgm:prSet/>
      <dgm:spPr/>
      <dgm:t>
        <a:bodyPr/>
        <a:lstStyle/>
        <a:p>
          <a:endParaRPr lang="en-US"/>
        </a:p>
      </dgm:t>
    </dgm:pt>
    <dgm:pt modelId="{A9506A0F-7249-424B-8260-4C383459DEA4}">
      <dgm:prSet/>
      <dgm:spPr/>
      <dgm:t>
        <a:bodyPr/>
        <a:lstStyle/>
        <a:p>
          <a:r>
            <a:rPr lang="ru-RU"/>
            <a:t>❌ Відсутність розмежування ролей персоналу </a:t>
          </a:r>
          <a:endParaRPr lang="en-US"/>
        </a:p>
      </dgm:t>
    </dgm:pt>
    <dgm:pt modelId="{41269A9B-11BC-4584-8186-1D3EE7AF39E2}" type="parTrans" cxnId="{114D1556-590B-4725-8FD2-C14FABD862C2}">
      <dgm:prSet/>
      <dgm:spPr/>
      <dgm:t>
        <a:bodyPr/>
        <a:lstStyle/>
        <a:p>
          <a:endParaRPr lang="en-US"/>
        </a:p>
      </dgm:t>
    </dgm:pt>
    <dgm:pt modelId="{A2352E38-037E-466B-9A95-6900CEBC4DB1}" type="sibTrans" cxnId="{114D1556-590B-4725-8FD2-C14FABD862C2}">
      <dgm:prSet/>
      <dgm:spPr/>
      <dgm:t>
        <a:bodyPr/>
        <a:lstStyle/>
        <a:p>
          <a:endParaRPr lang="en-US"/>
        </a:p>
      </dgm:t>
    </dgm:pt>
    <dgm:pt modelId="{7251AB9B-2847-40B9-B41B-BECC11366D87}">
      <dgm:prSet/>
      <dgm:spPr/>
      <dgm:t>
        <a:bodyPr/>
        <a:lstStyle/>
        <a:p>
          <a:r>
            <a:rPr lang="ru-RU"/>
            <a:t>❌ Відсутність інтеграції з базою даних для зберігання історії обслуговувань</a:t>
          </a:r>
          <a:endParaRPr lang="en-US"/>
        </a:p>
      </dgm:t>
    </dgm:pt>
    <dgm:pt modelId="{4E8E663B-E611-488D-90FA-A3CB60CAD86E}" type="parTrans" cxnId="{E2C7788D-B3E1-4C7B-B4F5-54DC964A4E8C}">
      <dgm:prSet/>
      <dgm:spPr/>
      <dgm:t>
        <a:bodyPr/>
        <a:lstStyle/>
        <a:p>
          <a:endParaRPr lang="en-US"/>
        </a:p>
      </dgm:t>
    </dgm:pt>
    <dgm:pt modelId="{AD6E1FAF-924B-405A-A830-773589397BFD}" type="sibTrans" cxnId="{E2C7788D-B3E1-4C7B-B4F5-54DC964A4E8C}">
      <dgm:prSet/>
      <dgm:spPr/>
      <dgm:t>
        <a:bodyPr/>
        <a:lstStyle/>
        <a:p>
          <a:endParaRPr lang="en-US"/>
        </a:p>
      </dgm:t>
    </dgm:pt>
    <dgm:pt modelId="{A88CC2DE-2CCF-49EB-89F3-8A48E88BC48F}" type="pres">
      <dgm:prSet presAssocID="{29E4ADDB-267F-4C4F-8D91-DDE97723E630}" presName="linear" presStyleCnt="0">
        <dgm:presLayoutVars>
          <dgm:animLvl val="lvl"/>
          <dgm:resizeHandles val="exact"/>
        </dgm:presLayoutVars>
      </dgm:prSet>
      <dgm:spPr/>
    </dgm:pt>
    <dgm:pt modelId="{3EE4B6E3-5C8E-4DD7-8883-74D58F69D757}" type="pres">
      <dgm:prSet presAssocID="{DAEB5C02-7CCD-4E71-909D-29CB2BABC73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890B4BA-01AD-4DF1-970F-283462C69168}" type="pres">
      <dgm:prSet presAssocID="{B0A133AC-A603-44B5-86D2-88521CAC2ADA}" presName="spacer" presStyleCnt="0"/>
      <dgm:spPr/>
    </dgm:pt>
    <dgm:pt modelId="{6E65F381-3086-4149-8739-237CD6E8EEC1}" type="pres">
      <dgm:prSet presAssocID="{ECE4A233-FCC1-4BBF-96DF-2113205AB7A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4FC6712-3F3D-4DAB-AF8B-2579FA12576F}" type="pres">
      <dgm:prSet presAssocID="{5D216F0B-DEB7-4653-AFDF-7BEC2781C34B}" presName="spacer" presStyleCnt="0"/>
      <dgm:spPr/>
    </dgm:pt>
    <dgm:pt modelId="{8BD63E4B-6542-4B86-B645-C52B3470A9EE}" type="pres">
      <dgm:prSet presAssocID="{B8F1685E-B4A4-4AD7-A44B-2C0528F8205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B09FB94-4833-4A5E-BD7E-140F97360480}" type="pres">
      <dgm:prSet presAssocID="{E8A76BD2-16CD-4C60-BF67-B3DC846BC18F}" presName="spacer" presStyleCnt="0"/>
      <dgm:spPr/>
    </dgm:pt>
    <dgm:pt modelId="{5F00B56E-8532-4E78-960E-FB53A279C948}" type="pres">
      <dgm:prSet presAssocID="{A3DCB5E8-9006-41C9-8D6F-DFD0B532408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D6B986A-6A14-4453-B578-9B34C58257FC}" type="pres">
      <dgm:prSet presAssocID="{00F8D149-097F-4FC6-BAC7-F731EA5AC934}" presName="spacer" presStyleCnt="0"/>
      <dgm:spPr/>
    </dgm:pt>
    <dgm:pt modelId="{B8492587-AE66-4A2C-8F7E-6288D928648A}" type="pres">
      <dgm:prSet presAssocID="{A9506A0F-7249-424B-8260-4C383459DEA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8CC93D6-8F5B-4BDC-A08B-A7C8DBBD7CB9}" type="pres">
      <dgm:prSet presAssocID="{A2352E38-037E-466B-9A95-6900CEBC4DB1}" presName="spacer" presStyleCnt="0"/>
      <dgm:spPr/>
    </dgm:pt>
    <dgm:pt modelId="{5B1C5054-2998-4D7C-9C7B-CABFEE6FFA1D}" type="pres">
      <dgm:prSet presAssocID="{7251AB9B-2847-40B9-B41B-BECC11366D8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B13160E-1352-48B3-8A88-E7C177100F14}" srcId="{29E4ADDB-267F-4C4F-8D91-DDE97723E630}" destId="{DAEB5C02-7CCD-4E71-909D-29CB2BABC735}" srcOrd="0" destOrd="0" parTransId="{DFE780DA-E0BC-494F-81AE-5961478E1EC6}" sibTransId="{B0A133AC-A603-44B5-86D2-88521CAC2ADA}"/>
    <dgm:cxn modelId="{039B725E-2E6C-4F9D-9E0B-F9CAC0D3EA27}" type="presOf" srcId="{DAEB5C02-7CCD-4E71-909D-29CB2BABC735}" destId="{3EE4B6E3-5C8E-4DD7-8883-74D58F69D757}" srcOrd="0" destOrd="0" presId="urn:microsoft.com/office/officeart/2005/8/layout/vList2"/>
    <dgm:cxn modelId="{C3168441-62B6-4CA0-9520-3C211A5DE96B}" type="presOf" srcId="{7251AB9B-2847-40B9-B41B-BECC11366D87}" destId="{5B1C5054-2998-4D7C-9C7B-CABFEE6FFA1D}" srcOrd="0" destOrd="0" presId="urn:microsoft.com/office/officeart/2005/8/layout/vList2"/>
    <dgm:cxn modelId="{1B57D36A-7BBA-4800-9B8A-FA94FD10B9B0}" type="presOf" srcId="{A3DCB5E8-9006-41C9-8D6F-DFD0B5324084}" destId="{5F00B56E-8532-4E78-960E-FB53A279C948}" srcOrd="0" destOrd="0" presId="urn:microsoft.com/office/officeart/2005/8/layout/vList2"/>
    <dgm:cxn modelId="{5D695170-6FED-43C3-832C-EAAE79EF56A5}" type="presOf" srcId="{A9506A0F-7249-424B-8260-4C383459DEA4}" destId="{B8492587-AE66-4A2C-8F7E-6288D928648A}" srcOrd="0" destOrd="0" presId="urn:microsoft.com/office/officeart/2005/8/layout/vList2"/>
    <dgm:cxn modelId="{1F709751-A665-4DD9-8E0D-690BDC77C256}" type="presOf" srcId="{29E4ADDB-267F-4C4F-8D91-DDE97723E630}" destId="{A88CC2DE-2CCF-49EB-89F3-8A48E88BC48F}" srcOrd="0" destOrd="0" presId="urn:microsoft.com/office/officeart/2005/8/layout/vList2"/>
    <dgm:cxn modelId="{BD8DE874-1320-48B6-90A2-A7B39139735C}" srcId="{29E4ADDB-267F-4C4F-8D91-DDE97723E630}" destId="{B8F1685E-B4A4-4AD7-A44B-2C0528F82050}" srcOrd="2" destOrd="0" parTransId="{FA55CA06-86E5-44F4-9453-B9F1ABD3355D}" sibTransId="{E8A76BD2-16CD-4C60-BF67-B3DC846BC18F}"/>
    <dgm:cxn modelId="{114D1556-590B-4725-8FD2-C14FABD862C2}" srcId="{29E4ADDB-267F-4C4F-8D91-DDE97723E630}" destId="{A9506A0F-7249-424B-8260-4C383459DEA4}" srcOrd="4" destOrd="0" parTransId="{41269A9B-11BC-4584-8186-1D3EE7AF39E2}" sibTransId="{A2352E38-037E-466B-9A95-6900CEBC4DB1}"/>
    <dgm:cxn modelId="{E2C7788D-B3E1-4C7B-B4F5-54DC964A4E8C}" srcId="{29E4ADDB-267F-4C4F-8D91-DDE97723E630}" destId="{7251AB9B-2847-40B9-B41B-BECC11366D87}" srcOrd="5" destOrd="0" parTransId="{4E8E663B-E611-488D-90FA-A3CB60CAD86E}" sibTransId="{AD6E1FAF-924B-405A-A830-773589397BFD}"/>
    <dgm:cxn modelId="{3C27FC93-CB1D-4A36-9C82-7CAF7E76D79D}" type="presOf" srcId="{B8F1685E-B4A4-4AD7-A44B-2C0528F82050}" destId="{8BD63E4B-6542-4B86-B645-C52B3470A9EE}" srcOrd="0" destOrd="0" presId="urn:microsoft.com/office/officeart/2005/8/layout/vList2"/>
    <dgm:cxn modelId="{C239CD9B-7535-45DC-8F76-76E12EBEE27B}" type="presOf" srcId="{ECE4A233-FCC1-4BBF-96DF-2113205AB7A1}" destId="{6E65F381-3086-4149-8739-237CD6E8EEC1}" srcOrd="0" destOrd="0" presId="urn:microsoft.com/office/officeart/2005/8/layout/vList2"/>
    <dgm:cxn modelId="{CC96B4A0-228E-4615-84DF-65D6ADBD3645}" srcId="{29E4ADDB-267F-4C4F-8D91-DDE97723E630}" destId="{ECE4A233-FCC1-4BBF-96DF-2113205AB7A1}" srcOrd="1" destOrd="0" parTransId="{D45BC4F9-4CE0-4433-A7DA-2EE72094914B}" sibTransId="{5D216F0B-DEB7-4653-AFDF-7BEC2781C34B}"/>
    <dgm:cxn modelId="{2F5596EB-7CD4-4617-A349-E461806841CE}" srcId="{29E4ADDB-267F-4C4F-8D91-DDE97723E630}" destId="{A3DCB5E8-9006-41C9-8D6F-DFD0B5324084}" srcOrd="3" destOrd="0" parTransId="{5CBC1DFB-5184-43DF-B3C3-D27198EFFE5B}" sibTransId="{00F8D149-097F-4FC6-BAC7-F731EA5AC934}"/>
    <dgm:cxn modelId="{ACB3DA5D-72BE-4D48-BD1F-FB1C6A6ADF01}" type="presParOf" srcId="{A88CC2DE-2CCF-49EB-89F3-8A48E88BC48F}" destId="{3EE4B6E3-5C8E-4DD7-8883-74D58F69D757}" srcOrd="0" destOrd="0" presId="urn:microsoft.com/office/officeart/2005/8/layout/vList2"/>
    <dgm:cxn modelId="{8C190357-8400-4CA6-ACE9-BDDD9A499418}" type="presParOf" srcId="{A88CC2DE-2CCF-49EB-89F3-8A48E88BC48F}" destId="{2890B4BA-01AD-4DF1-970F-283462C69168}" srcOrd="1" destOrd="0" presId="urn:microsoft.com/office/officeart/2005/8/layout/vList2"/>
    <dgm:cxn modelId="{D9336815-3C11-41E2-AFB1-D1E330C8C146}" type="presParOf" srcId="{A88CC2DE-2CCF-49EB-89F3-8A48E88BC48F}" destId="{6E65F381-3086-4149-8739-237CD6E8EEC1}" srcOrd="2" destOrd="0" presId="urn:microsoft.com/office/officeart/2005/8/layout/vList2"/>
    <dgm:cxn modelId="{308987EA-FFAC-4A72-835B-9FFD931EDDF3}" type="presParOf" srcId="{A88CC2DE-2CCF-49EB-89F3-8A48E88BC48F}" destId="{14FC6712-3F3D-4DAB-AF8B-2579FA12576F}" srcOrd="3" destOrd="0" presId="urn:microsoft.com/office/officeart/2005/8/layout/vList2"/>
    <dgm:cxn modelId="{4DF112B5-8769-4502-8507-4DA34676BEB4}" type="presParOf" srcId="{A88CC2DE-2CCF-49EB-89F3-8A48E88BC48F}" destId="{8BD63E4B-6542-4B86-B645-C52B3470A9EE}" srcOrd="4" destOrd="0" presId="urn:microsoft.com/office/officeart/2005/8/layout/vList2"/>
    <dgm:cxn modelId="{551C59CD-59D0-43F4-B4EA-E282D037A052}" type="presParOf" srcId="{A88CC2DE-2CCF-49EB-89F3-8A48E88BC48F}" destId="{6B09FB94-4833-4A5E-BD7E-140F97360480}" srcOrd="5" destOrd="0" presId="urn:microsoft.com/office/officeart/2005/8/layout/vList2"/>
    <dgm:cxn modelId="{5E7FC354-B908-47E8-BE54-5E95C2F3AED9}" type="presParOf" srcId="{A88CC2DE-2CCF-49EB-89F3-8A48E88BC48F}" destId="{5F00B56E-8532-4E78-960E-FB53A279C948}" srcOrd="6" destOrd="0" presId="urn:microsoft.com/office/officeart/2005/8/layout/vList2"/>
    <dgm:cxn modelId="{BB84075F-EA81-4314-944A-F4D8495FAAC3}" type="presParOf" srcId="{A88CC2DE-2CCF-49EB-89F3-8A48E88BC48F}" destId="{CD6B986A-6A14-4453-B578-9B34C58257FC}" srcOrd="7" destOrd="0" presId="urn:microsoft.com/office/officeart/2005/8/layout/vList2"/>
    <dgm:cxn modelId="{7CCC5A53-63F2-4EA5-B635-BC53474146E1}" type="presParOf" srcId="{A88CC2DE-2CCF-49EB-89F3-8A48E88BC48F}" destId="{B8492587-AE66-4A2C-8F7E-6288D928648A}" srcOrd="8" destOrd="0" presId="urn:microsoft.com/office/officeart/2005/8/layout/vList2"/>
    <dgm:cxn modelId="{CA4588F5-6D01-4A4B-8620-559486EC22D9}" type="presParOf" srcId="{A88CC2DE-2CCF-49EB-89F3-8A48E88BC48F}" destId="{68CC93D6-8F5B-4BDC-A08B-A7C8DBBD7CB9}" srcOrd="9" destOrd="0" presId="urn:microsoft.com/office/officeart/2005/8/layout/vList2"/>
    <dgm:cxn modelId="{863DD6E1-DFF5-4930-81F9-2078748D8A23}" type="presParOf" srcId="{A88CC2DE-2CCF-49EB-89F3-8A48E88BC48F}" destId="{5B1C5054-2998-4D7C-9C7B-CABFEE6FFA1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7012DF-13D3-419C-B895-51A346418B1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0DF483-B975-4C43-B34A-6F514ED02BD1}">
      <dgm:prSet/>
      <dgm:spPr/>
      <dgm:t>
        <a:bodyPr/>
        <a:lstStyle/>
        <a:p>
          <a:r>
            <a:rPr lang="ru-RU"/>
            <a:t>Основні задачі:</a:t>
          </a:r>
          <a:endParaRPr lang="en-US"/>
        </a:p>
      </dgm:t>
    </dgm:pt>
    <dgm:pt modelId="{B60A32FD-ECFD-429C-A908-21C795D854B5}" type="parTrans" cxnId="{00F0E307-B945-4473-9ABD-3D0854E4FC84}">
      <dgm:prSet/>
      <dgm:spPr/>
      <dgm:t>
        <a:bodyPr/>
        <a:lstStyle/>
        <a:p>
          <a:endParaRPr lang="en-US"/>
        </a:p>
      </dgm:t>
    </dgm:pt>
    <dgm:pt modelId="{34AFD2F9-D3D2-4DE9-B02E-B62799059819}" type="sibTrans" cxnId="{00F0E307-B945-4473-9ABD-3D0854E4FC84}">
      <dgm:prSet/>
      <dgm:spPr/>
      <dgm:t>
        <a:bodyPr/>
        <a:lstStyle/>
        <a:p>
          <a:endParaRPr lang="en-US"/>
        </a:p>
      </dgm:t>
    </dgm:pt>
    <dgm:pt modelId="{26245734-EAFC-43FE-B326-94D5B5CDB336}">
      <dgm:prSet/>
      <dgm:spPr/>
      <dgm:t>
        <a:bodyPr/>
        <a:lstStyle/>
        <a:p>
          <a:r>
            <a:rPr lang="ru-RU"/>
            <a:t>- забезпечити автоматизацію запису клієнтів без телефонних дзвінків;</a:t>
          </a:r>
          <a:endParaRPr lang="en-US"/>
        </a:p>
      </dgm:t>
    </dgm:pt>
    <dgm:pt modelId="{68DFD852-ED48-4105-8CF1-FF57E48C4429}" type="parTrans" cxnId="{48F59E20-CA41-45E8-A14B-CF2D735B60F0}">
      <dgm:prSet/>
      <dgm:spPr/>
      <dgm:t>
        <a:bodyPr/>
        <a:lstStyle/>
        <a:p>
          <a:endParaRPr lang="en-US"/>
        </a:p>
      </dgm:t>
    </dgm:pt>
    <dgm:pt modelId="{05202D1A-9F4C-415B-B86F-69E40339F5C0}" type="sibTrans" cxnId="{48F59E20-CA41-45E8-A14B-CF2D735B60F0}">
      <dgm:prSet/>
      <dgm:spPr/>
      <dgm:t>
        <a:bodyPr/>
        <a:lstStyle/>
        <a:p>
          <a:endParaRPr lang="en-US"/>
        </a:p>
      </dgm:t>
    </dgm:pt>
    <dgm:pt modelId="{3004DBC2-22C3-4CED-9B2F-8CAA172748F9}">
      <dgm:prSet/>
      <dgm:spPr/>
      <dgm:t>
        <a:bodyPr/>
        <a:lstStyle/>
        <a:p>
          <a:r>
            <a:rPr lang="ru-RU"/>
            <a:t>- реалізувати автентифікацію </a:t>
          </a:r>
          <a:r>
            <a:rPr lang="en-US"/>
            <a:t>JWT-</a:t>
          </a:r>
          <a:r>
            <a:rPr lang="ru-RU"/>
            <a:t>токену та контроль доступу за ролями (</a:t>
          </a:r>
          <a:r>
            <a:rPr lang="en-US"/>
            <a:t>RBAC)</a:t>
          </a:r>
          <a:r>
            <a:rPr lang="uk-UA"/>
            <a:t> на стороні кліенту</a:t>
          </a:r>
          <a:r>
            <a:rPr lang="en-US"/>
            <a:t>;</a:t>
          </a:r>
        </a:p>
      </dgm:t>
    </dgm:pt>
    <dgm:pt modelId="{2024F2DD-42A0-4F6B-A541-40AB9E22D32F}" type="parTrans" cxnId="{EED28181-9998-4BFE-A55C-BACD358FAC47}">
      <dgm:prSet/>
      <dgm:spPr/>
      <dgm:t>
        <a:bodyPr/>
        <a:lstStyle/>
        <a:p>
          <a:endParaRPr lang="en-US"/>
        </a:p>
      </dgm:t>
    </dgm:pt>
    <dgm:pt modelId="{A7F16A46-DF88-490D-910D-3F839547081A}" type="sibTrans" cxnId="{EED28181-9998-4BFE-A55C-BACD358FAC47}">
      <dgm:prSet/>
      <dgm:spPr/>
      <dgm:t>
        <a:bodyPr/>
        <a:lstStyle/>
        <a:p>
          <a:endParaRPr lang="en-US"/>
        </a:p>
      </dgm:t>
    </dgm:pt>
    <dgm:pt modelId="{5D3F35DB-9840-454D-9CC0-30D9843D839A}">
      <dgm:prSet/>
      <dgm:spPr/>
      <dgm:t>
        <a:bodyPr/>
        <a:lstStyle/>
        <a:p>
          <a:r>
            <a:rPr lang="ru-RU"/>
            <a:t>- створити зручний </a:t>
          </a:r>
          <a:r>
            <a:rPr lang="uk-UA"/>
            <a:t>клієнтський веб-застосунок</a:t>
          </a:r>
          <a:r>
            <a:rPr lang="en-US"/>
            <a:t> </a:t>
          </a:r>
          <a:r>
            <a:rPr lang="ru-RU"/>
            <a:t>для взаємодії з користувачами, СТО, послугами та бронюваннями;</a:t>
          </a:r>
          <a:endParaRPr lang="en-US"/>
        </a:p>
      </dgm:t>
    </dgm:pt>
    <dgm:pt modelId="{A259D8B0-849C-46D5-A258-F1D0484A5B74}" type="parTrans" cxnId="{7CD04F48-A3BC-4170-B73D-C2D55B3BEABA}">
      <dgm:prSet/>
      <dgm:spPr/>
      <dgm:t>
        <a:bodyPr/>
        <a:lstStyle/>
        <a:p>
          <a:endParaRPr lang="en-US"/>
        </a:p>
      </dgm:t>
    </dgm:pt>
    <dgm:pt modelId="{620A8854-5B14-4E0A-9CEF-74BAA6C2D0B6}" type="sibTrans" cxnId="{7CD04F48-A3BC-4170-B73D-C2D55B3BEABA}">
      <dgm:prSet/>
      <dgm:spPr/>
      <dgm:t>
        <a:bodyPr/>
        <a:lstStyle/>
        <a:p>
          <a:endParaRPr lang="en-US"/>
        </a:p>
      </dgm:t>
    </dgm:pt>
    <dgm:pt modelId="{1BF2B85E-F522-45C1-ACAB-FD6D92AD3EF9}">
      <dgm:prSet/>
      <dgm:spPr/>
      <dgm:t>
        <a:bodyPr/>
        <a:lstStyle/>
        <a:p>
          <a:r>
            <a:rPr lang="ru-RU"/>
            <a:t>- інтегрувати сповіщення через </a:t>
          </a:r>
          <a:r>
            <a:rPr lang="en-US"/>
            <a:t>email (SMTP).</a:t>
          </a:r>
        </a:p>
      </dgm:t>
    </dgm:pt>
    <dgm:pt modelId="{DA91F117-85AE-42B2-ACE7-D1E82BD57ECD}" type="parTrans" cxnId="{7B4E3116-86F8-4755-938C-A5971F6D18AE}">
      <dgm:prSet/>
      <dgm:spPr/>
      <dgm:t>
        <a:bodyPr/>
        <a:lstStyle/>
        <a:p>
          <a:endParaRPr lang="en-US"/>
        </a:p>
      </dgm:t>
    </dgm:pt>
    <dgm:pt modelId="{6B810A22-0003-4E62-9EA4-EF26F89891FA}" type="sibTrans" cxnId="{7B4E3116-86F8-4755-938C-A5971F6D18AE}">
      <dgm:prSet/>
      <dgm:spPr/>
      <dgm:t>
        <a:bodyPr/>
        <a:lstStyle/>
        <a:p>
          <a:endParaRPr lang="en-US"/>
        </a:p>
      </dgm:t>
    </dgm:pt>
    <dgm:pt modelId="{59192B58-DE1A-4AE2-9AD4-73FD305EE2FC}">
      <dgm:prSet/>
      <dgm:spPr/>
      <dgm:t>
        <a:bodyPr/>
        <a:lstStyle/>
        <a:p>
          <a:r>
            <a:rPr lang="ru-RU"/>
            <a:t>Система повинна бути масштабованою, безпечною та готовою до подальшого розширення (таких як підключення платіжних сервісів).</a:t>
          </a:r>
          <a:endParaRPr lang="en-US"/>
        </a:p>
      </dgm:t>
    </dgm:pt>
    <dgm:pt modelId="{0BEA4CD4-302F-4B47-AFAB-B69DE8E3551B}" type="parTrans" cxnId="{4DB23C69-7A9B-417A-9359-26A20B218872}">
      <dgm:prSet/>
      <dgm:spPr/>
      <dgm:t>
        <a:bodyPr/>
        <a:lstStyle/>
        <a:p>
          <a:endParaRPr lang="en-US"/>
        </a:p>
      </dgm:t>
    </dgm:pt>
    <dgm:pt modelId="{332406BE-E9DF-4749-B3B4-51762B9E0D64}" type="sibTrans" cxnId="{4DB23C69-7A9B-417A-9359-26A20B218872}">
      <dgm:prSet/>
      <dgm:spPr/>
      <dgm:t>
        <a:bodyPr/>
        <a:lstStyle/>
        <a:p>
          <a:endParaRPr lang="en-US"/>
        </a:p>
      </dgm:t>
    </dgm:pt>
    <dgm:pt modelId="{39C85163-A4D0-46FA-B661-5F3C89C477B7}" type="pres">
      <dgm:prSet presAssocID="{097012DF-13D3-419C-B895-51A346418B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3C704D-138D-4830-A0C4-77FC046BAF69}" type="pres">
      <dgm:prSet presAssocID="{BC0DF483-B975-4C43-B34A-6F514ED02BD1}" presName="hierRoot1" presStyleCnt="0"/>
      <dgm:spPr/>
    </dgm:pt>
    <dgm:pt modelId="{B4DED4D7-0538-45E7-A3F9-1BF83DA43E91}" type="pres">
      <dgm:prSet presAssocID="{BC0DF483-B975-4C43-B34A-6F514ED02BD1}" presName="composite" presStyleCnt="0"/>
      <dgm:spPr/>
    </dgm:pt>
    <dgm:pt modelId="{FCF2DF51-7288-4044-8169-B0577137E934}" type="pres">
      <dgm:prSet presAssocID="{BC0DF483-B975-4C43-B34A-6F514ED02BD1}" presName="background" presStyleLbl="node0" presStyleIdx="0" presStyleCnt="6"/>
      <dgm:spPr/>
    </dgm:pt>
    <dgm:pt modelId="{FA80C756-6B0B-4A15-B8D9-499088D64D11}" type="pres">
      <dgm:prSet presAssocID="{BC0DF483-B975-4C43-B34A-6F514ED02BD1}" presName="text" presStyleLbl="fgAcc0" presStyleIdx="0" presStyleCnt="6">
        <dgm:presLayoutVars>
          <dgm:chPref val="3"/>
        </dgm:presLayoutVars>
      </dgm:prSet>
      <dgm:spPr/>
    </dgm:pt>
    <dgm:pt modelId="{70D0556C-9471-4E97-A634-B0C0FA393891}" type="pres">
      <dgm:prSet presAssocID="{BC0DF483-B975-4C43-B34A-6F514ED02BD1}" presName="hierChild2" presStyleCnt="0"/>
      <dgm:spPr/>
    </dgm:pt>
    <dgm:pt modelId="{8CEAF94A-ACD0-40F2-A396-06BE28004CF2}" type="pres">
      <dgm:prSet presAssocID="{26245734-EAFC-43FE-B326-94D5B5CDB336}" presName="hierRoot1" presStyleCnt="0"/>
      <dgm:spPr/>
    </dgm:pt>
    <dgm:pt modelId="{C262F233-25C2-4134-B651-B5C0F32DC500}" type="pres">
      <dgm:prSet presAssocID="{26245734-EAFC-43FE-B326-94D5B5CDB336}" presName="composite" presStyleCnt="0"/>
      <dgm:spPr/>
    </dgm:pt>
    <dgm:pt modelId="{F35421A1-A9C4-4F12-8F3E-9C6135567329}" type="pres">
      <dgm:prSet presAssocID="{26245734-EAFC-43FE-B326-94D5B5CDB336}" presName="background" presStyleLbl="node0" presStyleIdx="1" presStyleCnt="6"/>
      <dgm:spPr/>
    </dgm:pt>
    <dgm:pt modelId="{F30EEEC4-B07E-461A-98B5-4CC19828005E}" type="pres">
      <dgm:prSet presAssocID="{26245734-EAFC-43FE-B326-94D5B5CDB336}" presName="text" presStyleLbl="fgAcc0" presStyleIdx="1" presStyleCnt="6">
        <dgm:presLayoutVars>
          <dgm:chPref val="3"/>
        </dgm:presLayoutVars>
      </dgm:prSet>
      <dgm:spPr/>
    </dgm:pt>
    <dgm:pt modelId="{88A4E47C-DEF5-4169-A611-5159F3EBE396}" type="pres">
      <dgm:prSet presAssocID="{26245734-EAFC-43FE-B326-94D5B5CDB336}" presName="hierChild2" presStyleCnt="0"/>
      <dgm:spPr/>
    </dgm:pt>
    <dgm:pt modelId="{03113486-EEDA-46CC-9A7C-64D72C8263A6}" type="pres">
      <dgm:prSet presAssocID="{3004DBC2-22C3-4CED-9B2F-8CAA172748F9}" presName="hierRoot1" presStyleCnt="0"/>
      <dgm:spPr/>
    </dgm:pt>
    <dgm:pt modelId="{F3DA3ECA-3032-46AA-A384-18820EC472A0}" type="pres">
      <dgm:prSet presAssocID="{3004DBC2-22C3-4CED-9B2F-8CAA172748F9}" presName="composite" presStyleCnt="0"/>
      <dgm:spPr/>
    </dgm:pt>
    <dgm:pt modelId="{739296DD-1BB1-414B-989C-540F60E057D7}" type="pres">
      <dgm:prSet presAssocID="{3004DBC2-22C3-4CED-9B2F-8CAA172748F9}" presName="background" presStyleLbl="node0" presStyleIdx="2" presStyleCnt="6"/>
      <dgm:spPr/>
    </dgm:pt>
    <dgm:pt modelId="{8D5C31B0-660F-4351-9053-50004D91114C}" type="pres">
      <dgm:prSet presAssocID="{3004DBC2-22C3-4CED-9B2F-8CAA172748F9}" presName="text" presStyleLbl="fgAcc0" presStyleIdx="2" presStyleCnt="6">
        <dgm:presLayoutVars>
          <dgm:chPref val="3"/>
        </dgm:presLayoutVars>
      </dgm:prSet>
      <dgm:spPr/>
    </dgm:pt>
    <dgm:pt modelId="{33859DF3-EE17-4C94-815F-5FE781241527}" type="pres">
      <dgm:prSet presAssocID="{3004DBC2-22C3-4CED-9B2F-8CAA172748F9}" presName="hierChild2" presStyleCnt="0"/>
      <dgm:spPr/>
    </dgm:pt>
    <dgm:pt modelId="{8747081A-113A-438F-9A1F-F674122616DF}" type="pres">
      <dgm:prSet presAssocID="{5D3F35DB-9840-454D-9CC0-30D9843D839A}" presName="hierRoot1" presStyleCnt="0"/>
      <dgm:spPr/>
    </dgm:pt>
    <dgm:pt modelId="{61E60435-5252-4ADF-9C30-2907E830F1C6}" type="pres">
      <dgm:prSet presAssocID="{5D3F35DB-9840-454D-9CC0-30D9843D839A}" presName="composite" presStyleCnt="0"/>
      <dgm:spPr/>
    </dgm:pt>
    <dgm:pt modelId="{E2BD94B7-E9A6-4146-80AA-6E707EF1B30E}" type="pres">
      <dgm:prSet presAssocID="{5D3F35DB-9840-454D-9CC0-30D9843D839A}" presName="background" presStyleLbl="node0" presStyleIdx="3" presStyleCnt="6"/>
      <dgm:spPr/>
    </dgm:pt>
    <dgm:pt modelId="{DBB7B4A0-6C2F-4BFB-A061-303B3CC586EA}" type="pres">
      <dgm:prSet presAssocID="{5D3F35DB-9840-454D-9CC0-30D9843D839A}" presName="text" presStyleLbl="fgAcc0" presStyleIdx="3" presStyleCnt="6">
        <dgm:presLayoutVars>
          <dgm:chPref val="3"/>
        </dgm:presLayoutVars>
      </dgm:prSet>
      <dgm:spPr/>
    </dgm:pt>
    <dgm:pt modelId="{72EE6D6A-FB3B-4252-AB05-88E0F7599B18}" type="pres">
      <dgm:prSet presAssocID="{5D3F35DB-9840-454D-9CC0-30D9843D839A}" presName="hierChild2" presStyleCnt="0"/>
      <dgm:spPr/>
    </dgm:pt>
    <dgm:pt modelId="{B780D4A1-5BCB-4DFF-A965-857A44A19A85}" type="pres">
      <dgm:prSet presAssocID="{1BF2B85E-F522-45C1-ACAB-FD6D92AD3EF9}" presName="hierRoot1" presStyleCnt="0"/>
      <dgm:spPr/>
    </dgm:pt>
    <dgm:pt modelId="{B70BCF5C-1912-474A-88EC-EBF13C59514B}" type="pres">
      <dgm:prSet presAssocID="{1BF2B85E-F522-45C1-ACAB-FD6D92AD3EF9}" presName="composite" presStyleCnt="0"/>
      <dgm:spPr/>
    </dgm:pt>
    <dgm:pt modelId="{626D96D0-4287-4C4F-8EDF-CC53DD6713DA}" type="pres">
      <dgm:prSet presAssocID="{1BF2B85E-F522-45C1-ACAB-FD6D92AD3EF9}" presName="background" presStyleLbl="node0" presStyleIdx="4" presStyleCnt="6"/>
      <dgm:spPr/>
    </dgm:pt>
    <dgm:pt modelId="{D2A747B4-EE26-465D-855A-DCA11DBA6EF7}" type="pres">
      <dgm:prSet presAssocID="{1BF2B85E-F522-45C1-ACAB-FD6D92AD3EF9}" presName="text" presStyleLbl="fgAcc0" presStyleIdx="4" presStyleCnt="6">
        <dgm:presLayoutVars>
          <dgm:chPref val="3"/>
        </dgm:presLayoutVars>
      </dgm:prSet>
      <dgm:spPr/>
    </dgm:pt>
    <dgm:pt modelId="{7294BE00-6F3B-4E69-9E52-A4184ECF13A5}" type="pres">
      <dgm:prSet presAssocID="{1BF2B85E-F522-45C1-ACAB-FD6D92AD3EF9}" presName="hierChild2" presStyleCnt="0"/>
      <dgm:spPr/>
    </dgm:pt>
    <dgm:pt modelId="{B1850E8B-08A4-4AD1-80E2-6C2762CF9A6B}" type="pres">
      <dgm:prSet presAssocID="{59192B58-DE1A-4AE2-9AD4-73FD305EE2FC}" presName="hierRoot1" presStyleCnt="0"/>
      <dgm:spPr/>
    </dgm:pt>
    <dgm:pt modelId="{EE28B632-67EA-46EC-857B-C528E836BB63}" type="pres">
      <dgm:prSet presAssocID="{59192B58-DE1A-4AE2-9AD4-73FD305EE2FC}" presName="composite" presStyleCnt="0"/>
      <dgm:spPr/>
    </dgm:pt>
    <dgm:pt modelId="{DA99635B-CCE6-4896-A4CC-B09C96785D6A}" type="pres">
      <dgm:prSet presAssocID="{59192B58-DE1A-4AE2-9AD4-73FD305EE2FC}" presName="background" presStyleLbl="node0" presStyleIdx="5" presStyleCnt="6"/>
      <dgm:spPr/>
    </dgm:pt>
    <dgm:pt modelId="{D1731EBE-5FDC-46A6-97E8-750F68192D95}" type="pres">
      <dgm:prSet presAssocID="{59192B58-DE1A-4AE2-9AD4-73FD305EE2FC}" presName="text" presStyleLbl="fgAcc0" presStyleIdx="5" presStyleCnt="6">
        <dgm:presLayoutVars>
          <dgm:chPref val="3"/>
        </dgm:presLayoutVars>
      </dgm:prSet>
      <dgm:spPr/>
    </dgm:pt>
    <dgm:pt modelId="{2E1E5155-DC27-4DC2-92E6-4A678DC68F7F}" type="pres">
      <dgm:prSet presAssocID="{59192B58-DE1A-4AE2-9AD4-73FD305EE2FC}" presName="hierChild2" presStyleCnt="0"/>
      <dgm:spPr/>
    </dgm:pt>
  </dgm:ptLst>
  <dgm:cxnLst>
    <dgm:cxn modelId="{00F0E307-B945-4473-9ABD-3D0854E4FC84}" srcId="{097012DF-13D3-419C-B895-51A346418B12}" destId="{BC0DF483-B975-4C43-B34A-6F514ED02BD1}" srcOrd="0" destOrd="0" parTransId="{B60A32FD-ECFD-429C-A908-21C795D854B5}" sibTransId="{34AFD2F9-D3D2-4DE9-B02E-B62799059819}"/>
    <dgm:cxn modelId="{03DC5314-2E89-4C78-81B0-DC03212AB91F}" type="presOf" srcId="{BC0DF483-B975-4C43-B34A-6F514ED02BD1}" destId="{FA80C756-6B0B-4A15-B8D9-499088D64D11}" srcOrd="0" destOrd="0" presId="urn:microsoft.com/office/officeart/2005/8/layout/hierarchy1"/>
    <dgm:cxn modelId="{7B4E3116-86F8-4755-938C-A5971F6D18AE}" srcId="{097012DF-13D3-419C-B895-51A346418B12}" destId="{1BF2B85E-F522-45C1-ACAB-FD6D92AD3EF9}" srcOrd="4" destOrd="0" parTransId="{DA91F117-85AE-42B2-ACE7-D1E82BD57ECD}" sibTransId="{6B810A22-0003-4E62-9EA4-EF26F89891FA}"/>
    <dgm:cxn modelId="{48F59E20-CA41-45E8-A14B-CF2D735B60F0}" srcId="{097012DF-13D3-419C-B895-51A346418B12}" destId="{26245734-EAFC-43FE-B326-94D5B5CDB336}" srcOrd="1" destOrd="0" parTransId="{68DFD852-ED48-4105-8CF1-FF57E48C4429}" sibTransId="{05202D1A-9F4C-415B-B86F-69E40339F5C0}"/>
    <dgm:cxn modelId="{AFBED129-96C9-46FB-802A-5800BB5A977D}" type="presOf" srcId="{26245734-EAFC-43FE-B326-94D5B5CDB336}" destId="{F30EEEC4-B07E-461A-98B5-4CC19828005E}" srcOrd="0" destOrd="0" presId="urn:microsoft.com/office/officeart/2005/8/layout/hierarchy1"/>
    <dgm:cxn modelId="{CB77552B-B205-4DEA-88D8-99493688931E}" type="presOf" srcId="{5D3F35DB-9840-454D-9CC0-30D9843D839A}" destId="{DBB7B4A0-6C2F-4BFB-A061-303B3CC586EA}" srcOrd="0" destOrd="0" presId="urn:microsoft.com/office/officeart/2005/8/layout/hierarchy1"/>
    <dgm:cxn modelId="{3EAF9F5B-8327-407B-A76E-A741C03669F4}" type="presOf" srcId="{1BF2B85E-F522-45C1-ACAB-FD6D92AD3EF9}" destId="{D2A747B4-EE26-465D-855A-DCA11DBA6EF7}" srcOrd="0" destOrd="0" presId="urn:microsoft.com/office/officeart/2005/8/layout/hierarchy1"/>
    <dgm:cxn modelId="{7CD04F48-A3BC-4170-B73D-C2D55B3BEABA}" srcId="{097012DF-13D3-419C-B895-51A346418B12}" destId="{5D3F35DB-9840-454D-9CC0-30D9843D839A}" srcOrd="3" destOrd="0" parTransId="{A259D8B0-849C-46D5-A258-F1D0484A5B74}" sibTransId="{620A8854-5B14-4E0A-9CEF-74BAA6C2D0B6}"/>
    <dgm:cxn modelId="{4DB23C69-7A9B-417A-9359-26A20B218872}" srcId="{097012DF-13D3-419C-B895-51A346418B12}" destId="{59192B58-DE1A-4AE2-9AD4-73FD305EE2FC}" srcOrd="5" destOrd="0" parTransId="{0BEA4CD4-302F-4B47-AFAB-B69DE8E3551B}" sibTransId="{332406BE-E9DF-4749-B3B4-51762B9E0D64}"/>
    <dgm:cxn modelId="{D886317E-1AEC-41FA-B12C-37E832F22D4E}" type="presOf" srcId="{097012DF-13D3-419C-B895-51A346418B12}" destId="{39C85163-A4D0-46FA-B661-5F3C89C477B7}" srcOrd="0" destOrd="0" presId="urn:microsoft.com/office/officeart/2005/8/layout/hierarchy1"/>
    <dgm:cxn modelId="{EED28181-9998-4BFE-A55C-BACD358FAC47}" srcId="{097012DF-13D3-419C-B895-51A346418B12}" destId="{3004DBC2-22C3-4CED-9B2F-8CAA172748F9}" srcOrd="2" destOrd="0" parTransId="{2024F2DD-42A0-4F6B-A541-40AB9E22D32F}" sibTransId="{A7F16A46-DF88-490D-910D-3F839547081A}"/>
    <dgm:cxn modelId="{9457229E-D188-49E5-B6A9-A6E37D5E1068}" type="presOf" srcId="{59192B58-DE1A-4AE2-9AD4-73FD305EE2FC}" destId="{D1731EBE-5FDC-46A6-97E8-750F68192D95}" srcOrd="0" destOrd="0" presId="urn:microsoft.com/office/officeart/2005/8/layout/hierarchy1"/>
    <dgm:cxn modelId="{EB3F4DD9-06A3-4D47-AB51-0D324E101D0B}" type="presOf" srcId="{3004DBC2-22C3-4CED-9B2F-8CAA172748F9}" destId="{8D5C31B0-660F-4351-9053-50004D91114C}" srcOrd="0" destOrd="0" presId="urn:microsoft.com/office/officeart/2005/8/layout/hierarchy1"/>
    <dgm:cxn modelId="{17169D27-6F0C-4EC3-B510-13C38BF2CFA0}" type="presParOf" srcId="{39C85163-A4D0-46FA-B661-5F3C89C477B7}" destId="{4E3C704D-138D-4830-A0C4-77FC046BAF69}" srcOrd="0" destOrd="0" presId="urn:microsoft.com/office/officeart/2005/8/layout/hierarchy1"/>
    <dgm:cxn modelId="{0062CCAE-DE7E-41B0-9817-35E99A042CA3}" type="presParOf" srcId="{4E3C704D-138D-4830-A0C4-77FC046BAF69}" destId="{B4DED4D7-0538-45E7-A3F9-1BF83DA43E91}" srcOrd="0" destOrd="0" presId="urn:microsoft.com/office/officeart/2005/8/layout/hierarchy1"/>
    <dgm:cxn modelId="{194383F8-204C-430E-9861-79842B61A5DC}" type="presParOf" srcId="{B4DED4D7-0538-45E7-A3F9-1BF83DA43E91}" destId="{FCF2DF51-7288-4044-8169-B0577137E934}" srcOrd="0" destOrd="0" presId="urn:microsoft.com/office/officeart/2005/8/layout/hierarchy1"/>
    <dgm:cxn modelId="{A5F88A4A-38A9-4E69-A1DF-D07D05DD55E8}" type="presParOf" srcId="{B4DED4D7-0538-45E7-A3F9-1BF83DA43E91}" destId="{FA80C756-6B0B-4A15-B8D9-499088D64D11}" srcOrd="1" destOrd="0" presId="urn:microsoft.com/office/officeart/2005/8/layout/hierarchy1"/>
    <dgm:cxn modelId="{07AA9BD9-4511-4821-AC74-85CB56E1A78F}" type="presParOf" srcId="{4E3C704D-138D-4830-A0C4-77FC046BAF69}" destId="{70D0556C-9471-4E97-A634-B0C0FA393891}" srcOrd="1" destOrd="0" presId="urn:microsoft.com/office/officeart/2005/8/layout/hierarchy1"/>
    <dgm:cxn modelId="{AF95538B-FBB5-4689-ADFD-43626D5AF9D5}" type="presParOf" srcId="{39C85163-A4D0-46FA-B661-5F3C89C477B7}" destId="{8CEAF94A-ACD0-40F2-A396-06BE28004CF2}" srcOrd="1" destOrd="0" presId="urn:microsoft.com/office/officeart/2005/8/layout/hierarchy1"/>
    <dgm:cxn modelId="{B49EAD64-30AA-44B5-9F00-013F9127CB77}" type="presParOf" srcId="{8CEAF94A-ACD0-40F2-A396-06BE28004CF2}" destId="{C262F233-25C2-4134-B651-B5C0F32DC500}" srcOrd="0" destOrd="0" presId="urn:microsoft.com/office/officeart/2005/8/layout/hierarchy1"/>
    <dgm:cxn modelId="{C425D965-64AE-4557-BCD6-F8EF088610AC}" type="presParOf" srcId="{C262F233-25C2-4134-B651-B5C0F32DC500}" destId="{F35421A1-A9C4-4F12-8F3E-9C6135567329}" srcOrd="0" destOrd="0" presId="urn:microsoft.com/office/officeart/2005/8/layout/hierarchy1"/>
    <dgm:cxn modelId="{60AF0397-8E24-43E6-9B08-4386A8FB5697}" type="presParOf" srcId="{C262F233-25C2-4134-B651-B5C0F32DC500}" destId="{F30EEEC4-B07E-461A-98B5-4CC19828005E}" srcOrd="1" destOrd="0" presId="urn:microsoft.com/office/officeart/2005/8/layout/hierarchy1"/>
    <dgm:cxn modelId="{30779588-4DEA-4A6E-AD87-FEC4ABF02BBF}" type="presParOf" srcId="{8CEAF94A-ACD0-40F2-A396-06BE28004CF2}" destId="{88A4E47C-DEF5-4169-A611-5159F3EBE396}" srcOrd="1" destOrd="0" presId="urn:microsoft.com/office/officeart/2005/8/layout/hierarchy1"/>
    <dgm:cxn modelId="{E4F68635-D793-4E8D-9A6E-CF362B38046D}" type="presParOf" srcId="{39C85163-A4D0-46FA-B661-5F3C89C477B7}" destId="{03113486-EEDA-46CC-9A7C-64D72C8263A6}" srcOrd="2" destOrd="0" presId="urn:microsoft.com/office/officeart/2005/8/layout/hierarchy1"/>
    <dgm:cxn modelId="{EE1B6FD7-21E7-49F2-8D25-FA9F6D1CB96C}" type="presParOf" srcId="{03113486-EEDA-46CC-9A7C-64D72C8263A6}" destId="{F3DA3ECA-3032-46AA-A384-18820EC472A0}" srcOrd="0" destOrd="0" presId="urn:microsoft.com/office/officeart/2005/8/layout/hierarchy1"/>
    <dgm:cxn modelId="{1464BB5B-0754-4743-8BED-34F6CF9811A9}" type="presParOf" srcId="{F3DA3ECA-3032-46AA-A384-18820EC472A0}" destId="{739296DD-1BB1-414B-989C-540F60E057D7}" srcOrd="0" destOrd="0" presId="urn:microsoft.com/office/officeart/2005/8/layout/hierarchy1"/>
    <dgm:cxn modelId="{7644AA5E-C312-4436-B12C-A19EB5263BE0}" type="presParOf" srcId="{F3DA3ECA-3032-46AA-A384-18820EC472A0}" destId="{8D5C31B0-660F-4351-9053-50004D91114C}" srcOrd="1" destOrd="0" presId="urn:microsoft.com/office/officeart/2005/8/layout/hierarchy1"/>
    <dgm:cxn modelId="{70D18C7C-42CA-4F8D-B4AE-377C9CF56134}" type="presParOf" srcId="{03113486-EEDA-46CC-9A7C-64D72C8263A6}" destId="{33859DF3-EE17-4C94-815F-5FE781241527}" srcOrd="1" destOrd="0" presId="urn:microsoft.com/office/officeart/2005/8/layout/hierarchy1"/>
    <dgm:cxn modelId="{190A5751-D64C-4501-8493-FB4033CFBB41}" type="presParOf" srcId="{39C85163-A4D0-46FA-B661-5F3C89C477B7}" destId="{8747081A-113A-438F-9A1F-F674122616DF}" srcOrd="3" destOrd="0" presId="urn:microsoft.com/office/officeart/2005/8/layout/hierarchy1"/>
    <dgm:cxn modelId="{C94DF1E9-D780-4090-94FA-9328292BF983}" type="presParOf" srcId="{8747081A-113A-438F-9A1F-F674122616DF}" destId="{61E60435-5252-4ADF-9C30-2907E830F1C6}" srcOrd="0" destOrd="0" presId="urn:microsoft.com/office/officeart/2005/8/layout/hierarchy1"/>
    <dgm:cxn modelId="{EFFAA922-3602-446D-A90D-E1F7E593F1A3}" type="presParOf" srcId="{61E60435-5252-4ADF-9C30-2907E830F1C6}" destId="{E2BD94B7-E9A6-4146-80AA-6E707EF1B30E}" srcOrd="0" destOrd="0" presId="urn:microsoft.com/office/officeart/2005/8/layout/hierarchy1"/>
    <dgm:cxn modelId="{00E928EE-3BFC-4005-8A7A-F7F7A2243E32}" type="presParOf" srcId="{61E60435-5252-4ADF-9C30-2907E830F1C6}" destId="{DBB7B4A0-6C2F-4BFB-A061-303B3CC586EA}" srcOrd="1" destOrd="0" presId="urn:microsoft.com/office/officeart/2005/8/layout/hierarchy1"/>
    <dgm:cxn modelId="{4AF7A536-B976-4712-BDF4-2D2D12AFCA05}" type="presParOf" srcId="{8747081A-113A-438F-9A1F-F674122616DF}" destId="{72EE6D6A-FB3B-4252-AB05-88E0F7599B18}" srcOrd="1" destOrd="0" presId="urn:microsoft.com/office/officeart/2005/8/layout/hierarchy1"/>
    <dgm:cxn modelId="{20D27953-1233-4B3A-8B22-AF7F7CEDFF0E}" type="presParOf" srcId="{39C85163-A4D0-46FA-B661-5F3C89C477B7}" destId="{B780D4A1-5BCB-4DFF-A965-857A44A19A85}" srcOrd="4" destOrd="0" presId="urn:microsoft.com/office/officeart/2005/8/layout/hierarchy1"/>
    <dgm:cxn modelId="{239245C7-2C87-4E0B-9C44-338867A43C59}" type="presParOf" srcId="{B780D4A1-5BCB-4DFF-A965-857A44A19A85}" destId="{B70BCF5C-1912-474A-88EC-EBF13C59514B}" srcOrd="0" destOrd="0" presId="urn:microsoft.com/office/officeart/2005/8/layout/hierarchy1"/>
    <dgm:cxn modelId="{5682FB6F-CBBE-4C01-A773-3314CB58DE30}" type="presParOf" srcId="{B70BCF5C-1912-474A-88EC-EBF13C59514B}" destId="{626D96D0-4287-4C4F-8EDF-CC53DD6713DA}" srcOrd="0" destOrd="0" presId="urn:microsoft.com/office/officeart/2005/8/layout/hierarchy1"/>
    <dgm:cxn modelId="{AC779DD6-ACA2-4173-92AB-0904345AEB6F}" type="presParOf" srcId="{B70BCF5C-1912-474A-88EC-EBF13C59514B}" destId="{D2A747B4-EE26-465D-855A-DCA11DBA6EF7}" srcOrd="1" destOrd="0" presId="urn:microsoft.com/office/officeart/2005/8/layout/hierarchy1"/>
    <dgm:cxn modelId="{45DF8315-0456-41FB-AE65-D8A68D0B1CF4}" type="presParOf" srcId="{B780D4A1-5BCB-4DFF-A965-857A44A19A85}" destId="{7294BE00-6F3B-4E69-9E52-A4184ECF13A5}" srcOrd="1" destOrd="0" presId="urn:microsoft.com/office/officeart/2005/8/layout/hierarchy1"/>
    <dgm:cxn modelId="{13D08EA7-9C8D-42EF-B5D3-388C4F533BA1}" type="presParOf" srcId="{39C85163-A4D0-46FA-B661-5F3C89C477B7}" destId="{B1850E8B-08A4-4AD1-80E2-6C2762CF9A6B}" srcOrd="5" destOrd="0" presId="urn:microsoft.com/office/officeart/2005/8/layout/hierarchy1"/>
    <dgm:cxn modelId="{8FFFB9FE-C455-438A-9228-711B4018BA3F}" type="presParOf" srcId="{B1850E8B-08A4-4AD1-80E2-6C2762CF9A6B}" destId="{EE28B632-67EA-46EC-857B-C528E836BB63}" srcOrd="0" destOrd="0" presId="urn:microsoft.com/office/officeart/2005/8/layout/hierarchy1"/>
    <dgm:cxn modelId="{94D9E4A5-F7D7-42F8-97A0-96B661F909DB}" type="presParOf" srcId="{EE28B632-67EA-46EC-857B-C528E836BB63}" destId="{DA99635B-CCE6-4896-A4CC-B09C96785D6A}" srcOrd="0" destOrd="0" presId="urn:microsoft.com/office/officeart/2005/8/layout/hierarchy1"/>
    <dgm:cxn modelId="{F6AF3DAE-FE3D-4112-BCDA-E0151F765F42}" type="presParOf" srcId="{EE28B632-67EA-46EC-857B-C528E836BB63}" destId="{D1731EBE-5FDC-46A6-97E8-750F68192D95}" srcOrd="1" destOrd="0" presId="urn:microsoft.com/office/officeart/2005/8/layout/hierarchy1"/>
    <dgm:cxn modelId="{22432C74-D8C4-46FF-8943-6726B674D3CB}" type="presParOf" srcId="{B1850E8B-08A4-4AD1-80E2-6C2762CF9A6B}" destId="{2E1E5155-DC27-4DC2-92E6-4A678DC68F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BA008-2034-45DB-BF0F-0664C416C652}">
      <dsp:nvSpPr>
        <dsp:cNvPr id="0" name=""/>
        <dsp:cNvSpPr/>
      </dsp:nvSpPr>
      <dsp:spPr>
        <a:xfrm>
          <a:off x="0" y="8528"/>
          <a:ext cx="6522720" cy="13866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AutoserviceBooking </a:t>
          </a:r>
        </a:p>
      </dsp:txBody>
      <dsp:txXfrm>
        <a:off x="67690" y="76218"/>
        <a:ext cx="6387340" cy="1251252"/>
      </dsp:txXfrm>
    </dsp:sp>
    <dsp:sp modelId="{D3783AB6-BC4D-4911-BE25-93B96414A3F6}">
      <dsp:nvSpPr>
        <dsp:cNvPr id="0" name=""/>
        <dsp:cNvSpPr/>
      </dsp:nvSpPr>
      <dsp:spPr>
        <a:xfrm>
          <a:off x="0" y="1467160"/>
          <a:ext cx="6522720" cy="13866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500" kern="1200"/>
            <a:t>Програмна система для запису на станції технічного обслуговування автомобілів. Клієнтська частина</a:t>
          </a:r>
          <a:endParaRPr lang="en-US" sz="2500" kern="1200"/>
        </a:p>
      </dsp:txBody>
      <dsp:txXfrm>
        <a:off x="67690" y="1534850"/>
        <a:ext cx="6387340" cy="1251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4B6E3-5C8E-4DD7-8883-74D58F69D757}">
      <dsp:nvSpPr>
        <dsp:cNvPr id="0" name=""/>
        <dsp:cNvSpPr/>
      </dsp:nvSpPr>
      <dsp:spPr>
        <a:xfrm>
          <a:off x="0" y="74661"/>
          <a:ext cx="7959306" cy="367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/>
            <a:t>Прогалини в наявних аналогах</a:t>
          </a:r>
          <a:r>
            <a:rPr lang="en-US" sz="1400" kern="1200"/>
            <a:t>:</a:t>
          </a:r>
        </a:p>
      </dsp:txBody>
      <dsp:txXfrm>
        <a:off x="17929" y="92590"/>
        <a:ext cx="7923448" cy="331412"/>
      </dsp:txXfrm>
    </dsp:sp>
    <dsp:sp modelId="{6E65F381-3086-4149-8739-237CD6E8EEC1}">
      <dsp:nvSpPr>
        <dsp:cNvPr id="0" name=""/>
        <dsp:cNvSpPr/>
      </dsp:nvSpPr>
      <dsp:spPr>
        <a:xfrm>
          <a:off x="0" y="482251"/>
          <a:ext cx="7959306" cy="367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❌ Відсутність інтерактивного онлайн-бронювання з перевіркою доступності часу</a:t>
          </a:r>
          <a:endParaRPr lang="en-US" sz="1400" kern="1200"/>
        </a:p>
      </dsp:txBody>
      <dsp:txXfrm>
        <a:off x="17929" y="500180"/>
        <a:ext cx="7923448" cy="331412"/>
      </dsp:txXfrm>
    </dsp:sp>
    <dsp:sp modelId="{8BD63E4B-6542-4B86-B645-C52B3470A9EE}">
      <dsp:nvSpPr>
        <dsp:cNvPr id="0" name=""/>
        <dsp:cNvSpPr/>
      </dsp:nvSpPr>
      <dsp:spPr>
        <a:xfrm>
          <a:off x="0" y="889842"/>
          <a:ext cx="7959306" cy="367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❌ Відсутність реального розкладу майстрів та станцій </a:t>
          </a:r>
          <a:endParaRPr lang="en-US" sz="1400" kern="1200"/>
        </a:p>
      </dsp:txBody>
      <dsp:txXfrm>
        <a:off x="17929" y="907771"/>
        <a:ext cx="7923448" cy="331412"/>
      </dsp:txXfrm>
    </dsp:sp>
    <dsp:sp modelId="{5F00B56E-8532-4E78-960E-FB53A279C948}">
      <dsp:nvSpPr>
        <dsp:cNvPr id="0" name=""/>
        <dsp:cNvSpPr/>
      </dsp:nvSpPr>
      <dsp:spPr>
        <a:xfrm>
          <a:off x="0" y="1297432"/>
          <a:ext cx="7959306" cy="367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❌ Відсутність особистого кабінету користувача</a:t>
          </a:r>
          <a:endParaRPr lang="en-US" sz="1400" kern="1200"/>
        </a:p>
      </dsp:txBody>
      <dsp:txXfrm>
        <a:off x="17929" y="1315361"/>
        <a:ext cx="7923448" cy="331412"/>
      </dsp:txXfrm>
    </dsp:sp>
    <dsp:sp modelId="{B8492587-AE66-4A2C-8F7E-6288D928648A}">
      <dsp:nvSpPr>
        <dsp:cNvPr id="0" name=""/>
        <dsp:cNvSpPr/>
      </dsp:nvSpPr>
      <dsp:spPr>
        <a:xfrm>
          <a:off x="0" y="1705022"/>
          <a:ext cx="7959306" cy="367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❌ Відсутність розмежування ролей персоналу </a:t>
          </a:r>
          <a:endParaRPr lang="en-US" sz="1400" kern="1200"/>
        </a:p>
      </dsp:txBody>
      <dsp:txXfrm>
        <a:off x="17929" y="1722951"/>
        <a:ext cx="7923448" cy="331412"/>
      </dsp:txXfrm>
    </dsp:sp>
    <dsp:sp modelId="{5B1C5054-2998-4D7C-9C7B-CABFEE6FFA1D}">
      <dsp:nvSpPr>
        <dsp:cNvPr id="0" name=""/>
        <dsp:cNvSpPr/>
      </dsp:nvSpPr>
      <dsp:spPr>
        <a:xfrm>
          <a:off x="0" y="2112613"/>
          <a:ext cx="7959306" cy="367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❌ Відсутність інтеграції з базою даних для зберігання історії обслуговувань</a:t>
          </a:r>
          <a:endParaRPr lang="en-US" sz="1400" kern="1200"/>
        </a:p>
      </dsp:txBody>
      <dsp:txXfrm>
        <a:off x="17929" y="2130542"/>
        <a:ext cx="7923448" cy="331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2DF51-7288-4044-8169-B0577137E934}">
      <dsp:nvSpPr>
        <dsp:cNvPr id="0" name=""/>
        <dsp:cNvSpPr/>
      </dsp:nvSpPr>
      <dsp:spPr>
        <a:xfrm>
          <a:off x="1087" y="974447"/>
          <a:ext cx="1233435" cy="783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0C756-6B0B-4A15-B8D9-499088D64D11}">
      <dsp:nvSpPr>
        <dsp:cNvPr id="0" name=""/>
        <dsp:cNvSpPr/>
      </dsp:nvSpPr>
      <dsp:spPr>
        <a:xfrm>
          <a:off x="138136" y="1104643"/>
          <a:ext cx="1233435" cy="783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/>
            <a:t>Основні задачі:</a:t>
          </a:r>
          <a:endParaRPr lang="en-US" sz="800" kern="1200"/>
        </a:p>
      </dsp:txBody>
      <dsp:txXfrm>
        <a:off x="161076" y="1127583"/>
        <a:ext cx="1187555" cy="737351"/>
      </dsp:txXfrm>
    </dsp:sp>
    <dsp:sp modelId="{F35421A1-A9C4-4F12-8F3E-9C6135567329}">
      <dsp:nvSpPr>
        <dsp:cNvPr id="0" name=""/>
        <dsp:cNvSpPr/>
      </dsp:nvSpPr>
      <dsp:spPr>
        <a:xfrm>
          <a:off x="1508619" y="974447"/>
          <a:ext cx="1233435" cy="783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EEEC4-B07E-461A-98B5-4CC19828005E}">
      <dsp:nvSpPr>
        <dsp:cNvPr id="0" name=""/>
        <dsp:cNvSpPr/>
      </dsp:nvSpPr>
      <dsp:spPr>
        <a:xfrm>
          <a:off x="1645668" y="1104643"/>
          <a:ext cx="1233435" cy="783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/>
            <a:t>- забезпечити автоматизацію запису клієнтів без телефонних дзвінків;</a:t>
          </a:r>
          <a:endParaRPr lang="en-US" sz="800" kern="1200"/>
        </a:p>
      </dsp:txBody>
      <dsp:txXfrm>
        <a:off x="1668608" y="1127583"/>
        <a:ext cx="1187555" cy="737351"/>
      </dsp:txXfrm>
    </dsp:sp>
    <dsp:sp modelId="{739296DD-1BB1-414B-989C-540F60E057D7}">
      <dsp:nvSpPr>
        <dsp:cNvPr id="0" name=""/>
        <dsp:cNvSpPr/>
      </dsp:nvSpPr>
      <dsp:spPr>
        <a:xfrm>
          <a:off x="3016152" y="974447"/>
          <a:ext cx="1233435" cy="783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C31B0-660F-4351-9053-50004D91114C}">
      <dsp:nvSpPr>
        <dsp:cNvPr id="0" name=""/>
        <dsp:cNvSpPr/>
      </dsp:nvSpPr>
      <dsp:spPr>
        <a:xfrm>
          <a:off x="3153200" y="1104643"/>
          <a:ext cx="1233435" cy="783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/>
            <a:t>- реалізувати автентифікацію </a:t>
          </a:r>
          <a:r>
            <a:rPr lang="en-US" sz="800" kern="1200"/>
            <a:t>JWT-</a:t>
          </a:r>
          <a:r>
            <a:rPr lang="ru-RU" sz="800" kern="1200"/>
            <a:t>токену та контроль доступу за ролями (</a:t>
          </a:r>
          <a:r>
            <a:rPr lang="en-US" sz="800" kern="1200"/>
            <a:t>RBAC)</a:t>
          </a:r>
          <a:r>
            <a:rPr lang="uk-UA" sz="800" kern="1200"/>
            <a:t> на стороні кліенту</a:t>
          </a:r>
          <a:r>
            <a:rPr lang="en-US" sz="800" kern="1200"/>
            <a:t>;</a:t>
          </a:r>
        </a:p>
      </dsp:txBody>
      <dsp:txXfrm>
        <a:off x="3176140" y="1127583"/>
        <a:ext cx="1187555" cy="737351"/>
      </dsp:txXfrm>
    </dsp:sp>
    <dsp:sp modelId="{E2BD94B7-E9A6-4146-80AA-6E707EF1B30E}">
      <dsp:nvSpPr>
        <dsp:cNvPr id="0" name=""/>
        <dsp:cNvSpPr/>
      </dsp:nvSpPr>
      <dsp:spPr>
        <a:xfrm>
          <a:off x="4523684" y="974447"/>
          <a:ext cx="1233435" cy="783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7B4A0-6C2F-4BFB-A061-303B3CC586EA}">
      <dsp:nvSpPr>
        <dsp:cNvPr id="0" name=""/>
        <dsp:cNvSpPr/>
      </dsp:nvSpPr>
      <dsp:spPr>
        <a:xfrm>
          <a:off x="4660732" y="1104643"/>
          <a:ext cx="1233435" cy="783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/>
            <a:t>- створити зручний </a:t>
          </a:r>
          <a:r>
            <a:rPr lang="uk-UA" sz="800" kern="1200"/>
            <a:t>клієнтський веб-застосунок</a:t>
          </a:r>
          <a:r>
            <a:rPr lang="en-US" sz="800" kern="1200"/>
            <a:t> </a:t>
          </a:r>
          <a:r>
            <a:rPr lang="ru-RU" sz="800" kern="1200"/>
            <a:t>для взаємодії з користувачами, СТО, послугами та бронюваннями;</a:t>
          </a:r>
          <a:endParaRPr lang="en-US" sz="800" kern="1200"/>
        </a:p>
      </dsp:txBody>
      <dsp:txXfrm>
        <a:off x="4683672" y="1127583"/>
        <a:ext cx="1187555" cy="737351"/>
      </dsp:txXfrm>
    </dsp:sp>
    <dsp:sp modelId="{626D96D0-4287-4C4F-8EDF-CC53DD6713DA}">
      <dsp:nvSpPr>
        <dsp:cNvPr id="0" name=""/>
        <dsp:cNvSpPr/>
      </dsp:nvSpPr>
      <dsp:spPr>
        <a:xfrm>
          <a:off x="6031216" y="974447"/>
          <a:ext cx="1233435" cy="783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747B4-EE26-465D-855A-DCA11DBA6EF7}">
      <dsp:nvSpPr>
        <dsp:cNvPr id="0" name=""/>
        <dsp:cNvSpPr/>
      </dsp:nvSpPr>
      <dsp:spPr>
        <a:xfrm>
          <a:off x="6168264" y="1104643"/>
          <a:ext cx="1233435" cy="783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/>
            <a:t>- інтегрувати сповіщення через </a:t>
          </a:r>
          <a:r>
            <a:rPr lang="en-US" sz="800" kern="1200"/>
            <a:t>email (SMTP).</a:t>
          </a:r>
        </a:p>
      </dsp:txBody>
      <dsp:txXfrm>
        <a:off x="6191204" y="1127583"/>
        <a:ext cx="1187555" cy="737351"/>
      </dsp:txXfrm>
    </dsp:sp>
    <dsp:sp modelId="{DA99635B-CCE6-4896-A4CC-B09C96785D6A}">
      <dsp:nvSpPr>
        <dsp:cNvPr id="0" name=""/>
        <dsp:cNvSpPr/>
      </dsp:nvSpPr>
      <dsp:spPr>
        <a:xfrm>
          <a:off x="7538748" y="974447"/>
          <a:ext cx="1233435" cy="783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31EBE-5FDC-46A6-97E8-750F68192D95}">
      <dsp:nvSpPr>
        <dsp:cNvPr id="0" name=""/>
        <dsp:cNvSpPr/>
      </dsp:nvSpPr>
      <dsp:spPr>
        <a:xfrm>
          <a:off x="7675796" y="1104643"/>
          <a:ext cx="1233435" cy="783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kern="1200"/>
            <a:t>Система повинна бути масштабованою, безпечною та готовою до подальшого розширення (таких як підключення платіжних сервісів).</a:t>
          </a:r>
          <a:endParaRPr lang="en-US" sz="800" kern="1200"/>
        </a:p>
      </dsp:txBody>
      <dsp:txXfrm>
        <a:off x="7698736" y="1127583"/>
        <a:ext cx="1187555" cy="737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656DB-29F5-4711-9E16-B0FD806724F6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A288-807C-4A20-9BD0-65B85842A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96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9A288-807C-4A20-9BD0-65B85842ACE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9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D07C-48B6-42EB-A70E-48F60F3DDFD0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09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B624-0485-4737-87C1-E9397FEDF058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93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6045-8986-46F3-977E-ED253B572BF5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52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8A32-F068-4782-B17F-FE8C7AAC9F27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7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B862-0C7E-485B-8BA5-1C3AD415762E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52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CEAF-82CD-452F-A6FD-9E72E666C984}" type="datetime1">
              <a:rPr lang="ru-RU" smtClean="0"/>
              <a:t>07.06.2025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81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1FF8-EFDA-4E42-B929-9386590961C9}" type="datetime1">
              <a:rPr lang="ru-RU" smtClean="0"/>
              <a:t>07.06.2025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82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8090-7A9F-47ED-A193-F6B11E504072}" type="datetime1">
              <a:rPr lang="ru-RU" smtClean="0"/>
              <a:t>07.06.2025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24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11AA-7E76-4977-8AED-A61E4CB89A66}" type="datetime1">
              <a:rPr lang="ru-RU" smtClean="0"/>
              <a:t>07.06.2025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2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5DE7-A91D-4F1F-9E05-69EB5E5FDBCB}" type="datetime1">
              <a:rPr lang="ru-RU" smtClean="0"/>
              <a:t>07.06.2025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62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EB65-04DD-4954-B049-B00ABB19B613}" type="datetime1">
              <a:rPr lang="ru-RU" smtClean="0"/>
              <a:t>07.06.2025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99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6AA61-62FE-49E3-AB0E-F7F0B3BD1157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B690-42B3-44AD-8EEE-2DBCA1D8E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hyperlink" Target="https://hunters-garage.com.ua/" TargetMode="External"/><Relationship Id="rId7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diagramDrawing" Target="../diagrams/drawing2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2.xml"/><Relationship Id="rId4" Type="http://schemas.openxmlformats.org/officeDocument/2006/relationships/hyperlink" Target="https://www.remmaster.kiev.ua/" TargetMode="Externa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4880" y="81280"/>
            <a:ext cx="75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accent1">
                    <a:lumMod val="75000"/>
                  </a:schemeClr>
                </a:solidFill>
              </a:rPr>
              <a:t>Харківський національний університет радіоелектроніки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z="1600" smtClean="0">
                <a:solidFill>
                  <a:srgbClr val="FF0000"/>
                </a:solidFill>
              </a:rPr>
              <a:t>1</a:t>
            </a:fld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8320" y="4257040"/>
            <a:ext cx="622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Виконав студент групи ПЗПІ-21-8</a:t>
            </a:r>
          </a:p>
          <a:p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Нотченко Д.В.</a:t>
            </a:r>
          </a:p>
          <a:p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Науковий керівник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старший викладач Онищенко К.Г.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57615" y="5987018"/>
            <a:ext cx="351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13 </a:t>
            </a: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червня 2025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1" name="TextBox 5">
            <a:extLst>
              <a:ext uri="{FF2B5EF4-FFF2-40B4-BE49-F238E27FC236}">
                <a16:creationId xmlns:a16="http://schemas.microsoft.com/office/drawing/2014/main" id="{4B79C71D-B618-7B0B-D65B-8E2FE13B6F63}"/>
              </a:ext>
            </a:extLst>
          </p:cNvPr>
          <p:cNvGraphicFramePr/>
          <p:nvPr/>
        </p:nvGraphicFramePr>
        <p:xfrm>
          <a:off x="1920240" y="1046480"/>
          <a:ext cx="652272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9881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z="1600" smtClean="0">
                <a:solidFill>
                  <a:srgbClr val="FF0000"/>
                </a:solidFill>
              </a:rPr>
              <a:t>10</a:t>
            </a:fld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8320" y="514023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chemeClr val="accent1"/>
                </a:solidFill>
              </a:rPr>
              <a:t>Компонент </a:t>
            </a:r>
            <a:r>
              <a:rPr lang="uk-UA" sz="3200" dirty="0" err="1">
                <a:solidFill>
                  <a:schemeClr val="accent1"/>
                </a:solidFill>
              </a:rPr>
              <a:t>Адмін</a:t>
            </a:r>
            <a:r>
              <a:rPr lang="uk-UA" sz="3200" dirty="0">
                <a:solidFill>
                  <a:schemeClr val="accent1"/>
                </a:solidFill>
              </a:rPr>
              <a:t>-панелі</a:t>
            </a:r>
            <a:endParaRPr lang="ru-RU" sz="3200" dirty="0">
              <a:solidFill>
                <a:schemeClr val="accent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904CE0-BE61-5387-0BE7-2AC546FA3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46" y="1247470"/>
            <a:ext cx="8287907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2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z="1600" smtClean="0">
                <a:solidFill>
                  <a:srgbClr val="FF0000"/>
                </a:solidFill>
              </a:rPr>
              <a:t>11</a:t>
            </a:fld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240" y="579120"/>
            <a:ext cx="770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chemeClr val="accent1"/>
                </a:solidFill>
              </a:rPr>
              <a:t>Тестування серверної частини (</a:t>
            </a:r>
            <a:r>
              <a:rPr lang="en-US" sz="3200" dirty="0">
                <a:solidFill>
                  <a:schemeClr val="accent1"/>
                </a:solidFill>
              </a:rPr>
              <a:t>Jest</a:t>
            </a:r>
            <a:r>
              <a:rPr lang="uk-UA" sz="3200" dirty="0">
                <a:solidFill>
                  <a:schemeClr val="accent1"/>
                </a:solidFill>
              </a:rPr>
              <a:t>)</a:t>
            </a:r>
            <a:endParaRPr lang="ru-RU" sz="3200" dirty="0">
              <a:solidFill>
                <a:schemeClr val="accent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825F89-2ABD-05C1-FF87-7B08903C2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26" y="1325324"/>
            <a:ext cx="4564641" cy="54192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2F1586-884B-2FC3-B029-9C91EA41A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503" y="2367860"/>
            <a:ext cx="4740297" cy="24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8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z="1600" smtClean="0">
                <a:solidFill>
                  <a:srgbClr val="FF0000"/>
                </a:solidFill>
              </a:rPr>
              <a:t>12</a:t>
            </a:fld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240" y="579120"/>
            <a:ext cx="770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chemeClr val="accent1"/>
                </a:solidFill>
              </a:rPr>
              <a:t>Ручне тестування</a:t>
            </a:r>
            <a:endParaRPr lang="ru-RU" sz="3200" dirty="0">
              <a:solidFill>
                <a:schemeClr val="accent1"/>
              </a:solidFill>
            </a:endParaRPr>
          </a:p>
        </p:txBody>
      </p:sp>
      <p:pic>
        <p:nvPicPr>
          <p:cNvPr id="2" name="Рисунок 1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7FF661D-9BE1-DEF6-A6E1-6BBE163E8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3" y="1163895"/>
            <a:ext cx="4792980" cy="343852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FCBD97F-6B1D-6839-76F3-F46123CB5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23586"/>
            <a:ext cx="3713018" cy="281038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DD23E7F-0E51-9A07-BE4E-D23B234D6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864" y="4254637"/>
            <a:ext cx="4680499" cy="238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4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z="1600" smtClean="0">
                <a:solidFill>
                  <a:srgbClr val="FF0000"/>
                </a:solidFill>
              </a:rPr>
              <a:t>13</a:t>
            </a:fld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240" y="579120"/>
            <a:ext cx="770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chemeClr val="accent1"/>
                </a:solidFill>
              </a:rPr>
              <a:t>Висновок</a:t>
            </a:r>
            <a:endParaRPr lang="ru-RU" sz="32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887289"/>
            <a:ext cx="1083056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- </a:t>
            </a:r>
            <a:r>
              <a:rPr lang="ru-RU" sz="2000" dirty="0" err="1"/>
              <a:t>реалізовано</a:t>
            </a:r>
            <a:r>
              <a:rPr lang="ru-RU" sz="2000" dirty="0"/>
              <a:t> </a:t>
            </a:r>
            <a:r>
              <a:rPr lang="ru-RU" sz="2000" dirty="0" err="1"/>
              <a:t>кієнтську</a:t>
            </a:r>
            <a:r>
              <a:rPr lang="ru-RU" sz="2000" dirty="0"/>
              <a:t> </a:t>
            </a:r>
            <a:r>
              <a:rPr lang="ru-RU" sz="2000" dirty="0" err="1"/>
              <a:t>частину</a:t>
            </a:r>
            <a:r>
              <a:rPr lang="ru-RU" sz="2000" dirty="0"/>
              <a:t> </a:t>
            </a:r>
            <a:r>
              <a:rPr lang="ru-RU" sz="2000" dirty="0" err="1"/>
              <a:t>системи</a:t>
            </a:r>
            <a:r>
              <a:rPr lang="ru-RU" sz="2000" dirty="0"/>
              <a:t> </a:t>
            </a:r>
            <a:r>
              <a:rPr lang="ru-RU" sz="2000" dirty="0" err="1"/>
              <a:t>бронювання</a:t>
            </a:r>
            <a:r>
              <a:rPr lang="ru-RU" sz="2000" dirty="0"/>
              <a:t> СТО на </a:t>
            </a:r>
            <a:r>
              <a:rPr lang="ru-RU" sz="2000" dirty="0" err="1"/>
              <a:t>базі</a:t>
            </a:r>
            <a:r>
              <a:rPr lang="ru-RU" sz="2000" dirty="0"/>
              <a:t> </a:t>
            </a:r>
            <a:r>
              <a:rPr lang="en-US" sz="2000" dirty="0"/>
              <a:t>React + TypeScript </a:t>
            </a:r>
            <a:r>
              <a:rPr lang="ru-RU" sz="2000" dirty="0"/>
              <a:t>з </a:t>
            </a:r>
            <a:r>
              <a:rPr lang="en-US" sz="2000" dirty="0"/>
              <a:t>REST API.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- </a:t>
            </a:r>
            <a:r>
              <a:rPr lang="ru-RU" sz="2000" dirty="0" err="1"/>
              <a:t>архітектура</a:t>
            </a:r>
            <a:r>
              <a:rPr lang="ru-RU" sz="2000" dirty="0"/>
              <a:t> </a:t>
            </a:r>
            <a:r>
              <a:rPr lang="ru-RU" sz="2000" dirty="0" err="1"/>
              <a:t>побудована</a:t>
            </a:r>
            <a:r>
              <a:rPr lang="ru-RU" sz="2000" dirty="0"/>
              <a:t> </a:t>
            </a:r>
            <a:r>
              <a:rPr lang="ru-RU" sz="2000" dirty="0" err="1"/>
              <a:t>відповідно</a:t>
            </a:r>
            <a:r>
              <a:rPr lang="ru-RU" sz="2000" dirty="0"/>
              <a:t> до </a:t>
            </a:r>
            <a:r>
              <a:rPr lang="ru-RU" sz="2000" dirty="0" err="1"/>
              <a:t>принципів</a:t>
            </a:r>
            <a:r>
              <a:rPr lang="ru-RU" sz="2000" dirty="0"/>
              <a:t> р</a:t>
            </a:r>
            <a:r>
              <a:rPr lang="uk-UA" sz="2000" dirty="0" err="1"/>
              <a:t>озділення</a:t>
            </a:r>
            <a:r>
              <a:rPr lang="uk-UA" sz="2000" dirty="0"/>
              <a:t> відповідальності, </a:t>
            </a:r>
            <a:r>
              <a:rPr lang="ru-RU" sz="2000" dirty="0" err="1"/>
              <a:t>чистої</a:t>
            </a:r>
            <a:r>
              <a:rPr lang="ru-RU" sz="2000" dirty="0"/>
              <a:t> </a:t>
            </a:r>
            <a:r>
              <a:rPr lang="ru-RU" sz="2000" dirty="0" err="1"/>
              <a:t>архітектури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забезпечує</a:t>
            </a:r>
            <a:r>
              <a:rPr lang="ru-RU" sz="2000" dirty="0"/>
              <a:t> </a:t>
            </a:r>
            <a:r>
              <a:rPr lang="ru-RU" sz="2000" dirty="0" err="1"/>
              <a:t>масштабованість</a:t>
            </a:r>
            <a:r>
              <a:rPr lang="ru-RU" sz="2000" dirty="0"/>
              <a:t> і </a:t>
            </a:r>
            <a:r>
              <a:rPr lang="ru-RU" sz="2000" dirty="0" err="1"/>
              <a:t>модульність</a:t>
            </a:r>
            <a:r>
              <a:rPr lang="ru-RU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- </a:t>
            </a:r>
            <a:r>
              <a:rPr lang="ru-RU" sz="2000" dirty="0" err="1"/>
              <a:t>забезпечено</a:t>
            </a:r>
            <a:r>
              <a:rPr lang="ru-RU" sz="2000" dirty="0"/>
              <a:t> </a:t>
            </a:r>
            <a:r>
              <a:rPr lang="ru-RU" sz="2000" dirty="0" err="1"/>
              <a:t>багаторівневий</a:t>
            </a:r>
            <a:r>
              <a:rPr lang="ru-RU" sz="2000" dirty="0"/>
              <a:t> </a:t>
            </a:r>
            <a:r>
              <a:rPr lang="ru-RU" sz="2000" dirty="0" err="1"/>
              <a:t>захист</a:t>
            </a:r>
            <a:r>
              <a:rPr lang="ru-RU" sz="2000" dirty="0"/>
              <a:t>: </a:t>
            </a:r>
            <a:r>
              <a:rPr lang="en-US" sz="2000" dirty="0"/>
              <a:t>JWT-</a:t>
            </a:r>
            <a:r>
              <a:rPr lang="ru-RU" sz="2000" dirty="0" err="1"/>
              <a:t>автентифікація</a:t>
            </a:r>
            <a:r>
              <a:rPr lang="ru-RU" sz="2000" dirty="0"/>
              <a:t>, </a:t>
            </a:r>
            <a:r>
              <a:rPr lang="en-US" sz="2000" dirty="0"/>
              <a:t>RBAC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- проведено </a:t>
            </a:r>
            <a:r>
              <a:rPr lang="ru-RU" sz="2000" dirty="0" err="1"/>
              <a:t>автоматизоване</a:t>
            </a:r>
            <a:r>
              <a:rPr lang="ru-RU" sz="2000" dirty="0"/>
              <a:t> </a:t>
            </a:r>
            <a:r>
              <a:rPr lang="ru-RU" sz="2000" dirty="0" err="1"/>
              <a:t>тестування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en-US" sz="2000" dirty="0"/>
              <a:t>Jest </a:t>
            </a:r>
            <a:r>
              <a:rPr lang="ru-RU" sz="2000" dirty="0"/>
              <a:t>і </a:t>
            </a:r>
            <a:r>
              <a:rPr lang="ru-RU" sz="2000" dirty="0" err="1"/>
              <a:t>ручне</a:t>
            </a:r>
            <a:r>
              <a:rPr lang="ru-RU" sz="2000" dirty="0"/>
              <a:t> </a:t>
            </a:r>
            <a:r>
              <a:rPr lang="ru-RU" sz="2000" dirty="0" err="1"/>
              <a:t>тестування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- </a:t>
            </a:r>
            <a:r>
              <a:rPr lang="ru-RU" sz="2000" dirty="0" err="1"/>
              <a:t>реалізовано</a:t>
            </a:r>
            <a:r>
              <a:rPr lang="ru-RU" sz="2000" dirty="0"/>
              <a:t> </a:t>
            </a:r>
            <a:r>
              <a:rPr lang="en-US" sz="2000" dirty="0"/>
              <a:t>email-</a:t>
            </a:r>
            <a:r>
              <a:rPr lang="ru-RU" sz="2000" dirty="0" err="1"/>
              <a:t>сповіщення</a:t>
            </a:r>
            <a:r>
              <a:rPr lang="ru-RU" sz="2000" dirty="0"/>
              <a:t>, </a:t>
            </a:r>
            <a:r>
              <a:rPr lang="ru-RU" sz="2000" dirty="0" err="1"/>
              <a:t>призначення</a:t>
            </a:r>
            <a:r>
              <a:rPr lang="ru-RU" sz="2000" dirty="0"/>
              <a:t> </a:t>
            </a:r>
            <a:r>
              <a:rPr lang="ru-RU" sz="2000" dirty="0" err="1"/>
              <a:t>механіків</a:t>
            </a:r>
            <a:r>
              <a:rPr lang="ru-RU" sz="2000" dirty="0"/>
              <a:t> та </a:t>
            </a:r>
            <a:r>
              <a:rPr lang="ru-RU" sz="2000" dirty="0" err="1"/>
              <a:t>валідацію</a:t>
            </a:r>
            <a:r>
              <a:rPr lang="ru-RU" sz="2000" dirty="0"/>
              <a:t> </a:t>
            </a:r>
            <a:r>
              <a:rPr lang="ru-RU" sz="2000" dirty="0" err="1"/>
              <a:t>бронювань</a:t>
            </a:r>
            <a:r>
              <a:rPr lang="ru-RU" sz="2000" dirty="0"/>
              <a:t> у реальному </a:t>
            </a:r>
            <a:r>
              <a:rPr lang="ru-RU" sz="2000" dirty="0" err="1"/>
              <a:t>часі</a:t>
            </a:r>
            <a:r>
              <a:rPr lang="ru-RU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- </a:t>
            </a:r>
            <a:r>
              <a:rPr lang="ru-RU" sz="2000" dirty="0" err="1"/>
              <a:t>проєкт</a:t>
            </a:r>
            <a:r>
              <a:rPr lang="ru-RU" sz="2000" dirty="0"/>
              <a:t> </a:t>
            </a:r>
            <a:r>
              <a:rPr lang="ru-RU" sz="2000" dirty="0" err="1"/>
              <a:t>готовий</a:t>
            </a:r>
            <a:r>
              <a:rPr lang="ru-RU" sz="2000" dirty="0"/>
              <a:t> до </a:t>
            </a:r>
            <a:r>
              <a:rPr lang="ru-RU" sz="2000" dirty="0" err="1"/>
              <a:t>подальшого</a:t>
            </a:r>
            <a:r>
              <a:rPr lang="ru-RU" sz="2000" dirty="0"/>
              <a:t> </a:t>
            </a:r>
            <a:r>
              <a:rPr lang="ru-RU" sz="2000" dirty="0" err="1"/>
              <a:t>розширення</a:t>
            </a:r>
            <a:r>
              <a:rPr lang="ru-RU" sz="2000" dirty="0"/>
              <a:t> — </a:t>
            </a:r>
            <a:r>
              <a:rPr lang="ru-RU" sz="2000" dirty="0" err="1"/>
              <a:t>інтеграції</a:t>
            </a:r>
            <a:r>
              <a:rPr lang="ru-RU" sz="2000" dirty="0"/>
              <a:t> </a:t>
            </a:r>
            <a:r>
              <a:rPr lang="ru-RU" sz="2000" dirty="0" err="1"/>
              <a:t>платіжних</a:t>
            </a:r>
            <a:r>
              <a:rPr lang="ru-RU" sz="2000" dirty="0"/>
              <a:t> систем, </a:t>
            </a:r>
            <a:r>
              <a:rPr lang="ru-RU" sz="2000" dirty="0" err="1"/>
              <a:t>аналітики</a:t>
            </a:r>
            <a:r>
              <a:rPr lang="ru-RU" sz="2000" dirty="0"/>
              <a:t>, </a:t>
            </a:r>
            <a:r>
              <a:rPr lang="ru-RU" sz="2000" dirty="0" err="1"/>
              <a:t>клієнтської</a:t>
            </a:r>
            <a:r>
              <a:rPr lang="ru-RU" sz="2000" dirty="0"/>
              <a:t> </a:t>
            </a:r>
            <a:r>
              <a:rPr lang="ru-RU" sz="2000" dirty="0" err="1"/>
              <a:t>частини</a:t>
            </a:r>
            <a:r>
              <a:rPr lang="ru-RU" sz="2000" dirty="0"/>
              <a:t> </a:t>
            </a:r>
            <a:r>
              <a:rPr lang="ru-RU" sz="2000" dirty="0" err="1"/>
              <a:t>тощо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98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1" y="345810"/>
            <a:ext cx="51205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Мета роботи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1" y="1825625"/>
            <a:ext cx="5092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971800" algn="ctr"/>
                <a:tab pos="5943600" algn="r"/>
              </a:tabLst>
            </a:pPr>
            <a:r>
              <a:rPr lang="en-US" dirty="0" err="1"/>
              <a:t>С</a:t>
            </a:r>
            <a:r>
              <a:rPr lang="en-US" dirty="0" err="1">
                <a:effectLst/>
              </a:rPr>
              <a:t>творення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комфортного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безпечного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та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інтуітивно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зрозумілого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інтерфейсу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для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роботи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коритсувача</a:t>
            </a:r>
            <a:r>
              <a:rPr lang="en-US" dirty="0">
                <a:effectLst/>
              </a:rPr>
              <a:t> з </a:t>
            </a:r>
            <a:r>
              <a:rPr lang="en-US" dirty="0" err="1">
                <a:effectLst/>
              </a:rPr>
              <a:t>системою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бронювання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та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функціями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перегляду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створення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редагування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послуг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та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бронювань</a:t>
            </a:r>
            <a:r>
              <a:rPr lang="en-US" dirty="0">
                <a:effectLst/>
              </a:rPr>
              <a:t>, а </a:t>
            </a:r>
            <a:r>
              <a:rPr lang="en-US" dirty="0" err="1">
                <a:effectLst/>
              </a:rPr>
              <a:t>також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керування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обліковим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записом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 descr="Изображение выглядит как снимок экрана, Графика, дизайн, графический дизайн&#10;&#10;Контент, сгенерированный ИИ, может содержать ошибки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1" r="21704" b="1"/>
          <a:stretch>
            <a:fillRect/>
          </a:stretch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044" name="Arc 104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Цель Изображения – скачать бесплатно на Freepik">
            <a:extLst>
              <a:ext uri="{FF2B5EF4-FFF2-40B4-BE49-F238E27FC236}">
                <a16:creationId xmlns:a16="http://schemas.microsoft.com/office/drawing/2014/main" id="{9EC29C08-FDBD-D4E9-3EC9-3E30EEEB3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0" r="-3" b="6838"/>
          <a:stretch>
            <a:fillRect/>
          </a:stretch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CEB690-42B3-44AD-8EEE-2DBCA1D8EE7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1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1" y="365125"/>
            <a:ext cx="5393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Актуальність роботи</a:t>
            </a: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>
                <a:effectLst/>
              </a:rPr>
              <a:t>Сучасні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автомобілісти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стикаються</a:t>
            </a:r>
            <a:r>
              <a:rPr lang="en-US" dirty="0">
                <a:effectLst/>
              </a:rPr>
              <a:t> з </a:t>
            </a:r>
            <a:r>
              <a:rPr lang="en-US">
                <a:effectLst/>
              </a:rPr>
              <a:t>великою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кількістю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проблем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пов’язаних</a:t>
            </a:r>
            <a:r>
              <a:rPr lang="en-US" dirty="0">
                <a:effectLst/>
              </a:rPr>
              <a:t> з </a:t>
            </a:r>
            <a:r>
              <a:rPr lang="en-US">
                <a:effectLst/>
              </a:rPr>
              <a:t>записами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на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станції</a:t>
            </a:r>
            <a:r>
              <a:rPr lang="en-US" dirty="0">
                <a:effectLst/>
              </a:rPr>
              <a:t> СТО </a:t>
            </a:r>
            <a:r>
              <a:rPr lang="en-US">
                <a:effectLst/>
              </a:rPr>
              <a:t>для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технічного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огляду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чи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ремонту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атомобіля</a:t>
            </a:r>
            <a:r>
              <a:rPr lang="en-US" dirty="0">
                <a:effectLst/>
              </a:rPr>
              <a:t>. </a:t>
            </a:r>
            <a:r>
              <a:rPr lang="en-US">
                <a:effectLst/>
              </a:rPr>
              <a:t>Часто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для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запису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необхідно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особисто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телефонувати</a:t>
            </a:r>
            <a:r>
              <a:rPr lang="en-US" dirty="0">
                <a:effectLst/>
              </a:rPr>
              <a:t> у </a:t>
            </a:r>
            <a:r>
              <a:rPr lang="en-US">
                <a:effectLst/>
              </a:rPr>
              <a:t>центри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та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витрачати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дуже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багато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часу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на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обговорювання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можливостей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запису</a:t>
            </a:r>
            <a:r>
              <a:rPr lang="en-US" dirty="0">
                <a:effectLst/>
              </a:rPr>
              <a:t>, </a:t>
            </a:r>
            <a:r>
              <a:rPr lang="en-US">
                <a:effectLst/>
              </a:rPr>
              <a:t>не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знаючи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про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наявність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вільного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часу</a:t>
            </a:r>
            <a:r>
              <a:rPr lang="en-US" dirty="0">
                <a:effectLst/>
              </a:rPr>
              <a:t>, </a:t>
            </a:r>
            <a:r>
              <a:rPr lang="en-US">
                <a:effectLst/>
              </a:rPr>
              <a:t>також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часто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виникають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накладки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таких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записів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через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людський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фактор</a:t>
            </a:r>
            <a:r>
              <a:rPr lang="en-US" dirty="0">
                <a:effectLst/>
              </a:rPr>
              <a:t>, </a:t>
            </a:r>
            <a:r>
              <a:rPr lang="en-US">
                <a:effectLst/>
              </a:rPr>
              <a:t>також</a:t>
            </a:r>
            <a:r>
              <a:rPr lang="en-US" dirty="0">
                <a:effectLst/>
              </a:rPr>
              <a:t> є </a:t>
            </a:r>
            <a:r>
              <a:rPr lang="en-US">
                <a:effectLst/>
              </a:rPr>
              <a:t>проблема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пов’язана</a:t>
            </a:r>
            <a:r>
              <a:rPr lang="en-US" dirty="0">
                <a:effectLst/>
              </a:rPr>
              <a:t> з </a:t>
            </a:r>
            <a:r>
              <a:rPr lang="en-US">
                <a:effectLst/>
              </a:rPr>
              <a:t>відсутністю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актуальних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даних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про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ціни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та</a:t>
            </a:r>
            <a:r>
              <a:rPr lang="en-US" dirty="0">
                <a:effectLst/>
              </a:rPr>
              <a:t> </a:t>
            </a:r>
            <a:r>
              <a:rPr lang="en-US">
                <a:effectLst/>
              </a:rPr>
              <a:t>послуги</a:t>
            </a:r>
            <a:r>
              <a:rPr lang="en-US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700688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Актуальность – Бесплатные иконки: маркетинг">
            <a:extLst>
              <a:ext uri="{FF2B5EF4-FFF2-40B4-BE49-F238E27FC236}">
                <a16:creationId xmlns:a16="http://schemas.microsoft.com/office/drawing/2014/main" id="{CD6AAF98-E166-E47A-EAFE-815FE8441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58" y="852372"/>
            <a:ext cx="3096807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8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5536" b="1"/>
          <a:stretch>
            <a:fillRect/>
          </a:stretch>
        </p:blipFill>
        <p:spPr>
          <a:xfrm>
            <a:off x="6723881" y="4685200"/>
            <a:ext cx="2733741" cy="2172801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</p:spPr>
      </p:pic>
      <p:sp>
        <p:nvSpPr>
          <p:cNvPr id="2065" name="Arc 2064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6055857" y="4209253"/>
            <a:ext cx="3868217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CEB690-42B3-44AD-8EEE-2DBCA1D8EE75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, Графика, дизайн, графический дизайн&#10;&#10;Контент, сгенерированный ИИ, может содержать ошибки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324"/>
            <a:ext cx="12192000" cy="6858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z="1600" smtClean="0">
                <a:solidFill>
                  <a:srgbClr val="FF0000"/>
                </a:solidFill>
              </a:rPr>
              <a:t>4</a:t>
            </a:fld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8320" y="5588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chemeClr val="accent1"/>
                </a:solidFill>
              </a:rPr>
              <a:t>Аналіз існуючих рішень</a:t>
            </a:r>
            <a:endParaRPr lang="ru-RU" sz="32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9935" y="2618165"/>
            <a:ext cx="337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https://hunters-garage.com.ua/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91522" y="2618165"/>
            <a:ext cx="40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https://www.remmaster.kiev.ua/</a:t>
            </a:r>
            <a:endParaRPr lang="ru-RU" dirty="0"/>
          </a:p>
        </p:txBody>
      </p:sp>
      <p:pic>
        <p:nvPicPr>
          <p:cNvPr id="13" name="Рисунок 12" descr="Изображение выглядит как логотип, графическая вставка, График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268F130-3710-1884-98A2-8890611F8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932" y="1296098"/>
            <a:ext cx="2162477" cy="1162212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Шрифт, текст, Графика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B466C34-0229-F9E8-994A-5E7374077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7593" y="1494672"/>
            <a:ext cx="2600688" cy="562053"/>
          </a:xfrm>
          <a:prstGeom prst="rect">
            <a:avLst/>
          </a:prstGeom>
        </p:spPr>
      </p:pic>
      <p:graphicFrame>
        <p:nvGraphicFramePr>
          <p:cNvPr id="17" name="TextBox 6">
            <a:extLst>
              <a:ext uri="{FF2B5EF4-FFF2-40B4-BE49-F238E27FC236}">
                <a16:creationId xmlns:a16="http://schemas.microsoft.com/office/drawing/2014/main" id="{D8428C94-263E-D853-59BD-EC705ECF0051}"/>
              </a:ext>
            </a:extLst>
          </p:cNvPr>
          <p:cNvGraphicFramePr/>
          <p:nvPr/>
        </p:nvGraphicFramePr>
        <p:xfrm>
          <a:off x="3370322" y="3671369"/>
          <a:ext cx="7959306" cy="255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6133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, Графика, дизайн, графический дизайн&#10;&#10;Контент, сгенерированный ИИ, может содержать ошибки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z="1600" smtClean="0">
                <a:solidFill>
                  <a:srgbClr val="FF0000"/>
                </a:solidFill>
              </a:rPr>
              <a:t>5</a:t>
            </a:fld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8320" y="5588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chemeClr val="accent1"/>
                </a:solidFill>
              </a:rPr>
              <a:t>Постановка задачі</a:t>
            </a:r>
            <a:endParaRPr lang="ru-RU" sz="3200" dirty="0">
              <a:solidFill>
                <a:schemeClr val="accent1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74B17776-B171-884F-B212-625D051EC815}"/>
              </a:ext>
            </a:extLst>
          </p:cNvPr>
          <p:cNvGraphicFramePr/>
          <p:nvPr/>
        </p:nvGraphicFramePr>
        <p:xfrm>
          <a:off x="1767840" y="1483360"/>
          <a:ext cx="891032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782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z="1600" smtClean="0">
                <a:solidFill>
                  <a:srgbClr val="FF0000"/>
                </a:solidFill>
              </a:rPr>
              <a:t>6</a:t>
            </a:fld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2160" y="335614"/>
            <a:ext cx="891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chemeClr val="accent1"/>
                </a:solidFill>
              </a:rPr>
              <a:t>Як побудована клієнтська частина та як вона зв’язана з сервером</a:t>
            </a:r>
            <a:endParaRPr lang="ru-RU" sz="3200" dirty="0">
              <a:solidFill>
                <a:schemeClr val="accent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86" y="3138908"/>
            <a:ext cx="6497068" cy="262752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A6776D-DD92-E988-2419-A814B89AD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929" y="1410619"/>
            <a:ext cx="4788781" cy="15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8368" y="4522156"/>
            <a:ext cx="4937937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Використані технології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266671" y="392350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4FCEB690-42B3-44AD-8EEE-2DBCA1D8EE75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3155" name="Freeform: Shape 3154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57" name="Freeform: Shape 315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59" name="Freeform: Shape 315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61" name="Freeform: Shape 3160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84" name="Picture 12" descr="Jest + TypeScript：建置測試環境| Titangene Blog">
            <a:extLst>
              <a:ext uri="{FF2B5EF4-FFF2-40B4-BE49-F238E27FC236}">
                <a16:creationId xmlns:a16="http://schemas.microsoft.com/office/drawing/2014/main" id="{69ED31A2-1C28-46E6-0A51-1C96818D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2086" y="330966"/>
            <a:ext cx="2410097" cy="12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3" name="Freeform: Shape 3162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65" name="Oval 316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2" name="Picture 10" descr="История Axios: как медиастартап покорил аудиторию и рекламодателей США">
            <a:extLst>
              <a:ext uri="{FF2B5EF4-FFF2-40B4-BE49-F238E27FC236}">
                <a16:creationId xmlns:a16="http://schemas.microsoft.com/office/drawing/2014/main" id="{A0C25BD6-CB55-1169-FED4-D5A2270F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2789" y="1642024"/>
            <a:ext cx="1939835" cy="109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act — Википедия">
            <a:extLst>
              <a:ext uri="{FF2B5EF4-FFF2-40B4-BE49-F238E27FC236}">
                <a16:creationId xmlns:a16="http://schemas.microsoft.com/office/drawing/2014/main" id="{8F1E92F0-0AC2-BC31-F6EA-6330967B2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r="-1" b="880"/>
          <a:stretch>
            <a:fillRect/>
          </a:stretch>
        </p:blipFill>
        <p:spPr bwMode="auto">
          <a:xfrm>
            <a:off x="236643" y="3839945"/>
            <a:ext cx="2329136" cy="210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7" name="Freeform: Shape 3166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69" name="Freeform: Shape 3168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Графика, графический дизайн, снимок экрана, текст&#10;&#10;Контент, сгенерированный ИИ, может содержать ошибки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5" r="12881" b="-5"/>
          <a:stretch>
            <a:fillRect/>
          </a:stretch>
        </p:blipFill>
        <p:spPr>
          <a:xfrm>
            <a:off x="9829800" y="248022"/>
            <a:ext cx="1952160" cy="2192972"/>
          </a:xfrm>
          <a:prstGeom prst="rect">
            <a:avLst/>
          </a:prstGeom>
        </p:spPr>
      </p:pic>
      <p:sp>
        <p:nvSpPr>
          <p:cNvPr id="3171" name="Freeform: Shape 3170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73" name="Freeform: Shape 317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0" name="Picture 8" descr="TypeScript в деталях. Часть 1 / Хабр">
            <a:extLst>
              <a:ext uri="{FF2B5EF4-FFF2-40B4-BE49-F238E27FC236}">
                <a16:creationId xmlns:a16="http://schemas.microsoft.com/office/drawing/2014/main" id="{9172CFED-EC85-2D3C-18F9-F038167E4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-1098" r="678" b="1100"/>
          <a:stretch/>
        </p:blipFill>
        <p:spPr bwMode="auto">
          <a:xfrm>
            <a:off x="10008523" y="4872446"/>
            <a:ext cx="2183475" cy="169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488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1" y="345810"/>
            <a:ext cx="51205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Задачі фронтенда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1" y="1825625"/>
            <a:ext cx="5092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021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339340" algn="l"/>
              </a:tabLst>
            </a:pPr>
            <a:r>
              <a:rPr lang="en-US" sz="1300">
                <a:effectLst/>
              </a:rPr>
              <a:t>Клієнтська частина програмної системи бронювання місць на СТО має виконувати такі задачі: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339340" algn="l"/>
              </a:tabLst>
            </a:pPr>
            <a:r>
              <a:rPr lang="en-US" sz="1300">
                <a:effectLst/>
              </a:rPr>
              <a:t>взаємодіяти з ендпоінтами серверної частини через Axios, які надають доступ до інформації про користувачів, автомобілі, послуги, СТО, бронювання, історії обслуговувань;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339340" algn="l"/>
              </a:tabLst>
            </a:pPr>
            <a:r>
              <a:rPr lang="en-US" sz="1300">
                <a:effectLst/>
              </a:rPr>
              <a:t>через взаємодію з ендпоінтами серверної частини, через Axios, додавати нову інформацію у базу даних;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339340" algn="l"/>
              </a:tabLst>
            </a:pPr>
            <a:r>
              <a:rPr lang="en-US" sz="1300">
                <a:effectLst/>
              </a:rPr>
              <a:t>система повинна отримувати JWT токен від серверу та використовувати для реалізації авторизації та розподілення функціоналу за ролями, перевірку терміну дії токену та вихід з системи при його завершенні;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339340" algn="l"/>
              </a:tabLst>
            </a:pPr>
            <a:r>
              <a:rPr lang="en-US" sz="1300">
                <a:effectLst/>
              </a:rPr>
              <a:t>організація маршрутизації з урахуванням ролей користувача, забезпечення захисту маршрутів;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339340" algn="l"/>
              </a:tabLst>
            </a:pPr>
            <a:r>
              <a:rPr lang="en-US" sz="1300">
                <a:effectLst/>
              </a:rPr>
              <a:t>впровадити систему повідомлень для інформування про дії користувача, успішні запити, помилки, валідаційні зауваження тощо;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339340" algn="l"/>
              </a:tabLst>
            </a:pPr>
            <a:r>
              <a:rPr lang="en-US" sz="1300">
                <a:effectLst/>
              </a:rPr>
              <a:t>обробляти виняткові ситуації зі сторони бекенду: дублювання бронювання, несанкціонований доступ, помилки авторизації, відсутність даних.</a:t>
            </a:r>
          </a:p>
        </p:txBody>
      </p:sp>
      <p:sp>
        <p:nvSpPr>
          <p:cNvPr id="4105" name="Oval 410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 descr="Изображение выглядит как снимок экрана, Графика, дизайн, графический дизайн&#10;&#10;Контент, сгенерированный ИИ, может содержать ошибки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1" r="21704" b="1"/>
          <a:stretch>
            <a:fillRect/>
          </a:stretch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4107" name="Arc 410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Задачи – Бесплатные иконки: интерфейс">
            <a:extLst>
              <a:ext uri="{FF2B5EF4-FFF2-40B4-BE49-F238E27FC236}">
                <a16:creationId xmlns:a16="http://schemas.microsoft.com/office/drawing/2014/main" id="{70F98D8D-BA87-9A85-56E7-4F67D5E9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529"/>
          <a:stretch>
            <a:fillRect/>
          </a:stretch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FCEB690-42B3-44AD-8EEE-2DBCA1D8EE7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9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690-42B3-44AD-8EEE-2DBCA1D8EE75}" type="slidenum">
              <a:rPr lang="ru-RU" sz="1600" smtClean="0">
                <a:solidFill>
                  <a:srgbClr val="FF0000"/>
                </a:solidFill>
              </a:rPr>
              <a:t>9</a:t>
            </a:fld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8320" y="5588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chemeClr val="accent1"/>
                </a:solidFill>
              </a:rPr>
              <a:t>Основні компоненти</a:t>
            </a:r>
            <a:endParaRPr lang="ru-RU" sz="3200" dirty="0">
              <a:solidFill>
                <a:schemeClr val="accent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84EC37-34FD-76D8-2025-EF12E601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78" y="1342506"/>
            <a:ext cx="5307284" cy="51586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37A8CB-2980-C51C-6447-AAC6601F7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186" y="1798658"/>
            <a:ext cx="6248400" cy="39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213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538</Words>
  <Application>Microsoft Office PowerPoint</Application>
  <PresentationFormat>Широкоэкранный</PresentationFormat>
  <Paragraphs>62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Данііл Нотченко</cp:lastModifiedBy>
  <cp:revision>15</cp:revision>
  <dcterms:created xsi:type="dcterms:W3CDTF">2025-05-31T05:10:18Z</dcterms:created>
  <dcterms:modified xsi:type="dcterms:W3CDTF">2025-06-07T21:18:09Z</dcterms:modified>
</cp:coreProperties>
</file>