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</p:sldIdLst>
  <p:sldSz cx="9144000" cy="5143500" type="screen16x9"/>
  <p:notesSz cx="6858000" cy="9144000"/>
  <p:embeddedFontLst>
    <p:embeddedFont>
      <p:font typeface="Open Sans" panose="020B0604020202020204" charset="0"/>
      <p:regular r:id="rId14"/>
      <p:bold r:id="rId15"/>
      <p:italic r:id="rId16"/>
      <p:boldItalic r:id="rId17"/>
    </p:embeddedFont>
    <p:embeddedFont>
      <p:font typeface="Economica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43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109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49" y="821300"/>
            <a:ext cx="4110989" cy="7256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1800" u="sng" dirty="0" err="1"/>
              <a:t>Веб-застосунок</a:t>
            </a:r>
            <a:r>
              <a:rPr lang="en-US" sz="1800" u="sng" dirty="0"/>
              <a:t> </a:t>
            </a:r>
            <a:r>
              <a:rPr lang="en-US" sz="1800" u="sng" dirty="0" err="1"/>
              <a:t>для</a:t>
            </a:r>
            <a:r>
              <a:rPr lang="en-US" sz="1800" u="sng" dirty="0"/>
              <a:t> </a:t>
            </a:r>
            <a:r>
              <a:rPr lang="en-US" sz="1800" u="sng" dirty="0" err="1"/>
              <a:t>ідентифікації</a:t>
            </a:r>
            <a:r>
              <a:rPr lang="en-US" sz="1800" u="sng" dirty="0"/>
              <a:t> </a:t>
            </a:r>
            <a:r>
              <a:rPr lang="en-US" sz="1800" u="sng" dirty="0" err="1"/>
              <a:t>та</a:t>
            </a:r>
            <a:r>
              <a:rPr lang="en-US" sz="1800" u="sng" dirty="0"/>
              <a:t> </a:t>
            </a:r>
            <a:r>
              <a:rPr lang="en-US" sz="1800" u="sng" dirty="0" err="1"/>
              <a:t>підбору</a:t>
            </a:r>
            <a:r>
              <a:rPr lang="en-US" sz="1800" u="sng" dirty="0"/>
              <a:t> </a:t>
            </a:r>
            <a:r>
              <a:rPr lang="en-US" sz="1800" u="sng" dirty="0" err="1"/>
              <a:t>кімнатно-садових</a:t>
            </a:r>
            <a:r>
              <a:rPr lang="en-US" sz="1800" u="sng" dirty="0"/>
              <a:t> </a:t>
            </a:r>
            <a:r>
              <a:rPr lang="en-US" sz="1800" u="sng" dirty="0" err="1"/>
              <a:t>рослин</a:t>
            </a:r>
            <a:endParaRPr lang="en-US" sz="1800" dirty="0">
              <a:effectLst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701269" y="3055759"/>
            <a:ext cx="6367235" cy="20877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ПІБ 		Печеневський Артем Артемович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Група		ПЗПІ-21-10</a:t>
            </a:r>
            <a:endParaRPr lang="u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</a:t>
            </a:r>
            <a:r>
              <a:rPr lang="uk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u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доц</a:t>
            </a:r>
            <a:r>
              <a:rPr lang="en-US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Роксана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МЕЛЬНІКОВА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 </a:t>
            </a:r>
            <a:r>
              <a:rPr lang="uk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червня </a:t>
            </a:r>
            <a:r>
              <a:rPr lang="uk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2927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>
              <a:lnSpc>
                <a:spcPct val="150000"/>
              </a:lnSpc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Створене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успішно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реалізує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ідентифікацію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підбір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кімнатно-садових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рослин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Сервіс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корисним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садівників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ботаніків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всіх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цікавиться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рослинами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вже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як 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навчальних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цілях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так і як основу для практичного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застосування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потенціал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розвитку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заплановано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розширення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статистики,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збереження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профілю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тощо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Плани на майбутнє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даному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етапі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реалізовано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базову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функціональність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ідентифікація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рослин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через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обробка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збереження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майбутньому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планується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реалізувати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повноцінний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особистий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кабінет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додати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розширену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статистику 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історію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запитів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створити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зручний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додавання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своїх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рослин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колекцію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удосконалити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дизайн 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додати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мобільну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адаптацію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77470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200"/>
              </a:spcBef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Багато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людей не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знають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як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визначити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рослину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доглядати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нею.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Існуючі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сервіси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платні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Метою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простого веб-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застосунку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дозволяє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визначити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кімнатно-садову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рослину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фото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надати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поради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щодо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догляду.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500"/>
              </a:spcBef>
              <a:spcAft>
                <a:spcPts val="1200"/>
              </a:spcAft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Серед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рішень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PlantNet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PictureThis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Flora Incognita.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 н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едоліки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платний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доступ,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відсутність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локалізації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українською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Запропонований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застосунок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безкоштовним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простим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орієнтованим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базові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потреби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</a:t>
            </a:r>
            <a:r>
              <a:rPr lang="uk" sz="3200" dirty="0" smtClean="0"/>
              <a:t>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500"/>
              </a:spcBef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Багато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людей не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знають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як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називаються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їхні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рослини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як за ними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доглядати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Тому задачею є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простого веб-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застосунку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допоможе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користувачам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дізнаватись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назву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рослини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фото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подальшого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5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веб-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застосунку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фронтенді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бекенді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Supabase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зовнішній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розпізнавання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рослин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Plant.id.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розгорнуто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безкоштовн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ому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хостингу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Render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(тільки </a:t>
            </a:r>
            <a:r>
              <a:rPr lang="uk-U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бекенд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</a:t>
            </a:r>
            <a:r>
              <a:rPr lang="uk" sz="3200" dirty="0" smtClean="0"/>
              <a:t>створенного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453900"/>
            <a:ext cx="8520600" cy="31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500"/>
              </a:spcBef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клієнт-серверну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Клієнтська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веб-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зручну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взаємодію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користувачем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частина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побудована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 —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відповідає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обробку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запитів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зв’язок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базою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Supabase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зовнішнім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Plant.id.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підтримує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авторизацію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обробку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зображень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збереження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історії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роботу з базою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рослин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4771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500"/>
              </a:spcBef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веб-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застосунку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здійснювалась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поетапно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спочатку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створено структуру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без макета,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реалізовано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CSS, JavaScript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фронтенді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відображається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форма для завантаження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зображення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ідентифікації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рослин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Бекенд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обробляє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запити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звертається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зовнішнього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Plant.id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зберігає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базу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Supabase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були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обрані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Express.js,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Supabase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хостинг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Дизайн системи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83725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побудована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чітким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поділом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клієнтську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частину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базу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зовнішній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структура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полегшує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змогу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оновлювати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окремі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безпечну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обробку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запитів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чутлива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логіка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виконується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стороні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бекенду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доступ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лише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мінімально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гнучка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проста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розширення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адаптації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нових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Приклад </a:t>
            </a:r>
            <a:r>
              <a:rPr lang="uk" sz="3200" dirty="0" smtClean="0"/>
              <a:t>реалізації </a:t>
            </a:r>
            <a:r>
              <a:rPr lang="uk-UA" sz="3200" dirty="0" smtClean="0"/>
              <a:t>та інтерфейсів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530182" y="3095288"/>
            <a:ext cx="3878743" cy="591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 smtClean="0">
                <a:latin typeface="Economica" panose="020B0604020202020204" charset="0"/>
              </a:rPr>
              <a:t>Головна сторінка сайту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82" y="1350898"/>
            <a:ext cx="3878743" cy="174439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5663" y="1350898"/>
            <a:ext cx="3669448" cy="1530017"/>
          </a:xfrm>
          <a:prstGeom prst="rect">
            <a:avLst/>
          </a:prstGeom>
        </p:spPr>
      </p:pic>
      <p:sp>
        <p:nvSpPr>
          <p:cNvPr id="8" name="Google Shape;121;p21"/>
          <p:cNvSpPr txBox="1">
            <a:spLocks/>
          </p:cNvSpPr>
          <p:nvPr/>
        </p:nvSpPr>
        <p:spPr>
          <a:xfrm>
            <a:off x="4945663" y="2880915"/>
            <a:ext cx="3669448" cy="591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buFont typeface="Open Sans"/>
              <a:buNone/>
            </a:pPr>
            <a:r>
              <a:rPr lang="uk-UA" dirty="0" smtClean="0">
                <a:latin typeface="Economica" panose="020B0604020202020204" charset="0"/>
              </a:rPr>
              <a:t>Сторінка входу та реєстрації</a:t>
            </a:r>
            <a:endParaRPr lang="uk-UA" dirty="0">
              <a:latin typeface="Economica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презентації до кв_р_бакалавра-2025</Template>
  <TotalTime>2028</TotalTime>
  <Words>274</Words>
  <Application>Microsoft Office PowerPoint</Application>
  <PresentationFormat>Экран (16:9)</PresentationFormat>
  <Paragraphs>39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Times New Roman</vt:lpstr>
      <vt:lpstr>Open Sans</vt:lpstr>
      <vt:lpstr>Economica</vt:lpstr>
      <vt:lpstr>Arial</vt:lpstr>
      <vt:lpstr>Шаблон презентації кваліфікаційної роботи магістрів</vt:lpstr>
      <vt:lpstr>Веб-застосунок для ідентифікації та підбору кімнатно-садових рослин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Опис програмного забезпечення, що було використано у дослідженні</vt:lpstr>
      <vt:lpstr>Дизайн системи</vt:lpstr>
      <vt:lpstr>Приклад реалізації та інтерфейсів</vt:lpstr>
      <vt:lpstr>Підсумки </vt:lpstr>
      <vt:lpstr>Плани на майбутнє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Веб-застосунок для ідентифікації та підбору кімнатно-садових рослин</dc:title>
  <dc:creator>User</dc:creator>
  <cp:lastModifiedBy>User</cp:lastModifiedBy>
  <cp:revision>12</cp:revision>
  <dcterms:created xsi:type="dcterms:W3CDTF">2025-06-25T09:03:19Z</dcterms:created>
  <dcterms:modified xsi:type="dcterms:W3CDTF">2025-06-26T18:51:42Z</dcterms:modified>
</cp:coreProperties>
</file>