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60"/>
  </p:normalViewPr>
  <p:slideViewPr>
    <p:cSldViewPr snapToGrid="0">
      <p:cViewPr>
        <p:scale>
          <a:sx n="71" d="100"/>
          <a:sy n="71" d="100"/>
        </p:scale>
        <p:origin x="48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2960" y="592863"/>
            <a:ext cx="4869112" cy="1750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інтерактивних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функціями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графічної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br>
              <a:rPr lang="ru-RU" sz="1400" dirty="0"/>
            </a:br>
            <a:br>
              <a:rPr lang="ru-RU" sz="1400" dirty="0"/>
            </a:br>
            <a:endParaRPr sz="1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1104" y="34085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 червня 2025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479C-5F8D-B06C-1D54-6D089C75F8D4}"/>
              </a:ext>
            </a:extLst>
          </p:cNvPr>
          <p:cNvSpPr txBox="1"/>
          <p:nvPr/>
        </p:nvSpPr>
        <p:spPr>
          <a:xfrm>
            <a:off x="1271712" y="25717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Петриков Олександр Дмитрович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ПЗПІ-22-10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368F0-99A6-CFDE-6508-B7D0769C264B}"/>
              </a:ext>
            </a:extLst>
          </p:cNvPr>
          <p:cNvSpPr txBox="1"/>
          <p:nvPr/>
        </p:nvSpPr>
        <p:spPr>
          <a:xfrm>
            <a:off x="1271712" y="3365640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ст.викл</a:t>
            </a:r>
            <a:r>
              <a:rPr lang="uk-UA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кафедри ПІ Онищенко Костянтин Георгійович</a:t>
            </a:r>
          </a:p>
          <a:p>
            <a:endParaRPr 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опитування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3B314C-59CF-7373-207F-9AEEAB6F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54" y="797165"/>
            <a:ext cx="3677884" cy="3920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8F5C42-32E1-79BA-152F-889C7DAB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58" y="937541"/>
            <a:ext cx="3245785" cy="35338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0755"/>
            <a:ext cx="8832300" cy="3705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Реалістичність та корисність отриманих результатів</a:t>
            </a:r>
          </a:p>
          <a:p>
            <a:pPr marL="114300" indent="0" algn="just">
              <a:buNone/>
            </a:pPr>
            <a:b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відповідають поставленим цілям і забезпечують ефективне проведення опитувань. Система є зрозумілою для користувачів і дозволяє швидко збирати та зберігати дані, що робить її корисною для різних сфер — освіти, маркетингу, соціальних досліджень.</a:t>
            </a:r>
          </a:p>
          <a:p>
            <a:pPr marL="114300" indent="0" algn="just">
              <a:buNone/>
            </a:pPr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 розвиток програмного забезпечення</a:t>
            </a:r>
          </a:p>
          <a:p>
            <a:pPr marL="114300" indent="0" algn="just">
              <a:buNone/>
            </a:pPr>
            <a:b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У майбутньому планується розширення функціоналу шляхом додавання аналітичних інструментів, інтеграції з іншими сервісами та покращення інтерфейсу. Також можлива підтримка мобільних платформ і впровадження системи сповіщень для підвищення зручності користувачів.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uk-UA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вебплатформи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 для інтерактивного опитування та аналітики, що дозволяє збирати, візуалізувати та інтерпретувати відповіді респондентів з використанням сучасних методів обробки даних.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зростає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в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збирати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а й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якісно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аналізувати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опитувальних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залучення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складного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600384"/>
            <a:ext cx="8563375" cy="394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 досліджених  конкурентів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sz="21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21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Зазначення прогалин у наявних </a:t>
            </a:r>
            <a:r>
              <a:rPr lang="uk-UA" sz="21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аналогах програмного забезпечення</a:t>
            </a:r>
            <a:r>
              <a:rPr lang="en-US" sz="21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1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sz="210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існуючих платформ не дають можливості автоматично аналізувати результати — наприклад, знаходити закономірності між відповідями або групувати схожі дані без використання додаткових сервісів.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CA315-9A17-B035-5157-2B35DB99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1" y="1537712"/>
            <a:ext cx="546044" cy="6977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1C80E-235A-35EB-1D99-0B4A0F863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742" y="1634692"/>
            <a:ext cx="683948" cy="5966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57300A-E372-CB3F-91F3-7F0E64F36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701" y="1617524"/>
            <a:ext cx="850317" cy="603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A13DBD-D065-DDC7-01B6-A2AF32FF40F9}"/>
              </a:ext>
            </a:extLst>
          </p:cNvPr>
          <p:cNvSpPr txBox="1"/>
          <p:nvPr/>
        </p:nvSpPr>
        <p:spPr>
          <a:xfrm>
            <a:off x="814969" y="1332944"/>
            <a:ext cx="2302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опитування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збирати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глибоку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аналітику</a:t>
            </a:r>
            <a:r>
              <a:rPr lang="ru-RU" sz="18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" sz="18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2A268-FA48-AD29-3886-5CDBABB2F707}"/>
              </a:ext>
            </a:extLst>
          </p:cNvPr>
          <p:cNvSpPr txBox="1"/>
          <p:nvPr/>
        </p:nvSpPr>
        <p:spPr>
          <a:xfrm>
            <a:off x="3903689" y="1194445"/>
            <a:ext cx="1801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розширені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аналітики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платній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520E4-EDF9-A9B0-20A6-1EF808FCB23E}"/>
              </a:ext>
            </a:extLst>
          </p:cNvPr>
          <p:cNvSpPr txBox="1"/>
          <p:nvPr/>
        </p:nvSpPr>
        <p:spPr>
          <a:xfrm>
            <a:off x="6752508" y="1157848"/>
            <a:ext cx="22890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пропонує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інтерактивний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 форм,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зв’язки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відповідями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7640" y="70183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відсутності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доступного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би дозволяв не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проходити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опитування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а й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автоматичний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зібраних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сторонніх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очікуваних результатів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spcBef>
                <a:spcPts val="150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забезпечить зручний інтерфейс для створення анкет, проходження опитувань без реєстрації, а також базовий і розширений аналіз результатів із візуалізацією</a:t>
            </a:r>
            <a:r>
              <a:rPr lang="uk-UA"/>
              <a:t>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5764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Інструментарій та технології, використані в роботі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реалізації платформи опитувань було використано фреймворк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Django, 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який забезпечує чітку структуру, швидкий старт розробки та вбудовані механізми адміністрування й маршрутизації.</a:t>
            </a:r>
          </a:p>
          <a:p>
            <a:pPr algn="just"/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 якості бази даних використано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SQLite — 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легку реляційну БД, яка є зручною на етапі розробки.</a:t>
            </a:r>
          </a:p>
          <a:p>
            <a:pPr algn="just"/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користувача побудований на основі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Bootstrap, 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дозволяє створювати адаптивний інтерфейс без додаткових зовнішніх бібліотек.</a:t>
            </a:r>
          </a:p>
          <a:p>
            <a:pPr algn="just"/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опитування реалізована через можливості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Django Forms, 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 спрощує генерацію </a:t>
            </a:r>
            <a:r>
              <a:rPr lang="en-US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форм, </a:t>
            </a:r>
            <a:r>
              <a:rPr lang="uk-UA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валідацію</a:t>
            </a:r>
            <a:r>
              <a:rPr lang="uk-UA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 та збереження даних.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14865" y="855965"/>
            <a:ext cx="8563375" cy="3503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архітектури розробленої системи</a:t>
            </a: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9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представлення (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за взаємодію з користувачем через веб-інтерфейс. Реалізований з використанням HTML, CSS, 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шаблонів 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логіки застосунку (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бізнес-логіка розміщена у 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Django-проєкті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Включає обробку запитів, маршрутизацію, 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валідацію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даних та реалізацію функцій опитування.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збереження даних (База даних)</a:t>
            </a:r>
            <a:b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uk-UA" sz="19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за зберігання інформації про користувачів, опитування, питання та відповіді. Використовується реляційна база даних </a:t>
            </a:r>
            <a:r>
              <a:rPr lang="uk-UA" altLang="uk-UA" sz="190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54476" y="193538"/>
            <a:ext cx="8520599" cy="700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Опис програмного забезпечення, що було використано у дослідженні</a:t>
            </a:r>
            <a:endParaRPr sz="24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68924" y="728051"/>
            <a:ext cx="8520599" cy="184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процесу розробки</a:t>
            </a: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uk-UA" sz="220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програмного забезпечення здійснювалася за класичною послідовною методологією з елементами ітеративного підходу. Спочатку було проведено аналіз вимог та розроблено технічне завдання. Далі відбувалося поетапне створення ключових компонентів системи: моделі даних, бізнес-логіки, інтерфейсу користувача та інтеграції з базою даних.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Вибрані мови програмування та фреймворки</a:t>
            </a:r>
            <a:endParaRPr lang="en-US" sz="22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DCF682-1DB5-8080-2491-98633B16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4" y="2414249"/>
            <a:ext cx="81847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основна мова програмування для розробки серверної частини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обрана за її простоту, потужність та широку екосистему бібліотек.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фреймворк для розробки веб-застосунків на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забезпечує швидку розробку, чітку структуру коду та вбудовані засоби роботи з базою даних, маршрутизації, безпеки і шаблонів.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використовувалися для створення веб-інтерфейсу користувача, забезпечуючи адаптивний дизайн та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кросбраузерність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kumimoji="0" lang="uk-UA" altLang="uk-UA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легка вбудована реляційна база даних, застосована для збереження інформації під час розробки. Забезпечує простоту конфігурації та швидкий старт.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b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 модульний підхід і архітектуру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MTV (Model-Template-View)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поділу логіки, представлення та роботи з даними.</a:t>
            </a:r>
          </a:p>
          <a:p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b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надсилає запит → сервер обробляє через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views →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дані отримуються з бази → формується відповідь → користувач бачить результат.</a:t>
            </a:r>
          </a:p>
          <a:p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b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для серверної логіки,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збереження даних,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HTML/CSS/Bootstrap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для інтерфейсу,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покращення взаємодії.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E917F-4FC7-9628-D0FD-B1DE5602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51" y="826278"/>
            <a:ext cx="4327349" cy="33852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D99795-3607-7690-8AEF-DF55AE0B4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557" y="957310"/>
            <a:ext cx="4186518" cy="3693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387</TotalTime>
  <Words>745</Words>
  <Application>Microsoft Office PowerPoint</Application>
  <PresentationFormat>Екран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Economica</vt:lpstr>
      <vt:lpstr>Times New Roman</vt:lpstr>
      <vt:lpstr>Open Sans</vt:lpstr>
      <vt:lpstr>Шаблон презентації кваліфікаційної роботи магістрів</vt:lpstr>
      <vt:lpstr>Веб-сайт для створення інтерактивних опитувань з функціями графічної візуалізації 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опитування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golfich50@gmail.com</dc:creator>
  <cp:lastModifiedBy>golfich50@gmail.com</cp:lastModifiedBy>
  <cp:revision>10</cp:revision>
  <dcterms:created xsi:type="dcterms:W3CDTF">2025-06-20T16:43:06Z</dcterms:created>
  <dcterms:modified xsi:type="dcterms:W3CDTF">2025-06-20T23:10:37Z</dcterms:modified>
</cp:coreProperties>
</file>