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9" r:id="rId10"/>
    <p:sldId id="265" r:id="rId11"/>
    <p:sldId id="267" r:id="rId12"/>
  </p:sldIdLst>
  <p:sldSz cx="9144000" cy="5143500" type="screen16x9"/>
  <p:notesSz cx="6858000" cy="9144000"/>
  <p:embeddedFontLst>
    <p:embeddedFont>
      <p:font typeface="Economica" panose="020B060402020202020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781" y="11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78615188-3E6A-9210-E71A-3A14EB06B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7C72FE90-BD54-A21E-B07E-EE136EB41C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2C5471E2-994C-BE10-0EE1-ABBAD6B4EE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05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49" y="821299"/>
            <a:ext cx="3699711" cy="15326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роботи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Клієнтська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LMS-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генерації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 API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JSON-схем</a:t>
            </a:r>
            <a:r>
              <a:rPr lang="u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222694" y="2789501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Сахань Дмитро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Олександрович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ПЗПІ-22-7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доц.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ПІ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Лещинський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Володимир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Олександрович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червня 2025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54475" y="518599"/>
            <a:ext cx="8520600" cy="1031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</a:rPr>
              <a:t>Скріншоти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 основних вікон інтерфейсу створеного програмного забезпечення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30C8BF-55C4-01D4-489B-1242A02AB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437" y="1550504"/>
            <a:ext cx="2444077" cy="12205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EB0819-0D15-0BE2-0889-8FC33D74A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432" y="1550504"/>
            <a:ext cx="2211455" cy="12205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4B422C-258E-6102-1054-DB07394F29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6065" y="1553552"/>
            <a:ext cx="2215240" cy="121745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02D3CE9-C2EB-C3BA-6372-F1601B384A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431" y="2912696"/>
            <a:ext cx="2251211" cy="123618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2256C4A-5977-BF89-2A9C-9287B718ED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8988" y="2912696"/>
            <a:ext cx="2167837" cy="122577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C8DD985-D663-BC22-634D-7D187DC687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5171" y="2901364"/>
            <a:ext cx="2287107" cy="12475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227219" y="907426"/>
            <a:ext cx="4712530" cy="2298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Реалізовано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адаптивний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односторінковий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застосунок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Всі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побудовані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через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Router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Авторизація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через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JWT,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захищені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сторінки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Підключення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здійснюється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через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Axios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розгорнуто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керується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через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D2D9CC-3B0B-A6AD-FAD5-D928733E7E1D}"/>
              </a:ext>
            </a:extLst>
          </p:cNvPr>
          <p:cNvSpPr txBox="1"/>
          <p:nvPr/>
        </p:nvSpPr>
        <p:spPr>
          <a:xfrm>
            <a:off x="4939749" y="958854"/>
            <a:ext cx="397703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UA" sz="1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Подальший розвиток</a:t>
            </a:r>
            <a:r>
              <a:rPr lang="ru-RU" sz="1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ru-RU" sz="14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програмного</a:t>
            </a:r>
            <a:r>
              <a:rPr lang="ru-RU" sz="1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ru-RU" sz="14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забеспечення</a:t>
            </a:r>
            <a:r>
              <a:rPr lang="en-US" sz="1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endParaRPr lang="ru-RU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endParaRPr lang="en-US" sz="14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Додати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підтримку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кількох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мов (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i18n)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Розробити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мобільну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адаптацію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через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Native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Підключити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unit-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 для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компонентів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Додати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тему «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світла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/темна»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Зробити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інтеграцію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Analytics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моніторингу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дій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користувачів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ru-RU" sz="1800" dirty="0"/>
              <a:t>Метою </a:t>
            </a:r>
            <a:r>
              <a:rPr lang="ru-RU" sz="1800" dirty="0" err="1"/>
              <a:t>проєкту</a:t>
            </a:r>
            <a:r>
              <a:rPr lang="ru-RU" sz="1800" dirty="0"/>
              <a:t> є </a:t>
            </a:r>
            <a:r>
              <a:rPr lang="ru-RU" sz="1800" dirty="0" err="1"/>
              <a:t>створення</a:t>
            </a:r>
            <a:r>
              <a:rPr lang="ru-RU" sz="1800" dirty="0"/>
              <a:t> </a:t>
            </a:r>
            <a:r>
              <a:rPr lang="ru-RU" sz="1800" dirty="0" err="1"/>
              <a:t>повноцінного</a:t>
            </a:r>
            <a:r>
              <a:rPr lang="ru-RU" sz="1800" dirty="0"/>
              <a:t> </a:t>
            </a:r>
            <a:r>
              <a:rPr lang="ru-RU" sz="1800" dirty="0" err="1"/>
              <a:t>інтерфейсу</a:t>
            </a:r>
            <a:r>
              <a:rPr lang="ru-RU" sz="1800" dirty="0"/>
              <a:t> </a:t>
            </a:r>
            <a:r>
              <a:rPr lang="ru-RU" sz="1800" dirty="0" err="1"/>
              <a:t>користувача</a:t>
            </a:r>
            <a:r>
              <a:rPr lang="ru-RU" sz="1800" dirty="0"/>
              <a:t> (</a:t>
            </a:r>
            <a:r>
              <a:rPr lang="en-US" sz="1800" dirty="0"/>
              <a:t>frontend) </a:t>
            </a:r>
            <a:r>
              <a:rPr lang="ru-RU" sz="1800" dirty="0"/>
              <a:t>для </a:t>
            </a:r>
            <a:r>
              <a:rPr lang="ru-RU" sz="1800" dirty="0" err="1"/>
              <a:t>платформи</a:t>
            </a:r>
            <a:r>
              <a:rPr lang="ru-RU" sz="1800" dirty="0"/>
              <a:t> </a:t>
            </a:r>
            <a:r>
              <a:rPr lang="ru-RU" sz="1800" dirty="0" err="1"/>
              <a:t>генерації</a:t>
            </a:r>
            <a:r>
              <a:rPr lang="ru-RU" sz="1800" dirty="0"/>
              <a:t> </a:t>
            </a:r>
            <a:r>
              <a:rPr lang="en-US" sz="1800" dirty="0"/>
              <a:t>REST API. </a:t>
            </a:r>
            <a:r>
              <a:rPr lang="ru-RU" sz="1800" dirty="0" err="1"/>
              <a:t>Інтерфейс</a:t>
            </a:r>
            <a:r>
              <a:rPr lang="ru-RU" sz="1800" dirty="0"/>
              <a:t> </a:t>
            </a:r>
            <a:r>
              <a:rPr lang="ru-RU" sz="1800" dirty="0" err="1"/>
              <a:t>має</a:t>
            </a:r>
            <a:r>
              <a:rPr lang="ru-RU" sz="1800" dirty="0"/>
              <a:t> </a:t>
            </a:r>
            <a:r>
              <a:rPr lang="ru-RU" sz="1800" dirty="0" err="1"/>
              <a:t>забезпечити</a:t>
            </a:r>
            <a:r>
              <a:rPr lang="ru-RU" sz="1800" dirty="0"/>
              <a:t> </a:t>
            </a:r>
            <a:r>
              <a:rPr lang="ru-RU" sz="1800" dirty="0" err="1"/>
              <a:t>авторизацію</a:t>
            </a:r>
            <a:r>
              <a:rPr lang="ru-RU" sz="1800" dirty="0"/>
              <a:t>, </a:t>
            </a:r>
            <a:r>
              <a:rPr lang="ru-RU" sz="1800" dirty="0" err="1"/>
              <a:t>зручну</a:t>
            </a:r>
            <a:r>
              <a:rPr lang="ru-RU" sz="1800" dirty="0"/>
              <a:t> </a:t>
            </a:r>
            <a:r>
              <a:rPr lang="ru-RU" sz="1800" dirty="0" err="1"/>
              <a:t>навігацію</a:t>
            </a:r>
            <a:r>
              <a:rPr lang="ru-RU" sz="1800" dirty="0"/>
              <a:t> по </a:t>
            </a:r>
            <a:r>
              <a:rPr lang="ru-RU" sz="1800" dirty="0" err="1"/>
              <a:t>сторінках</a:t>
            </a:r>
            <a:r>
              <a:rPr lang="ru-RU" sz="1800" dirty="0"/>
              <a:t>, </a:t>
            </a:r>
            <a:r>
              <a:rPr lang="ru-RU" sz="1800" dirty="0" err="1"/>
              <a:t>захист</a:t>
            </a:r>
            <a:r>
              <a:rPr lang="ru-RU" sz="1800" dirty="0"/>
              <a:t> доступу до </a:t>
            </a:r>
            <a:r>
              <a:rPr lang="ru-RU" sz="1800" dirty="0" err="1"/>
              <a:t>закритого</a:t>
            </a:r>
            <a:r>
              <a:rPr lang="ru-RU" sz="1800" dirty="0"/>
              <a:t> контенту та роботу з </a:t>
            </a:r>
            <a:r>
              <a:rPr lang="ru-RU" sz="1800" dirty="0" err="1"/>
              <a:t>платіжною</a:t>
            </a:r>
            <a:r>
              <a:rPr lang="ru-RU" sz="1800" dirty="0"/>
              <a:t> системою. </a:t>
            </a:r>
            <a:endParaRPr lang="en-US" sz="1800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ru-RU" sz="1800" dirty="0" err="1"/>
              <a:t>Особливу</a:t>
            </a:r>
            <a:r>
              <a:rPr lang="ru-RU" sz="1800" dirty="0"/>
              <a:t> </a:t>
            </a:r>
            <a:r>
              <a:rPr lang="ru-RU" sz="1800" dirty="0" err="1"/>
              <a:t>увагу</a:t>
            </a:r>
            <a:r>
              <a:rPr lang="ru-RU" sz="1800" dirty="0"/>
              <a:t> </a:t>
            </a:r>
            <a:r>
              <a:rPr lang="ru-RU" sz="1800" dirty="0" err="1"/>
              <a:t>приділено</a:t>
            </a:r>
            <a:r>
              <a:rPr lang="ru-RU" sz="1800" dirty="0"/>
              <a:t> </a:t>
            </a:r>
            <a:r>
              <a:rPr lang="ru-RU" sz="1800" dirty="0" err="1"/>
              <a:t>адаптивності</a:t>
            </a:r>
            <a:r>
              <a:rPr lang="ru-RU" sz="1800" dirty="0"/>
              <a:t>, </a:t>
            </a:r>
            <a:r>
              <a:rPr lang="ru-RU" sz="1800" dirty="0" err="1"/>
              <a:t>швидкодії</a:t>
            </a:r>
            <a:r>
              <a:rPr lang="ru-RU" sz="1800" dirty="0"/>
              <a:t> та </a:t>
            </a:r>
            <a:r>
              <a:rPr lang="ru-RU" sz="1800" dirty="0" err="1"/>
              <a:t>простоті</a:t>
            </a:r>
            <a:r>
              <a:rPr lang="ru-RU" sz="1800" dirty="0"/>
              <a:t> </a:t>
            </a:r>
            <a:r>
              <a:rPr lang="ru-RU" sz="1800" dirty="0" err="1"/>
              <a:t>вза</a:t>
            </a:r>
            <a:r>
              <a:rPr lang="uk-UA" dirty="0"/>
              <a:t>є</a:t>
            </a:r>
            <a:r>
              <a:rPr lang="ru-RU" sz="1800" dirty="0" err="1"/>
              <a:t>модії</a:t>
            </a:r>
            <a:r>
              <a:rPr lang="ru-RU" sz="1800" dirty="0"/>
              <a:t> для </a:t>
            </a:r>
            <a:r>
              <a:rPr lang="ru-RU" sz="1800" dirty="0" err="1"/>
              <a:t>кінцевого</a:t>
            </a:r>
            <a:r>
              <a:rPr lang="ru-RU" sz="1800" dirty="0"/>
              <a:t> </a:t>
            </a:r>
            <a:r>
              <a:rPr lang="ru-RU" sz="1800" dirty="0" err="1"/>
              <a:t>користувача</a:t>
            </a:r>
            <a:r>
              <a:rPr lang="ru-RU" sz="1800" dirty="0"/>
              <a:t>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ru-RU" sz="1800" dirty="0" err="1"/>
              <a:t>Серед</a:t>
            </a:r>
            <a:r>
              <a:rPr lang="ru-RU" sz="1800" dirty="0"/>
              <a:t> </a:t>
            </a:r>
            <a:r>
              <a:rPr lang="ru-RU" sz="1800" dirty="0" err="1"/>
              <a:t>існуючих</a:t>
            </a:r>
            <a:r>
              <a:rPr lang="ru-RU" sz="1800" dirty="0"/>
              <a:t> </a:t>
            </a:r>
            <a:r>
              <a:rPr lang="ru-RU" sz="1800" dirty="0" err="1"/>
              <a:t>рішень</a:t>
            </a:r>
            <a:r>
              <a:rPr lang="ru-RU" sz="1800" dirty="0"/>
              <a:t> </a:t>
            </a:r>
            <a:r>
              <a:rPr lang="ru-RU" sz="1800" dirty="0" err="1"/>
              <a:t>можна</a:t>
            </a:r>
            <a:r>
              <a:rPr lang="ru-RU" sz="1800" dirty="0"/>
              <a:t> </a:t>
            </a:r>
            <a:r>
              <a:rPr lang="ru-RU" sz="1800" dirty="0" err="1"/>
              <a:t>виділити</a:t>
            </a:r>
            <a:r>
              <a:rPr lang="ru-RU" sz="1800" dirty="0"/>
              <a:t> </a:t>
            </a:r>
            <a:r>
              <a:rPr lang="en-US" sz="1800" dirty="0" err="1"/>
              <a:t>PostgREST</a:t>
            </a:r>
            <a:r>
              <a:rPr lang="en-US" sz="1800" dirty="0"/>
              <a:t>, </a:t>
            </a:r>
            <a:r>
              <a:rPr lang="en-US" sz="1800" dirty="0" err="1"/>
              <a:t>Hasura</a:t>
            </a:r>
            <a:r>
              <a:rPr lang="en-US" sz="1800" dirty="0"/>
              <a:t>, </a:t>
            </a:r>
            <a:r>
              <a:rPr lang="en-US" sz="1800" dirty="0" err="1"/>
              <a:t>Supabase</a:t>
            </a:r>
            <a:r>
              <a:rPr lang="en-US" sz="1800" dirty="0"/>
              <a:t>. </a:t>
            </a:r>
            <a:r>
              <a:rPr lang="ru-RU" sz="1800" dirty="0"/>
              <a:t>Вони </a:t>
            </a:r>
            <a:r>
              <a:rPr lang="ru-RU" sz="1800" dirty="0" err="1"/>
              <a:t>автоматизують</a:t>
            </a:r>
            <a:r>
              <a:rPr lang="ru-RU" sz="1800" dirty="0"/>
              <a:t> </a:t>
            </a:r>
            <a:r>
              <a:rPr lang="ru-RU" sz="1800" dirty="0" err="1"/>
              <a:t>частину</a:t>
            </a:r>
            <a:r>
              <a:rPr lang="ru-RU" sz="1800" dirty="0"/>
              <a:t> </a:t>
            </a:r>
            <a:r>
              <a:rPr lang="ru-RU" sz="1800" dirty="0" err="1"/>
              <a:t>генерації</a:t>
            </a:r>
            <a:r>
              <a:rPr lang="ru-RU" sz="1800" dirty="0"/>
              <a:t> </a:t>
            </a:r>
            <a:r>
              <a:rPr lang="en-US" sz="1800" dirty="0"/>
              <a:t>API, </a:t>
            </a:r>
            <a:r>
              <a:rPr lang="ru-RU" sz="1800" dirty="0" err="1"/>
              <a:t>але</a:t>
            </a:r>
            <a:r>
              <a:rPr lang="ru-RU" sz="1800" dirty="0"/>
              <a:t> не </a:t>
            </a:r>
            <a:r>
              <a:rPr lang="ru-RU" sz="1800" dirty="0" err="1"/>
              <a:t>забезпечують</a:t>
            </a:r>
            <a:r>
              <a:rPr lang="ru-RU" sz="1800" dirty="0"/>
              <a:t> </a:t>
            </a:r>
            <a:r>
              <a:rPr lang="ru-RU" sz="1800" dirty="0" err="1"/>
              <a:t>повноцінного</a:t>
            </a:r>
            <a:r>
              <a:rPr lang="ru-RU" sz="1800" dirty="0"/>
              <a:t> </a:t>
            </a:r>
            <a:r>
              <a:rPr lang="en-US" sz="1800" dirty="0"/>
              <a:t>UI </a:t>
            </a:r>
            <a:r>
              <a:rPr lang="ru-RU" sz="1800" dirty="0"/>
              <a:t>для </a:t>
            </a:r>
            <a:r>
              <a:rPr lang="ru-RU" sz="1800" dirty="0" err="1"/>
              <a:t>роботи</a:t>
            </a:r>
            <a:r>
              <a:rPr lang="ru-RU" sz="1800" dirty="0"/>
              <a:t> </a:t>
            </a:r>
            <a:r>
              <a:rPr lang="ru-RU" sz="1800" dirty="0" err="1"/>
              <a:t>кінцевого</a:t>
            </a:r>
            <a:r>
              <a:rPr lang="ru-RU" sz="1800" dirty="0"/>
              <a:t> </a:t>
            </a:r>
            <a:r>
              <a:rPr lang="ru-RU" sz="1800" dirty="0" err="1"/>
              <a:t>користувача</a:t>
            </a:r>
            <a:r>
              <a:rPr lang="ru-RU" sz="1800" dirty="0"/>
              <a:t>. 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ru-RU" sz="1800" dirty="0"/>
              <a:t>Часто вони </a:t>
            </a:r>
            <a:r>
              <a:rPr lang="ru-RU" sz="1800" dirty="0" err="1"/>
              <a:t>складні</a:t>
            </a:r>
            <a:r>
              <a:rPr lang="ru-RU" sz="1800" dirty="0"/>
              <a:t> в </a:t>
            </a:r>
            <a:r>
              <a:rPr lang="ru-RU" sz="1800" dirty="0" err="1"/>
              <a:t>налаштуванні</a:t>
            </a:r>
            <a:r>
              <a:rPr lang="ru-RU" sz="1800" dirty="0"/>
              <a:t>, не </a:t>
            </a:r>
            <a:r>
              <a:rPr lang="ru-RU" sz="1800" dirty="0" err="1"/>
              <a:t>мають</a:t>
            </a:r>
            <a:r>
              <a:rPr lang="ru-RU" sz="1800" dirty="0"/>
              <a:t> </a:t>
            </a:r>
            <a:r>
              <a:rPr lang="ru-RU" sz="1800" dirty="0" err="1"/>
              <a:t>візуального</a:t>
            </a:r>
            <a:r>
              <a:rPr lang="ru-RU" sz="1800" dirty="0"/>
              <a:t> </a:t>
            </a:r>
            <a:r>
              <a:rPr lang="ru-RU" sz="1800" dirty="0" err="1"/>
              <a:t>інтерфейсу</a:t>
            </a:r>
            <a:r>
              <a:rPr lang="ru-RU" sz="1800" dirty="0"/>
              <a:t> та </a:t>
            </a:r>
            <a:r>
              <a:rPr lang="ru-RU" sz="1800" dirty="0" err="1"/>
              <a:t>вимагають</a:t>
            </a:r>
            <a:r>
              <a:rPr lang="ru-RU" sz="1800" dirty="0"/>
              <a:t> </a:t>
            </a:r>
            <a:r>
              <a:rPr lang="ru-RU" sz="1800" dirty="0" err="1"/>
              <a:t>знання</a:t>
            </a:r>
            <a:r>
              <a:rPr lang="ru-RU" sz="1800" dirty="0"/>
              <a:t> </a:t>
            </a:r>
            <a:r>
              <a:rPr lang="en-US" sz="1800" dirty="0"/>
              <a:t>SQL </a:t>
            </a:r>
            <a:r>
              <a:rPr lang="ru-RU" sz="1800" dirty="0" err="1"/>
              <a:t>або</a:t>
            </a:r>
            <a:r>
              <a:rPr lang="ru-RU" sz="1800" dirty="0"/>
              <a:t> </a:t>
            </a:r>
            <a:r>
              <a:rPr lang="en-US" sz="1800" dirty="0" err="1"/>
              <a:t>GraphQL</a:t>
            </a:r>
            <a:r>
              <a:rPr lang="en-US" sz="1800" dirty="0"/>
              <a:t>. </a:t>
            </a:r>
            <a:endParaRPr lang="uk-UA" sz="1800" dirty="0"/>
          </a:p>
          <a:p>
            <a:pPr marL="114300" indent="0">
              <a:buNone/>
            </a:pPr>
            <a:endParaRPr lang="uk-UA" dirty="0"/>
          </a:p>
          <a:p>
            <a:pPr marL="114300" indent="0">
              <a:buNone/>
            </a:pPr>
            <a:r>
              <a:rPr lang="ru-RU" sz="1800" dirty="0" err="1"/>
              <a:t>Саме</a:t>
            </a:r>
            <a:r>
              <a:rPr lang="ru-RU" sz="1800" dirty="0"/>
              <a:t> тому </a:t>
            </a:r>
            <a:r>
              <a:rPr lang="ru-RU" sz="1800" dirty="0" err="1"/>
              <a:t>було</a:t>
            </a:r>
            <a:r>
              <a:rPr lang="ru-RU" sz="1800" dirty="0"/>
              <a:t> </a:t>
            </a:r>
            <a:r>
              <a:rPr lang="ru-RU" sz="1800" dirty="0" err="1"/>
              <a:t>вирішено</a:t>
            </a:r>
            <a:r>
              <a:rPr lang="ru-RU" sz="1800" dirty="0"/>
              <a:t> </a:t>
            </a:r>
            <a:r>
              <a:rPr lang="ru-RU" sz="1800" dirty="0" err="1"/>
              <a:t>реалізувати</a:t>
            </a:r>
            <a:r>
              <a:rPr lang="ru-RU" sz="1800" dirty="0"/>
              <a:t> </a:t>
            </a:r>
            <a:r>
              <a:rPr lang="ru-RU" sz="1800" dirty="0" err="1"/>
              <a:t>окрему</a:t>
            </a:r>
            <a:r>
              <a:rPr lang="ru-RU" sz="1800" dirty="0"/>
              <a:t> </a:t>
            </a:r>
            <a:r>
              <a:rPr lang="ru-RU" sz="1800" dirty="0" err="1"/>
              <a:t>клієнтську</a:t>
            </a:r>
            <a:r>
              <a:rPr lang="ru-RU" sz="1800" dirty="0"/>
              <a:t> </a:t>
            </a:r>
            <a:r>
              <a:rPr lang="ru-RU" sz="1800" dirty="0" err="1"/>
              <a:t>частину</a:t>
            </a:r>
            <a:r>
              <a:rPr lang="ru-RU" sz="1800" dirty="0"/>
              <a:t> з простим </a:t>
            </a:r>
            <a:r>
              <a:rPr lang="ru-RU" sz="1800" dirty="0" err="1"/>
              <a:t>інтерфейсом</a:t>
            </a:r>
            <a:r>
              <a:rPr lang="ru-RU" sz="1800" dirty="0"/>
              <a:t>, </a:t>
            </a:r>
            <a:r>
              <a:rPr lang="ru-RU" sz="1800" dirty="0" err="1"/>
              <a:t>доступним</a:t>
            </a:r>
            <a:r>
              <a:rPr lang="ru-RU" sz="1800" dirty="0"/>
              <a:t> </a:t>
            </a:r>
            <a:r>
              <a:rPr lang="ru-RU" sz="1800" dirty="0" err="1"/>
              <a:t>навіть</a:t>
            </a:r>
            <a:r>
              <a:rPr lang="ru-RU" sz="1800" dirty="0"/>
              <a:t> для </a:t>
            </a:r>
            <a:r>
              <a:rPr lang="ru-RU" sz="1800" dirty="0" err="1"/>
              <a:t>новачків</a:t>
            </a:r>
            <a:r>
              <a:rPr lang="ru-RU" sz="1800" dirty="0"/>
              <a:t>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894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ru-RU" sz="1800" dirty="0" err="1"/>
              <a:t>Розробити</a:t>
            </a:r>
            <a:r>
              <a:rPr lang="ru-RU" sz="1800" dirty="0"/>
              <a:t> </a:t>
            </a:r>
            <a:r>
              <a:rPr lang="en-US" sz="1800" dirty="0"/>
              <a:t>SPA-</a:t>
            </a:r>
            <a:r>
              <a:rPr lang="ru-RU" sz="1800" dirty="0" err="1"/>
              <a:t>застосунок</a:t>
            </a:r>
            <a:r>
              <a:rPr lang="ru-RU" sz="1800" dirty="0"/>
              <a:t> на </a:t>
            </a:r>
            <a:r>
              <a:rPr lang="ru-RU" sz="1800" dirty="0" err="1"/>
              <a:t>основі</a:t>
            </a:r>
            <a:r>
              <a:rPr lang="ru-RU" sz="1800" dirty="0"/>
              <a:t> </a:t>
            </a:r>
            <a:r>
              <a:rPr lang="en-US" sz="1800" dirty="0"/>
              <a:t>React</a:t>
            </a:r>
            <a:endParaRPr lang="uk-UA" sz="1800" dirty="0"/>
          </a:p>
          <a:p>
            <a:pPr marL="114300" indent="0">
              <a:buNone/>
            </a:pPr>
            <a:endParaRPr lang="en-US" sz="1800" dirty="0"/>
          </a:p>
          <a:p>
            <a:r>
              <a:rPr lang="ru-RU" sz="1800" dirty="0" err="1"/>
              <a:t>Реалізувати</a:t>
            </a:r>
            <a:r>
              <a:rPr lang="ru-RU" sz="1800" dirty="0"/>
              <a:t> </a:t>
            </a:r>
            <a:r>
              <a:rPr lang="ru-RU" sz="1800" dirty="0" err="1"/>
              <a:t>реєстрацію</a:t>
            </a:r>
            <a:r>
              <a:rPr lang="ru-RU" sz="1800" dirty="0"/>
              <a:t>, </a:t>
            </a:r>
            <a:r>
              <a:rPr lang="ru-RU" sz="1800" dirty="0" err="1"/>
              <a:t>авторизацію</a:t>
            </a:r>
            <a:r>
              <a:rPr lang="ru-RU" sz="1800" dirty="0"/>
              <a:t>, </a:t>
            </a:r>
            <a:r>
              <a:rPr lang="ru-RU" sz="1800" dirty="0" err="1"/>
              <a:t>маршрутизацію</a:t>
            </a:r>
            <a:r>
              <a:rPr lang="ru-RU" sz="1800" dirty="0"/>
              <a:t> та </a:t>
            </a:r>
            <a:r>
              <a:rPr lang="ru-RU" sz="1800" dirty="0" err="1"/>
              <a:t>перевіркутокенів</a:t>
            </a:r>
            <a:endParaRPr lang="ru-RU" sz="1800" dirty="0"/>
          </a:p>
          <a:p>
            <a:pPr marL="114300" indent="0">
              <a:buNone/>
            </a:pPr>
            <a:endParaRPr lang="ru-RU" sz="1800" dirty="0"/>
          </a:p>
          <a:p>
            <a:r>
              <a:rPr lang="ru-RU" sz="1800" dirty="0" err="1"/>
              <a:t>Забезпечити</a:t>
            </a:r>
            <a:r>
              <a:rPr lang="ru-RU" sz="1800" dirty="0"/>
              <a:t> </a:t>
            </a:r>
            <a:r>
              <a:rPr lang="ru-RU" sz="1800" dirty="0" err="1"/>
              <a:t>взаємодію</a:t>
            </a:r>
            <a:r>
              <a:rPr lang="ru-RU" sz="1800" dirty="0"/>
              <a:t> з </a:t>
            </a:r>
            <a:r>
              <a:rPr lang="en-US" sz="1800" dirty="0"/>
              <a:t>API </a:t>
            </a:r>
            <a:r>
              <a:rPr lang="ru-RU" sz="1800" dirty="0"/>
              <a:t>через </a:t>
            </a:r>
            <a:r>
              <a:rPr lang="en-US" sz="1800" dirty="0"/>
              <a:t>Axios</a:t>
            </a:r>
            <a:endParaRPr lang="uk-UA" sz="1800" dirty="0"/>
          </a:p>
          <a:p>
            <a:pPr marL="114300" indent="0">
              <a:buNone/>
            </a:pPr>
            <a:endParaRPr lang="en-US" sz="1800" dirty="0"/>
          </a:p>
          <a:p>
            <a:r>
              <a:rPr lang="ru-RU" sz="1800" dirty="0" err="1"/>
              <a:t>Підключити</a:t>
            </a:r>
            <a:r>
              <a:rPr lang="ru-RU" sz="1800" dirty="0"/>
              <a:t> </a:t>
            </a:r>
            <a:r>
              <a:rPr lang="en-US" sz="1800" dirty="0"/>
              <a:t>PayPal </a:t>
            </a:r>
            <a:r>
              <a:rPr lang="ru-RU" sz="1800" dirty="0"/>
              <a:t>для </a:t>
            </a:r>
            <a:r>
              <a:rPr lang="ru-RU" sz="1800" dirty="0" err="1"/>
              <a:t>здійснення</a:t>
            </a:r>
            <a:r>
              <a:rPr lang="ru-RU" sz="1800" dirty="0"/>
              <a:t> оплати </a:t>
            </a:r>
            <a:r>
              <a:rPr lang="ru-RU" sz="1800" dirty="0" err="1"/>
              <a:t>курсів</a:t>
            </a:r>
            <a:endParaRPr lang="ru-RU" sz="1800" dirty="0"/>
          </a:p>
          <a:p>
            <a:pPr marL="114300" indent="0">
              <a:buNone/>
            </a:pPr>
            <a:endParaRPr lang="ru-RU" sz="1800" dirty="0"/>
          </a:p>
          <a:p>
            <a:r>
              <a:rPr lang="ru-RU" sz="1800" dirty="0" err="1"/>
              <a:t>Побудувати</a:t>
            </a:r>
            <a:r>
              <a:rPr lang="ru-RU" sz="1800" dirty="0"/>
              <a:t> </a:t>
            </a:r>
            <a:r>
              <a:rPr lang="ru-RU" sz="1800" dirty="0" err="1"/>
              <a:t>зручний</a:t>
            </a:r>
            <a:r>
              <a:rPr lang="ru-RU" sz="1800" dirty="0"/>
              <a:t>, </a:t>
            </a:r>
            <a:r>
              <a:rPr lang="ru-RU" sz="1800" dirty="0" err="1"/>
              <a:t>адаптивний</a:t>
            </a:r>
            <a:r>
              <a:rPr lang="ru-RU" sz="1800" dirty="0"/>
              <a:t>, </a:t>
            </a:r>
            <a:r>
              <a:rPr lang="ru-RU" sz="1800" dirty="0" err="1"/>
              <a:t>логічно</a:t>
            </a:r>
            <a:r>
              <a:rPr lang="ru-RU" sz="1800" dirty="0"/>
              <a:t> </a:t>
            </a:r>
            <a:r>
              <a:rPr lang="ru-RU" sz="1800" dirty="0" err="1"/>
              <a:t>структурований</a:t>
            </a:r>
            <a:r>
              <a:rPr lang="ru-RU" sz="1800" dirty="0"/>
              <a:t> </a:t>
            </a:r>
            <a:r>
              <a:rPr lang="ru-RU" sz="1800" dirty="0" err="1"/>
              <a:t>інтерфейс</a:t>
            </a:r>
            <a:endParaRPr lang="ru-RU" sz="1800" dirty="0"/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84424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/>
            <a:r>
              <a:rPr lang="en-US" sz="1800" dirty="0"/>
              <a:t>React.js — </a:t>
            </a:r>
            <a:r>
              <a:rPr lang="ru-RU" sz="1800" dirty="0" err="1"/>
              <a:t>бібліотека</a:t>
            </a:r>
            <a:r>
              <a:rPr lang="ru-RU" sz="1800" dirty="0"/>
              <a:t> для </a:t>
            </a:r>
            <a:r>
              <a:rPr lang="ru-RU" sz="1800" dirty="0" err="1"/>
              <a:t>побудови</a:t>
            </a:r>
            <a:r>
              <a:rPr lang="ru-RU" sz="1800" dirty="0"/>
              <a:t> </a:t>
            </a:r>
            <a:r>
              <a:rPr lang="en-US" sz="1800" dirty="0"/>
              <a:t>UI</a:t>
            </a:r>
            <a:endParaRPr lang="uk-UA" sz="1800" dirty="0"/>
          </a:p>
          <a:p>
            <a:pPr marL="0" indent="0">
              <a:buNone/>
            </a:pPr>
            <a:endParaRPr lang="en-US" sz="1800" dirty="0"/>
          </a:p>
          <a:p>
            <a:pPr marL="285750" indent="-285750"/>
            <a:r>
              <a:rPr lang="en-US" sz="1800" dirty="0"/>
              <a:t>React Router — </a:t>
            </a:r>
            <a:r>
              <a:rPr lang="ru-RU" sz="1800" dirty="0" err="1"/>
              <a:t>маршрутизація</a:t>
            </a:r>
            <a:r>
              <a:rPr lang="ru-RU" sz="1800" dirty="0"/>
              <a:t> </a:t>
            </a:r>
            <a:r>
              <a:rPr lang="ru-RU" sz="1800" dirty="0" err="1"/>
              <a:t>сторінок</a:t>
            </a: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285750" indent="-285750"/>
            <a:r>
              <a:rPr lang="en-US" sz="1800" dirty="0"/>
              <a:t>Axios — </a:t>
            </a:r>
            <a:r>
              <a:rPr lang="ru-RU" sz="1800" dirty="0" err="1"/>
              <a:t>обмін</a:t>
            </a:r>
            <a:r>
              <a:rPr lang="ru-RU" sz="1800" dirty="0"/>
              <a:t> </a:t>
            </a:r>
            <a:r>
              <a:rPr lang="ru-RU" sz="1800" dirty="0" err="1"/>
              <a:t>даними</a:t>
            </a:r>
            <a:r>
              <a:rPr lang="ru-RU" sz="1800" dirty="0"/>
              <a:t> з </a:t>
            </a:r>
            <a:r>
              <a:rPr lang="ru-RU" sz="1800" dirty="0" err="1"/>
              <a:t>бекендом</a:t>
            </a:r>
            <a:r>
              <a:rPr lang="ru-RU" sz="1800" dirty="0"/>
              <a:t> через </a:t>
            </a:r>
            <a:r>
              <a:rPr lang="en-US" sz="1800" dirty="0"/>
              <a:t>HTTP</a:t>
            </a:r>
            <a:endParaRPr lang="uk-UA" sz="1800" dirty="0"/>
          </a:p>
          <a:p>
            <a:pPr marL="0" indent="0">
              <a:buNone/>
            </a:pPr>
            <a:endParaRPr lang="en-US" sz="1800" dirty="0"/>
          </a:p>
          <a:p>
            <a:pPr marL="285750" indent="-285750"/>
            <a:r>
              <a:rPr lang="en-US" sz="1800" dirty="0"/>
              <a:t>Tailwind CSS — </a:t>
            </a:r>
            <a:r>
              <a:rPr lang="ru-RU" sz="1800" dirty="0" err="1"/>
              <a:t>швидке</a:t>
            </a:r>
            <a:r>
              <a:rPr lang="ru-RU" sz="1800" dirty="0"/>
              <a:t> </a:t>
            </a:r>
            <a:r>
              <a:rPr lang="ru-RU" sz="1800" dirty="0" err="1"/>
              <a:t>оформлення</a:t>
            </a:r>
            <a:r>
              <a:rPr lang="ru-RU" sz="1800" dirty="0"/>
              <a:t> </a:t>
            </a:r>
            <a:r>
              <a:rPr lang="ru-RU" sz="1800" dirty="0" err="1"/>
              <a:t>інтерфейсу</a:t>
            </a: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285750" indent="-285750"/>
            <a:r>
              <a:rPr lang="en-US" sz="1800" dirty="0" err="1"/>
              <a:t>Vercel</a:t>
            </a:r>
            <a:r>
              <a:rPr lang="en-US" sz="1800" dirty="0"/>
              <a:t> — </a:t>
            </a:r>
            <a:r>
              <a:rPr lang="ru-RU" sz="1800" dirty="0"/>
              <a:t>хостинг і деплой </a:t>
            </a:r>
            <a:r>
              <a:rPr lang="en-US" sz="1800" dirty="0"/>
              <a:t>SPA</a:t>
            </a:r>
            <a:endParaRPr lang="uk-UA" sz="1800" dirty="0"/>
          </a:p>
          <a:p>
            <a:pPr marL="0" indent="0">
              <a:buNone/>
            </a:pPr>
            <a:endParaRPr lang="en-US" sz="1800" dirty="0"/>
          </a:p>
          <a:p>
            <a:pPr marL="285750" indent="-285750"/>
            <a:r>
              <a:rPr lang="en-US" sz="1800" dirty="0"/>
              <a:t>GitHub — </a:t>
            </a:r>
            <a:r>
              <a:rPr lang="ru-RU" sz="1800" dirty="0"/>
              <a:t>контроль </a:t>
            </a:r>
            <a:r>
              <a:rPr lang="ru-RU" sz="1800" dirty="0" err="1"/>
              <a:t>версій</a:t>
            </a:r>
            <a:r>
              <a:rPr lang="ru-RU" sz="1800" dirty="0"/>
              <a:t>, </a:t>
            </a:r>
            <a:r>
              <a:rPr lang="ru-RU" sz="1800" dirty="0" err="1"/>
              <a:t>спільна</a:t>
            </a:r>
            <a:r>
              <a:rPr lang="ru-RU" sz="1800" dirty="0"/>
              <a:t> </a:t>
            </a:r>
            <a:r>
              <a:rPr lang="ru-RU" sz="1800" dirty="0" err="1"/>
              <a:t>розробка</a:t>
            </a:r>
            <a:endParaRPr lang="ru-RU" sz="1800" dirty="0"/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257640" y="1180959"/>
            <a:ext cx="8520600" cy="31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1800" dirty="0"/>
              <a:t>Visual Studio Code — </a:t>
            </a:r>
            <a:r>
              <a:rPr lang="ru-RU" sz="1800" dirty="0" err="1"/>
              <a:t>середовище</a:t>
            </a:r>
            <a:r>
              <a:rPr lang="ru-RU" sz="1800" dirty="0"/>
              <a:t> </a:t>
            </a:r>
            <a:r>
              <a:rPr lang="ru-RU" sz="1800" dirty="0" err="1"/>
              <a:t>розробки</a:t>
            </a:r>
            <a:r>
              <a:rPr lang="ru-RU" sz="1800" dirty="0"/>
              <a:t> з </a:t>
            </a:r>
            <a:r>
              <a:rPr lang="ru-RU" sz="1800" dirty="0" err="1"/>
              <a:t>підтримкою</a:t>
            </a:r>
            <a:r>
              <a:rPr lang="ru-RU" sz="1800" dirty="0"/>
              <a:t> </a:t>
            </a:r>
            <a:r>
              <a:rPr lang="ru-RU" sz="1800" dirty="0" err="1"/>
              <a:t>розширень</a:t>
            </a:r>
            <a:endParaRPr lang="ru-RU" sz="1800" dirty="0"/>
          </a:p>
          <a:p>
            <a:pPr marL="114300" indent="0">
              <a:buNone/>
            </a:pPr>
            <a:endParaRPr lang="ru-RU" sz="1800" dirty="0"/>
          </a:p>
          <a:p>
            <a:r>
              <a:rPr lang="en-US" sz="1800" dirty="0"/>
              <a:t>Postman — </a:t>
            </a:r>
            <a:r>
              <a:rPr lang="ru-RU" sz="1800" dirty="0" err="1"/>
              <a:t>інструмент</a:t>
            </a:r>
            <a:r>
              <a:rPr lang="ru-RU" sz="1800" dirty="0"/>
              <a:t> для </a:t>
            </a:r>
            <a:r>
              <a:rPr lang="ru-RU" sz="1800" dirty="0" err="1"/>
              <a:t>перевірки</a:t>
            </a:r>
            <a:r>
              <a:rPr lang="ru-RU" sz="1800" dirty="0"/>
              <a:t> </a:t>
            </a:r>
            <a:r>
              <a:rPr lang="en-US" sz="1800" dirty="0"/>
              <a:t>REST-</a:t>
            </a:r>
            <a:r>
              <a:rPr lang="ru-RU" sz="1800" dirty="0" err="1"/>
              <a:t>запитів</a:t>
            </a:r>
            <a:endParaRPr lang="ru-RU" sz="1800" dirty="0"/>
          </a:p>
          <a:p>
            <a:pPr marL="114300" indent="0">
              <a:buNone/>
            </a:pPr>
            <a:endParaRPr lang="ru-RU" sz="1800" dirty="0"/>
          </a:p>
          <a:p>
            <a:r>
              <a:rPr lang="en-US" sz="1800" dirty="0"/>
              <a:t>Chrome </a:t>
            </a:r>
            <a:r>
              <a:rPr lang="en-US" sz="1800" dirty="0" err="1"/>
              <a:t>DevTools</a:t>
            </a:r>
            <a:r>
              <a:rPr lang="en-US" sz="1800" dirty="0"/>
              <a:t> — </a:t>
            </a:r>
            <a:r>
              <a:rPr lang="ru-RU" sz="1800" dirty="0" err="1"/>
              <a:t>діагностика</a:t>
            </a:r>
            <a:r>
              <a:rPr lang="ru-RU" sz="1800" dirty="0"/>
              <a:t>, </a:t>
            </a:r>
            <a:r>
              <a:rPr lang="ru-RU" sz="1800" dirty="0" err="1"/>
              <a:t>дебаг</a:t>
            </a:r>
            <a:r>
              <a:rPr lang="ru-RU" sz="1800" dirty="0"/>
              <a:t>, </a:t>
            </a:r>
            <a:r>
              <a:rPr lang="ru-RU" sz="1800" dirty="0" err="1"/>
              <a:t>перевірка</a:t>
            </a:r>
            <a:r>
              <a:rPr lang="ru-RU" sz="1800" dirty="0"/>
              <a:t> </a:t>
            </a:r>
            <a:r>
              <a:rPr lang="ru-RU" sz="1800" dirty="0" err="1"/>
              <a:t>адаптивності</a:t>
            </a:r>
            <a:endParaRPr lang="ru-RU" sz="1800" dirty="0"/>
          </a:p>
          <a:p>
            <a:pPr marL="114300" indent="0">
              <a:buNone/>
            </a:pPr>
            <a:endParaRPr lang="ru-RU" sz="1800" dirty="0"/>
          </a:p>
          <a:p>
            <a:r>
              <a:rPr lang="en-US" sz="1800" dirty="0"/>
              <a:t>GitHub — </a:t>
            </a:r>
            <a:r>
              <a:rPr lang="ru-RU" sz="1800" dirty="0" err="1"/>
              <a:t>репозиторій</a:t>
            </a:r>
            <a:r>
              <a:rPr lang="ru-RU" sz="1800" dirty="0"/>
              <a:t> коду, система контролю </a:t>
            </a:r>
            <a:r>
              <a:rPr lang="ru-RU" sz="1800" dirty="0" err="1"/>
              <a:t>версій</a:t>
            </a:r>
            <a:endParaRPr lang="ru-RU" sz="1800" dirty="0"/>
          </a:p>
          <a:p>
            <a:pPr marL="114300" indent="0">
              <a:buNone/>
            </a:pPr>
            <a:endParaRPr lang="ru-RU" sz="1800" dirty="0"/>
          </a:p>
          <a:p>
            <a:r>
              <a:rPr lang="en-US" sz="1800" dirty="0"/>
              <a:t>Vite — </a:t>
            </a:r>
            <a:r>
              <a:rPr lang="ru-RU" sz="1800" dirty="0" err="1"/>
              <a:t>збирач</a:t>
            </a:r>
            <a:r>
              <a:rPr lang="ru-RU" sz="1800" dirty="0"/>
              <a:t> для </a:t>
            </a:r>
            <a:r>
              <a:rPr lang="en-US" sz="1800" dirty="0"/>
              <a:t>React-</a:t>
            </a:r>
            <a:r>
              <a:rPr lang="ru-RU" sz="1800" dirty="0" err="1"/>
              <a:t>проєктів</a:t>
            </a:r>
            <a:r>
              <a:rPr lang="ru-RU" sz="1800" dirty="0"/>
              <a:t> з </a:t>
            </a:r>
            <a:r>
              <a:rPr lang="ru-RU" sz="1800" dirty="0" err="1"/>
              <a:t>швидким</a:t>
            </a:r>
            <a:r>
              <a:rPr lang="ru-RU" sz="1800" dirty="0"/>
              <a:t> запуском</a:t>
            </a: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911DFE-9B22-0FE3-1341-15AE5928F435}"/>
              </a:ext>
            </a:extLst>
          </p:cNvPr>
          <p:cNvSpPr txBox="1"/>
          <p:nvPr/>
        </p:nvSpPr>
        <p:spPr>
          <a:xfrm>
            <a:off x="162245" y="845529"/>
            <a:ext cx="338565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 err="1"/>
              <a:t>Методи</a:t>
            </a:r>
            <a:r>
              <a:rPr lang="en-US" dirty="0"/>
              <a:t>:</a:t>
            </a:r>
          </a:p>
          <a:p>
            <a:pPr algn="ctr"/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en-US" dirty="0"/>
              <a:t>REST API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Модульна</a:t>
            </a:r>
            <a:r>
              <a:rPr lang="ru-RU" dirty="0"/>
              <a:t> структура коду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JSON-</a:t>
            </a:r>
            <a:r>
              <a:rPr lang="ru-RU" dirty="0"/>
              <a:t>передача </a:t>
            </a:r>
            <a:r>
              <a:rPr lang="ru-RU" dirty="0" err="1"/>
              <a:t>даних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Аутентифікація</a:t>
            </a:r>
            <a:r>
              <a:rPr lang="ru-RU" dirty="0"/>
              <a:t> токенами (</a:t>
            </a:r>
            <a:r>
              <a:rPr lang="en-US" dirty="0"/>
              <a:t>JWT)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MVC-</a:t>
            </a:r>
            <a:r>
              <a:rPr lang="ru-RU" dirty="0" err="1"/>
              <a:t>підхід</a:t>
            </a:r>
            <a:endParaRPr lang="LID4096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4FFBC2-C2D7-18B1-AAEE-D205E15F6A2A}"/>
              </a:ext>
            </a:extLst>
          </p:cNvPr>
          <p:cNvSpPr txBox="1"/>
          <p:nvPr/>
        </p:nvSpPr>
        <p:spPr>
          <a:xfrm>
            <a:off x="3376654" y="845529"/>
            <a:ext cx="282768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" dirty="0"/>
              <a:t>Послідовність</a:t>
            </a:r>
            <a:r>
              <a:rPr lang="en-US" dirty="0"/>
              <a:t>: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Ініціалізація</a:t>
            </a:r>
            <a:r>
              <a:rPr lang="ru-RU" dirty="0"/>
              <a:t> </a:t>
            </a:r>
            <a:r>
              <a:rPr lang="ru-RU" dirty="0" err="1"/>
              <a:t>проєкту</a:t>
            </a:r>
            <a:endParaRPr lang="en-US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Налаштування</a:t>
            </a:r>
            <a:r>
              <a:rPr lang="ru-RU" dirty="0"/>
              <a:t> .</a:t>
            </a:r>
            <a:r>
              <a:rPr lang="en-US" dirty="0"/>
              <a:t>env </a:t>
            </a:r>
            <a:r>
              <a:rPr lang="ru-RU" dirty="0"/>
              <a:t>і</a:t>
            </a:r>
            <a:r>
              <a:rPr lang="en-US" dirty="0"/>
              <a:t> MongoDB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бекенду</a:t>
            </a:r>
            <a:r>
              <a:rPr lang="ru-RU" dirty="0"/>
              <a:t> (</a:t>
            </a:r>
            <a:r>
              <a:rPr lang="ru-RU" dirty="0" err="1"/>
              <a:t>роути</a:t>
            </a:r>
            <a:r>
              <a:rPr lang="ru-RU" dirty="0"/>
              <a:t>, </a:t>
            </a:r>
            <a:r>
              <a:rPr lang="en-US" dirty="0"/>
              <a:t>JWT, </a:t>
            </a:r>
            <a:r>
              <a:rPr lang="en-US" dirty="0" err="1"/>
              <a:t>Cloudinary</a:t>
            </a:r>
            <a:r>
              <a:rPr lang="en-US" dirty="0"/>
              <a:t>)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Розробка</a:t>
            </a:r>
            <a:r>
              <a:rPr lang="ru-RU" dirty="0"/>
              <a:t> фронтенду (</a:t>
            </a:r>
            <a:r>
              <a:rPr lang="en-US" dirty="0"/>
              <a:t>React + </a:t>
            </a:r>
            <a:r>
              <a:rPr lang="en-US" dirty="0" err="1"/>
              <a:t>axios</a:t>
            </a:r>
            <a:r>
              <a:rPr lang="en-US" dirty="0"/>
              <a:t>)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Інтеграція</a:t>
            </a:r>
            <a:r>
              <a:rPr lang="ru-RU" dirty="0"/>
              <a:t> з базою </a:t>
            </a:r>
            <a:r>
              <a:rPr lang="ru-RU" dirty="0" err="1"/>
              <a:t>даних</a:t>
            </a:r>
            <a:endParaRPr lang="ru-RU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165D8E-4C8D-4B58-3B96-121E3952E04C}"/>
              </a:ext>
            </a:extLst>
          </p:cNvPr>
          <p:cNvSpPr txBox="1"/>
          <p:nvPr/>
        </p:nvSpPr>
        <p:spPr>
          <a:xfrm>
            <a:off x="6152321" y="786646"/>
            <a:ext cx="2909971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 err="1"/>
              <a:t>Технології</a:t>
            </a:r>
            <a:r>
              <a:rPr lang="en-US" dirty="0"/>
              <a:t>: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Frontend: React, Vite, Axios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Backend: Node.js, Express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Database: MongoDB Atlas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err="1"/>
              <a:t>Інше</a:t>
            </a:r>
            <a:r>
              <a:rPr lang="ru-RU" dirty="0"/>
              <a:t>: </a:t>
            </a:r>
            <a:r>
              <a:rPr lang="en-US" dirty="0" err="1"/>
              <a:t>Cloudinary</a:t>
            </a:r>
            <a:r>
              <a:rPr lang="en-US" dirty="0"/>
              <a:t>, JWT, PayPal API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r>
              <a:rPr lang="en-US" sz="3200" dirty="0"/>
              <a:t> </a:t>
            </a:r>
            <a:r>
              <a:rPr lang="ru-RU" sz="3200" dirty="0"/>
              <a:t>коду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268925" y="678302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Economica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864D2E-6C2D-E75A-94F2-3331B2492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75" y="774010"/>
            <a:ext cx="3705225" cy="9715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A0C288-5EF1-6F86-27D7-3671DF3A6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5250" y="774009"/>
            <a:ext cx="4191000" cy="97155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3592B4-DC2D-F273-4682-C20507E9F2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5251" y="1846237"/>
            <a:ext cx="4191000" cy="4762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C86B945-461D-257C-0B3F-D0D461F201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474" y="1803081"/>
            <a:ext cx="3705225" cy="723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1EDB58-B949-848B-DADC-E0AA937531BF}"/>
              </a:ext>
            </a:extLst>
          </p:cNvPr>
          <p:cNvSpPr txBox="1"/>
          <p:nvPr/>
        </p:nvSpPr>
        <p:spPr>
          <a:xfrm>
            <a:off x="2243225" y="2616833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ID4096" dirty="0"/>
              <a:t>Ці фрагменти демонструють:</a:t>
            </a:r>
            <a:endParaRPr lang="ru-RU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ID4096" dirty="0"/>
              <a:t>Аутентифікацію користувачів через JWT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ID4096" dirty="0"/>
              <a:t>Надійне підключення до хмарної БД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ID4096" dirty="0"/>
              <a:t>Інтеграцію з Cloudinary</a:t>
            </a:r>
            <a:endParaRPr lang="ru-RU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ID4096" dirty="0"/>
              <a:t>Гнучку взаємодію між фронтендом і бекендом через змінні середовища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C790A55A-14D3-1B2C-F81C-89C9389C9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D449B324-4939-B655-4CE4-E75DEE5F7C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486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ru-RU" sz="3200" dirty="0"/>
              <a:t>Приклад </a:t>
            </a:r>
            <a:r>
              <a:rPr lang="ru-RU" sz="3200" dirty="0" err="1"/>
              <a:t>реалізації</a:t>
            </a:r>
            <a:r>
              <a:rPr lang="ru-RU" sz="3200" dirty="0"/>
              <a:t> </a:t>
            </a:r>
            <a:r>
              <a:rPr lang="uk-UA" sz="3200" dirty="0"/>
              <a:t>інтерфейсу</a:t>
            </a:r>
            <a:endParaRPr lang="ru-RU"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72D213DB-AC2C-3EC0-055E-AD8CA24DBD3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E85477-AC8E-7278-CDF8-C6AB182D3B4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58FF82-8EED-EB63-F976-6EE7E7628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30" y="1016001"/>
            <a:ext cx="5998298" cy="299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4768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Шаблон_презентації_до_ККП_бакалавра_2025 (3)</Template>
  <TotalTime>50</TotalTime>
  <Words>485</Words>
  <Application>Microsoft Office PowerPoint</Application>
  <PresentationFormat>Экран (16:9)</PresentationFormat>
  <Paragraphs>114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Economica</vt:lpstr>
      <vt:lpstr>Open Sans</vt:lpstr>
      <vt:lpstr>Times New Roman</vt:lpstr>
      <vt:lpstr>Arial</vt:lpstr>
      <vt:lpstr>Шаблон презентації кваліфікаційної роботи магістрів</vt:lpstr>
      <vt:lpstr>Тема роботи: Клієнтська частина LMS-платформи для генерації REST API на основі JSON-схем 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Дизайн системи</vt:lpstr>
      <vt:lpstr>Приклад реалізації коду</vt:lpstr>
      <vt:lpstr>Приклад реалізації інтерфейсу</vt:lpstr>
      <vt:lpstr>Інтерфейс користувача 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Дмитрий Сахань</dc:creator>
  <cp:lastModifiedBy>Дмитрий Сахань</cp:lastModifiedBy>
  <cp:revision>1</cp:revision>
  <dcterms:created xsi:type="dcterms:W3CDTF">2025-06-27T11:19:09Z</dcterms:created>
  <dcterms:modified xsi:type="dcterms:W3CDTF">2025-06-27T12:10:03Z</dcterms:modified>
</cp:coreProperties>
</file>