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8513" y="897425"/>
            <a:ext cx="5704329" cy="12705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</a:t>
            </a:r>
            <a:r>
              <a:rPr lang="ru-RU" sz="2400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робота бакалавра</a:t>
            </a:r>
            <a:br>
              <a:rPr lang="ru-RU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</a:t>
            </a:r>
            <a:r>
              <a:rPr lang="ru-RU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для </a:t>
            </a:r>
            <a:r>
              <a:rPr lang="ru-RU" sz="2000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замовленнями</a:t>
            </a:r>
            <a:r>
              <a:rPr lang="ru-RU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доставкою </a:t>
            </a:r>
            <a:r>
              <a:rPr lang="ru-RU" sz="2000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будівельних</a:t>
            </a:r>
            <a:r>
              <a:rPr lang="ru-RU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матеріалів</a:t>
            </a:r>
            <a:r>
              <a:rPr lang="ru-RU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000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складу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99908" y="361080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ПІБ, група       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Шанін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Руслан,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ПЗПІ-21-4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ПІ,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Ірина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ПОБІЖЕНКО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червня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Приклад реалізації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5764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indent="540385">
              <a:lnSpc>
                <a:spcPct val="115000"/>
              </a:lnSpc>
              <a:spcAft>
                <a:spcPts val="1000"/>
              </a:spcAft>
              <a:buNone/>
            </a:pP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Спеціальний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серіалізатор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мобільного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додатку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(склад)</a:t>
            </a:r>
            <a:endParaRPr lang="ru-U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  <a:buNone/>
            </a:pP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WarehouseTaskSerializer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serializers.ModelSerializer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ru-U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  <a:buNone/>
            </a:pP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OrderItemSerializer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read_only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lang="ru-U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  <a:buNone/>
            </a:pP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customer_name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serializers.CharField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customer.full_name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read_only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lang="ru-U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  <a:buNone/>
            </a:pP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U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  <a:buNone/>
            </a:pP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Meta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U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  <a:buNone/>
            </a:pP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endParaRPr lang="ru-U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      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fields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customer_name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ru-UA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ru-UA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</a:t>
            </a:r>
            <a:endParaRPr lang="ru-U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UA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70700F-6A16-9F20-34E1-443EDCC2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371" y="550127"/>
            <a:ext cx="7242628" cy="40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програмний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продукт,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вирішує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реальні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бізнесу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Автоматизує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приймання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відстеження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облік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режимі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реального часу.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Оптимізує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комунікацію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продавцями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складом через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єдину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систему.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endParaRPr lang="ru-RU" b="1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Можливий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endParaRPr lang="ru-RU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бухгалтерськими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системами.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клієнтського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порталу для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відстеження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розширеної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звітів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складів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філій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комплексу для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процесів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прийому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відстеження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для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комунікації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продавцями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працівниками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складу.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неефективного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центрах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торгівлі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будівельними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матеріалами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Ручні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призводять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затримок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помилок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неактуальності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залишки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втрати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знижує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конкурентоспроможність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підприємств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Паперовий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документообіг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електронні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Excel, Google Sheets):</a:t>
            </a:r>
            <a:endParaRPr lang="en-US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ts val="1500"/>
              </a:lnSpc>
              <a:spcAft>
                <a:spcPts val="225"/>
              </a:spcAft>
              <a:buNone/>
            </a:pPr>
            <a:r>
              <a:rPr lang="ru-RU" b="0" i="1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Прогалини</a:t>
            </a:r>
            <a:r>
              <a:rPr lang="ru-RU" b="0" i="1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Відсутність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оперативності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ризик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людської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endParaRPr lang="ru-RU" b="1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Окремі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програмні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(для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бухгалтерії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складу):</a:t>
            </a:r>
            <a:endParaRPr lang="ru-RU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ts val="1500"/>
              </a:lnSpc>
              <a:spcAft>
                <a:spcPts val="225"/>
              </a:spcAft>
              <a:buNone/>
            </a:pPr>
            <a:r>
              <a:rPr lang="ru-RU" b="0" i="1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Прогалини</a:t>
            </a:r>
            <a:r>
              <a:rPr lang="ru-RU" b="0" i="1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Часто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належна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синхронізація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системами,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розбіжності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endParaRPr lang="ru-RU" b="1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Комплексні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ERP-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ts val="1500"/>
              </a:lnSpc>
              <a:spcAft>
                <a:spcPts val="225"/>
              </a:spcAft>
              <a:buNone/>
            </a:pPr>
            <a:r>
              <a:rPr lang="ru-RU" b="0" i="1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Прогалини</a:t>
            </a:r>
            <a:r>
              <a:rPr lang="ru-RU" b="0" i="1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вартість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підтримці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робить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недоступними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середніх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підприємств</a:t>
            </a:r>
            <a:endParaRPr lang="ru-RU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доступну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спеціалізовану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програмну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систему, яка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вирішить</a:t>
            </a:r>
            <a:r>
              <a:rPr lang="ru-RU" dirty="0">
                <a:solidFill>
                  <a:srgbClr val="1A1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неефективного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неточного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обліку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залишків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слабкої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комунікації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відділами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відсутності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зручних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інструментів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персоналу.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інтегрованої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включає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Серверну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частину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backend) 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бізнес-логіки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продавців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адміністраторів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Мобільний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Android) 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складського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персоналу з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підтримкою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сканування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штрих-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кодів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Централізовану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базу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актуальної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lang="en-US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Мова: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Фреймворк: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(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Мобільний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Платформа: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Мова: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endParaRPr lang="en-US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 REST Framework 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мобільним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додатком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сервером.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побудована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трирівневої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Three-Tier Architecture)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Рівень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Tier):</a:t>
            </a:r>
            <a:endParaRPr lang="en-US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ts val="1500"/>
              </a:lnSpc>
              <a:spcAft>
                <a:spcPts val="225"/>
              </a:spcAft>
              <a:buNone/>
            </a:pP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(браузер)</a:t>
            </a:r>
          </a:p>
          <a:p>
            <a:pPr marL="457200" lvl="1" indent="0" algn="l">
              <a:lnSpc>
                <a:spcPts val="1500"/>
              </a:lnSpc>
              <a:spcAft>
                <a:spcPts val="225"/>
              </a:spcAft>
              <a:buNone/>
            </a:pP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Мобільний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додаток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Android)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Рівень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логіки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Tier):</a:t>
            </a:r>
            <a:endParaRPr lang="en-US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ts val="1500"/>
              </a:lnSpc>
              <a:spcAft>
                <a:spcPts val="225"/>
              </a:spcAft>
              <a:buNone/>
            </a:pP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на 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 (Python),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бізнес-логіку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 API.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Рівень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Tier):</a:t>
            </a:r>
            <a:endParaRPr lang="en-US" b="0" i="0" dirty="0"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ts val="1500"/>
              </a:lnSpc>
              <a:spcAft>
                <a:spcPts val="225"/>
              </a:spcAft>
              <a:buNone/>
            </a:pP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базами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велася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етапами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визначеними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календарному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плані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галузі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існуючих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Формування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вимог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специфікації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UML, ER-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компонентів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backend, frontend, mobile).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налагодження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Підготовка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документації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Вибрані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фреймворки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 (Python): 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Швидкість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принципу "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batteries included",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потужний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ORM,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високий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рівень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Kotlin (Android): 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Офіційна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мова для 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Android,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лаконічність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коду, 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Null-safety 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помилок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PostgreSQL: 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Надійність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ACID),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розширюваність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продуктивність</a:t>
            </a:r>
            <a:r>
              <a:rPr lang="ru-RU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395097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b="1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endParaRPr lang="ru-RU" b="1" dirty="0">
              <a:solidFill>
                <a:srgbClr val="1A1C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зображено м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оделювання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основних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сутностей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User, Order, Product 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зв'язків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0" i="0" dirty="0"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ними.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D284EA-5344-618C-5E85-46B8D208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944" y="0"/>
            <a:ext cx="4909296" cy="5051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Декілька скріншотів додатка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Шрифт, число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2C403C0E-432F-2501-2009-472BE47C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35" y="813980"/>
            <a:ext cx="2463244" cy="3119392"/>
          </a:xfrm>
          <a:prstGeom prst="rect">
            <a:avLst/>
          </a:prstGeom>
        </p:spPr>
      </p:pic>
      <p:pic>
        <p:nvPicPr>
          <p:cNvPr id="4" name="Рисунок 3" descr="Зображення, що містить текст, знімок екрана, число,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EFBB1EF1-B602-3F67-0022-60523D75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616" y="678302"/>
            <a:ext cx="5049870" cy="3509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76</TotalTime>
  <Words>657</Words>
  <Application>Microsoft Office PowerPoint</Application>
  <PresentationFormat>Екран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9" baseType="lpstr">
      <vt:lpstr>Times New Roman</vt:lpstr>
      <vt:lpstr>Arial</vt:lpstr>
      <vt:lpstr>Economica</vt:lpstr>
      <vt:lpstr>Courier New</vt:lpstr>
      <vt:lpstr>Open Sans</vt:lpstr>
      <vt:lpstr>Aptos</vt:lpstr>
      <vt:lpstr>Шаблон презентації кваліфікаційної роботи магістрів</vt:lpstr>
      <vt:lpstr>Кваліфікаційна робота бакалавра  Програмна система для управління замовленнями та доставкою будівельних матеріалів зі складу</vt:lpstr>
      <vt:lpstr>Мета роботи</vt:lpstr>
      <vt:lpstr>Аналіз проблеми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Декілька скріншотів додатка</vt:lpstr>
      <vt:lpstr>Приклад реалізації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Ruslan Shanin</dc:creator>
  <cp:lastModifiedBy>Ruslan Shanin</cp:lastModifiedBy>
  <cp:revision>4</cp:revision>
  <dcterms:created xsi:type="dcterms:W3CDTF">2025-06-19T09:28:56Z</dcterms:created>
  <dcterms:modified xsi:type="dcterms:W3CDTF">2025-06-19T10:54:28Z</dcterms:modified>
</cp:coreProperties>
</file>