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2010034b5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2010034b5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2010034b5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2010034b5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2010034b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2010034b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2010034b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2010034b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2010034b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2010034b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2010034b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2010034b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2010034b5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2010034b5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1f732985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1f73298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1f732985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1f732985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1f732985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1f73298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1f732985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1f73298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1f732985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1f732985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2010034b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2010034b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2010034b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2010034b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2010034b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2010034b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3180">
                <a:latin typeface="Montserrat"/>
                <a:ea typeface="Montserrat"/>
                <a:cs typeface="Montserrat"/>
                <a:sym typeface="Montserrat"/>
              </a:rPr>
              <a:t>Програмна система для підвищення ефективності тренувань на міні-футбольному полі</a:t>
            </a:r>
            <a:endParaRPr b="1" sz="318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500">
                <a:latin typeface="Montserrat"/>
                <a:ea typeface="Montserrat"/>
                <a:cs typeface="Montserrat"/>
                <a:sym typeface="Montserrat"/>
              </a:rPr>
              <a:t>ПЗПІ-21-5 Шрамко І.В.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📈"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Оптимізація навантаження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⛭"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Багатопоточна</a:t>
            </a: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 модель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525" y="295275"/>
            <a:ext cx="4800600" cy="455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Обробка </a:t>
            </a:r>
            <a:br>
              <a:rPr b="1" lang="uk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відеопотоку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Визначення чи є порушення значущим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Визначити кількість без порушень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Знайти напрямок з </a:t>
            </a: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найбільшою</a:t>
            </a: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 кількістю порушень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Розрахувати відношення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Порівняти з допустимим значенням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Приклад коду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4800" y="152400"/>
            <a:ext cx="516490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📵"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Працює </a:t>
            </a:r>
            <a:br>
              <a:rPr b="1" lang="uk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uk" u="sng">
                <a:latin typeface="Montserrat"/>
                <a:ea typeface="Montserrat"/>
                <a:cs typeface="Montserrat"/>
                <a:sym typeface="Montserrat"/>
              </a:rPr>
              <a:t>без</a:t>
            </a: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 Інтернету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Char char="⛭"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WiFi-Direct P2P технологія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Обмін</a:t>
            </a:r>
            <a:br>
              <a:rPr b="1" lang="uk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повідомленнями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2975" y="90488"/>
            <a:ext cx="5505450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Сутності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Довідкові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Montserrat"/>
              <a:buAutoNum type="arabicPeriod"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Ієрархічні структури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50" y="263175"/>
            <a:ext cx="4185575" cy="461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Структура БД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SQL Server</a:t>
            </a:r>
            <a:endParaRPr b="1"/>
          </a:p>
        </p:txBody>
      </p:sp>
      <p:sp>
        <p:nvSpPr>
          <p:cNvPr id="158" name="Google Shape;15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uk"/>
              <a:t>MongoDB</a:t>
            </a:r>
            <a:endParaRPr b="1"/>
          </a:p>
        </p:txBody>
      </p:sp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838" y="1598300"/>
            <a:ext cx="3666025" cy="33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8063" y="1598300"/>
            <a:ext cx="3479426" cy="23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8074" y="4069452"/>
            <a:ext cx="3479425" cy="857448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Архітектура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SzPts val="1200"/>
              <a:buChar char="⛭"/>
            </a:pPr>
            <a:r>
              <a:rPr b="1" lang="uk"/>
              <a:t>Гібрид P2P і клієнт-сервер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SzPts val="1200"/>
              <a:buChar char="💻"/>
            </a:pPr>
            <a:r>
              <a:rPr b="1" lang="uk" u="sng"/>
              <a:t>Серверна частина</a:t>
            </a:r>
            <a:r>
              <a:rPr b="1" lang="uk"/>
              <a:t>: монолітна, </a:t>
            </a:r>
            <a:r>
              <a:rPr b="1" lang="uk"/>
              <a:t>багаторівнева, шаблон CQRS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04800" lvl="0" marL="914400" rtl="0" algn="l">
              <a:spcBef>
                <a:spcPts val="1200"/>
              </a:spcBef>
              <a:spcAft>
                <a:spcPts val="0"/>
              </a:spcAft>
              <a:buSzPts val="1200"/>
              <a:buChar char="📱"/>
            </a:pPr>
            <a:r>
              <a:rPr b="1" lang="uk" u="sng"/>
              <a:t>Мобільні застосунки</a:t>
            </a:r>
            <a:r>
              <a:rPr b="1" lang="uk"/>
              <a:t>: </a:t>
            </a:r>
            <a:r>
              <a:rPr b="1" lang="uk"/>
              <a:t>багаторівнева</a:t>
            </a:r>
            <a:r>
              <a:rPr b="1" lang="uk"/>
              <a:t>, шаблон MVVM</a:t>
            </a:r>
            <a:endParaRPr b="1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750" y="1238250"/>
            <a:ext cx="52197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Технології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Розробка</a:t>
            </a:r>
            <a:endParaRPr b="1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💻"/>
            </a:pPr>
            <a:r>
              <a:rPr b="1" lang="uk"/>
              <a:t>.NET Core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💻"/>
            </a:pPr>
            <a:r>
              <a:rPr b="1" lang="uk"/>
              <a:t>ASP.NET Core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📱"/>
            </a:pPr>
            <a:r>
              <a:rPr b="1" lang="uk"/>
              <a:t>.NET MAUI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/>
              <a:t>Обробка відео</a:t>
            </a:r>
            <a:endParaRPr b="1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📷"/>
            </a:pPr>
            <a:r>
              <a:rPr b="1" lang="uk"/>
              <a:t>OpenCV (EmguCV)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uk"/>
              <a:t>Зберігання</a:t>
            </a:r>
            <a:endParaRPr b="1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📁"/>
            </a:pPr>
            <a:r>
              <a:rPr b="1" lang="uk"/>
              <a:t>SQL Server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📁"/>
            </a:pPr>
            <a:r>
              <a:rPr b="1" lang="uk"/>
              <a:t>MongoDB</a:t>
            </a:r>
            <a:endParaRPr b="1"/>
          </a:p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/>
              <a:t>Платформи</a:t>
            </a:r>
            <a:endParaRPr b="1"/>
          </a:p>
          <a:p>
            <a:pPr indent="-317500" lvl="0" marL="914400" rtl="0" algn="l">
              <a:spcBef>
                <a:spcPts val="1200"/>
              </a:spcBef>
              <a:spcAft>
                <a:spcPts val="0"/>
              </a:spcAft>
              <a:buSzPts val="1400"/>
              <a:buChar char="📱"/>
            </a:pPr>
            <a:r>
              <a:rPr b="1" lang="uk"/>
              <a:t>Android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📺"/>
            </a:pPr>
            <a:r>
              <a:rPr b="1" lang="uk"/>
              <a:t>Android</a:t>
            </a:r>
            <a:r>
              <a:rPr b="1" lang="uk"/>
              <a:t> TV</a:t>
            </a:r>
            <a:endParaRPr b="1"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⛭"/>
            </a:pPr>
            <a:r>
              <a:rPr b="1" lang="uk"/>
              <a:t>Windows/Linux/Docker</a:t>
            </a:r>
            <a:endParaRPr b="1"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Актуальність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☝"/>
            </a:pPr>
            <a:r>
              <a:rPr b="1" lang="uk" u="sng"/>
              <a:t>Перспективна</a:t>
            </a:r>
            <a:r>
              <a:rPr b="1" lang="uk"/>
              <a:t> предметна галузь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☝"/>
            </a:pPr>
            <a:r>
              <a:rPr b="1" lang="uk"/>
              <a:t>Існує запит на </a:t>
            </a:r>
            <a:r>
              <a:rPr b="1" lang="uk" u="sng"/>
              <a:t>прості</a:t>
            </a:r>
            <a:r>
              <a:rPr b="1" lang="uk"/>
              <a:t> інформаційні </a:t>
            </a:r>
            <a:r>
              <a:rPr b="1" lang="uk" u="sng"/>
              <a:t>системи</a:t>
            </a:r>
            <a:endParaRPr b="1" u="sng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Призначення та аналоги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🔑"/>
            </a:pPr>
            <a:r>
              <a:rPr b="1" lang="uk"/>
              <a:t>Футбол = фізична + </a:t>
            </a:r>
            <a:r>
              <a:rPr b="1" lang="uk" u="sng"/>
              <a:t>тактична</a:t>
            </a:r>
            <a:r>
              <a:rPr b="1" lang="uk"/>
              <a:t> підготовка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🔑"/>
            </a:pPr>
            <a:r>
              <a:rPr b="1" lang="uk"/>
              <a:t>Проблема аналогів: </a:t>
            </a:r>
            <a:r>
              <a:rPr b="1" lang="uk" u="sng"/>
              <a:t>не працюють в реальному часі</a:t>
            </a:r>
            <a:endParaRPr b="1" u="sng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Потреби користувачів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🙋"/>
            </a:pPr>
            <a:r>
              <a:rPr b="1" lang="uk"/>
              <a:t>Тренер - головний актор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🚀"/>
            </a:pPr>
            <a:r>
              <a:rPr b="1" lang="uk"/>
              <a:t>Основна мета: </a:t>
            </a:r>
            <a:r>
              <a:rPr b="1" lang="uk" u="sng"/>
              <a:t>взаємодія</a:t>
            </a:r>
            <a:r>
              <a:rPr b="1" lang="uk"/>
              <a:t> і </a:t>
            </a:r>
            <a:r>
              <a:rPr b="1" lang="uk" u="sng"/>
              <a:t>координація</a:t>
            </a:r>
            <a:r>
              <a:rPr b="1" lang="uk"/>
              <a:t> гравців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📖"/>
            </a:pPr>
            <a:r>
              <a:rPr b="1" lang="uk"/>
              <a:t>Навчити гравців: 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uk"/>
              <a:t>займати коректну </a:t>
            </a:r>
            <a:r>
              <a:rPr b="1" lang="uk" u="sng"/>
              <a:t>позицію</a:t>
            </a:r>
            <a:endParaRPr b="1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uk"/>
              <a:t>діяти згідно визначеної </a:t>
            </a:r>
            <a:r>
              <a:rPr b="1" lang="uk" u="sng"/>
              <a:t>ролі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Потреби тренера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👀"/>
            </a:pPr>
            <a:r>
              <a:rPr b="1" lang="uk" u="sng"/>
              <a:t>Слідкувати</a:t>
            </a:r>
            <a:r>
              <a:rPr b="1" lang="uk"/>
              <a:t> за розміщення всіх гравців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💪"/>
            </a:pPr>
            <a:r>
              <a:rPr b="1" lang="uk"/>
              <a:t>Швидко реагувати та </a:t>
            </a:r>
            <a:r>
              <a:rPr b="1" lang="uk" u="sng"/>
              <a:t>коригувати</a:t>
            </a:r>
            <a:r>
              <a:rPr b="1" lang="uk"/>
              <a:t> </a:t>
            </a:r>
            <a:r>
              <a:rPr b="1" lang="uk" u="sng"/>
              <a:t>дії</a:t>
            </a:r>
            <a:r>
              <a:rPr b="1" lang="uk"/>
              <a:t> гравця</a:t>
            </a:r>
            <a:endParaRPr b="1"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Проблема і рішення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❌"/>
            </a:pPr>
            <a:r>
              <a:rPr b="1" lang="uk" u="sng"/>
              <a:t>відсутність інструмента</a:t>
            </a:r>
            <a:r>
              <a:rPr b="1" lang="uk"/>
              <a:t> для одночасної координації та коригування дій усіх гравців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✅"/>
            </a:pPr>
            <a:r>
              <a:rPr b="1" lang="uk" u="sng"/>
              <a:t>Автоматизація</a:t>
            </a:r>
            <a:r>
              <a:rPr b="1" lang="uk"/>
              <a:t> процесу </a:t>
            </a:r>
            <a:r>
              <a:rPr b="1" lang="uk" u="sng"/>
              <a:t>сповіщення</a:t>
            </a:r>
            <a:r>
              <a:rPr b="1" lang="uk"/>
              <a:t> </a:t>
            </a:r>
            <a:r>
              <a:rPr b="1" lang="uk" u="sng"/>
              <a:t>гравця</a:t>
            </a:r>
            <a:r>
              <a:rPr b="1" lang="uk"/>
              <a:t> </a:t>
            </a:r>
            <a:br>
              <a:rPr b="1" lang="uk"/>
            </a:br>
            <a:r>
              <a:rPr b="1" lang="uk"/>
              <a:t>про коригування </a:t>
            </a:r>
            <a:r>
              <a:rPr b="1" lang="uk" u="sng"/>
              <a:t>позиції</a:t>
            </a:r>
            <a:r>
              <a:rPr b="1" lang="uk"/>
              <a:t>. </a:t>
            </a:r>
            <a:endParaRPr b="1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✅"/>
            </a:pPr>
            <a:r>
              <a:rPr b="1" lang="uk" u="sng"/>
              <a:t>Спрощення</a:t>
            </a:r>
            <a:r>
              <a:rPr b="1" lang="uk"/>
              <a:t> процесу </a:t>
            </a:r>
            <a:r>
              <a:rPr b="1" lang="uk" u="sng"/>
              <a:t>сповіщення</a:t>
            </a:r>
            <a:r>
              <a:rPr b="1" lang="uk"/>
              <a:t> </a:t>
            </a:r>
            <a:r>
              <a:rPr b="1" lang="uk" u="sng"/>
              <a:t>гравця</a:t>
            </a:r>
            <a:r>
              <a:rPr b="1" lang="uk"/>
              <a:t> </a:t>
            </a:r>
            <a:br>
              <a:rPr b="1" lang="uk"/>
            </a:br>
            <a:r>
              <a:rPr b="1" lang="uk"/>
              <a:t>про </a:t>
            </a:r>
            <a:r>
              <a:rPr b="1" lang="uk" u="sng"/>
              <a:t>дії</a:t>
            </a:r>
            <a:r>
              <a:rPr b="1" lang="uk"/>
              <a:t> та </a:t>
            </a:r>
            <a:r>
              <a:rPr b="1" lang="uk" u="sng"/>
              <a:t>інструкції</a:t>
            </a:r>
            <a:r>
              <a:rPr b="1" lang="uk"/>
              <a:t> тренера.</a:t>
            </a:r>
            <a:endParaRPr b="1"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Концепція (визначення зон)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9"/>
          <p:cNvGrpSpPr/>
          <p:nvPr/>
        </p:nvGrpSpPr>
        <p:grpSpPr>
          <a:xfrm>
            <a:off x="444477" y="1230945"/>
            <a:ext cx="8255058" cy="3259464"/>
            <a:chOff x="527302" y="1230945"/>
            <a:chExt cx="8255058" cy="3259464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3">
              <a:alphaModFix/>
            </a:blip>
            <a:srcRect b="18944" l="0" r="0" t="9997"/>
            <a:stretch/>
          </p:blipFill>
          <p:spPr>
            <a:xfrm>
              <a:off x="6665806" y="1230945"/>
              <a:ext cx="2116554" cy="3259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9"/>
            <p:cNvPicPr preferRelativeResize="0"/>
            <p:nvPr/>
          </p:nvPicPr>
          <p:blipFill rotWithShape="1">
            <a:blip r:embed="rId4">
              <a:alphaModFix/>
            </a:blip>
            <a:srcRect b="18944" l="0" r="0" t="9997"/>
            <a:stretch/>
          </p:blipFill>
          <p:spPr>
            <a:xfrm>
              <a:off x="3596554" y="1230945"/>
              <a:ext cx="2116554" cy="3259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9"/>
            <p:cNvPicPr preferRelativeResize="0"/>
            <p:nvPr/>
          </p:nvPicPr>
          <p:blipFill rotWithShape="1">
            <a:blip r:embed="rId5">
              <a:alphaModFix/>
            </a:blip>
            <a:srcRect b="18944" l="0" r="0" t="9997"/>
            <a:stretch/>
          </p:blipFill>
          <p:spPr>
            <a:xfrm>
              <a:off x="527302" y="1230945"/>
              <a:ext cx="2116554" cy="32594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9"/>
          <p:cNvSpPr/>
          <p:nvPr/>
        </p:nvSpPr>
        <p:spPr>
          <a:xfrm>
            <a:off x="2724975" y="2705425"/>
            <a:ext cx="621300" cy="31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5776300" y="2705425"/>
            <a:ext cx="621300" cy="310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Концепція (пристрої)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198" y="1152475"/>
            <a:ext cx="66056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latin typeface="Montserrat"/>
                <a:ea typeface="Montserrat"/>
                <a:cs typeface="Montserrat"/>
                <a:sym typeface="Montserrat"/>
              </a:rPr>
              <a:t>Концепція (відстеження)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012" y="1152476"/>
            <a:ext cx="6179975" cy="35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uk" sz="1200"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