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9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E244CF03-2E69-63E3-9A25-6639975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EC99FEE2-A129-6043-C98B-4CCF660D8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B9FBFEDE-C491-A58E-3CD3-4CB308E759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90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5571" y="1502392"/>
            <a:ext cx="4557876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моніторингу</a:t>
            </a:r>
            <a:r>
              <a:rPr lang="ru-RU" sz="2400" dirty="0"/>
              <a:t> та </a:t>
            </a:r>
            <a:r>
              <a:rPr lang="ru-RU" sz="2400" dirty="0" err="1"/>
              <a:t>оцінки</a:t>
            </a:r>
            <a:r>
              <a:rPr lang="ru-RU" sz="2400" dirty="0"/>
              <a:t> </a:t>
            </a:r>
            <a:r>
              <a:rPr lang="ru-RU" sz="2400" dirty="0" err="1"/>
              <a:t>техніки</a:t>
            </a:r>
            <a:r>
              <a:rPr lang="ru-RU" sz="2400" dirty="0"/>
              <a:t> </a:t>
            </a:r>
            <a:r>
              <a:rPr lang="ru-RU" sz="2400" dirty="0" err="1"/>
              <a:t>виконання</a:t>
            </a:r>
            <a:r>
              <a:rPr lang="ru-RU" sz="2400" dirty="0"/>
              <a:t> </a:t>
            </a:r>
            <a:r>
              <a:rPr lang="ru-RU" sz="2400" dirty="0" err="1"/>
              <a:t>фізичних</a:t>
            </a:r>
            <a:r>
              <a:rPr lang="ru-RU" sz="2400" dirty="0"/>
              <a:t> </a:t>
            </a:r>
            <a:r>
              <a:rPr lang="ru-RU" sz="2400" dirty="0" err="1"/>
              <a:t>вправ</a:t>
            </a:r>
            <a:endParaRPr lang="ru-RU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28300" y="3510022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</a:t>
            </a:r>
            <a:r>
              <a:rPr lang="uk" dirty="0"/>
              <a:t>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C4691B-6335-882A-D926-956AF22BCF2C}"/>
              </a:ext>
            </a:extLst>
          </p:cNvPr>
          <p:cNvSpPr txBox="1"/>
          <p:nvPr/>
        </p:nvSpPr>
        <p:spPr>
          <a:xfrm>
            <a:off x="3782406" y="2974505"/>
            <a:ext cx="25122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Ткаченко Євген Андрійович</a:t>
            </a:r>
          </a:p>
          <a:p>
            <a:pPr algn="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ПЗПІ-22-3</a:t>
            </a:r>
          </a:p>
          <a:p>
            <a:pPr algn="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</a:t>
            </a:r>
          </a:p>
          <a:p>
            <a:pPr algn="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кафедри ПІ </a:t>
            </a:r>
          </a:p>
          <a:p>
            <a:pPr algn="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Дмитро Олегович Колесников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48D39-9CF9-D368-E55A-9C97C8A7EBBA}"/>
              </a:ext>
            </a:extLst>
          </p:cNvPr>
          <p:cNvSpPr txBox="1"/>
          <p:nvPr/>
        </p:nvSpPr>
        <p:spPr>
          <a:xfrm>
            <a:off x="861525" y="3424917"/>
            <a:ext cx="298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Сторінка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авторизації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315F-5E7B-5A76-D8EC-67EB02E77CC0}"/>
              </a:ext>
            </a:extLst>
          </p:cNvPr>
          <p:cNvSpPr txBox="1"/>
          <p:nvPr/>
        </p:nvSpPr>
        <p:spPr>
          <a:xfrm>
            <a:off x="4987504" y="3271028"/>
            <a:ext cx="298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Інтерактивний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графік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висоти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підтягувань</a:t>
            </a:r>
            <a:endParaRPr lang="ru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1E096-125A-69D1-1552-C50788BD0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23" y="1065276"/>
            <a:ext cx="3600835" cy="224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8FA01A-E389-531A-9099-A9ED06456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225" y="1313286"/>
            <a:ext cx="3900391" cy="17525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77733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Реалістичність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веб-платформа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підтягувань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підтвердила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-метрик,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протестовано; система готова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тренувальні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суттєвих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доопрацювань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спортсменів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тренерів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об’єктивний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техніки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зниження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травматизму,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ведення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порад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реального часу.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23168194-D4C0-C83C-E1DA-E6AD207D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04365E3E-8C5B-C6E3-66D7-CDB66CC7D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D68C866F-18BD-7E39-AD5D-F818164BC9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0623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Майбутній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асиметрії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/ Kotlin)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багатомовний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API +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донавчання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метриках.</a:t>
            </a:r>
            <a:endParaRPr lang="u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54BE748D-6EA5-252E-677D-1ADB975772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57654E-B066-E4F0-B220-1883D0621B1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25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фітнес-послуг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стійке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Statista,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2023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понад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 млн людей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домашніх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особливо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пандемії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тренерів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спортсменів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перейшла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онлайн-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виникла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потреба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рахувати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пульс, а 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оцінювати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техніку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як-от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підтягування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77737" y="894748"/>
            <a:ext cx="5060186" cy="4046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uk-UA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Freeletics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позиціонується як AI-</a:t>
            </a:r>
            <a:r>
              <a:rPr lang="uk-UA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коуч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що формує індивідуальні програми тренувань на базі опитувальника та результатів попередніх сесій. Програма концентрується на загальній фізичній підготовці й не використовує зовнішніх датчиків.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uk-UA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Слабкі сторони: відсутність біомеханічних метрик, неможливість відстежувати кут або висоту підйому, відсутність режиму реального часу та інструментів для тренерів. </a:t>
            </a: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Picture 2" descr="Freeletics Review">
            <a:extLst>
              <a:ext uri="{FF2B5EF4-FFF2-40B4-BE49-F238E27FC236}">
                <a16:creationId xmlns:a16="http://schemas.microsoft.com/office/drawing/2014/main" id="{1A18D614-E062-00D0-3B88-212E3D9B0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94" y="1314874"/>
            <a:ext cx="3725269" cy="268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dirty="0"/>
              <a:t>Більшість фітнес-ентузіастів досі оцінюють техніку підтягувань «на око», ведучи розрізнені нотатки або зовсім не фіксуючи дані; наявні гаджети відстежують лише пульс і калорії, тож помилки руху лишаються непоміченими, прогрес сповільнюється, а ризик травм підвищується, при цьому тренери не мають зведеної аналітики, а користувачі — швидкого зворотного зв’язку. Очікуваний результат — веб-платформа з ролями спортсмена й адміністратора, </a:t>
            </a:r>
            <a:r>
              <a:rPr lang="en-US" dirty="0"/>
              <a:t>IoT-</a:t>
            </a:r>
            <a:r>
              <a:rPr lang="uk-UA" dirty="0"/>
              <a:t>модулем </a:t>
            </a:r>
            <a:r>
              <a:rPr lang="en-US" dirty="0"/>
              <a:t>ESP32 </a:t>
            </a:r>
            <a:r>
              <a:rPr lang="uk-UA" dirty="0"/>
              <a:t>для автоматичного збору висоти підйому, кута тулуба та темпу</a:t>
            </a:r>
            <a:endParaRPr lang="ru-RU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49741" y="51087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реалізації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вебсистеми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було обрано сучасний технологічний стек, що забезпечує швидкодію, масштабованість і зручність підтримки.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Spring Boot 3 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каркас для побудови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REST-API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Spring Data JPA + Hibernate — ORM-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шар для роботи 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Vue 3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SPA-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динамічного інтерфейсу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(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емуляція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Wokwi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сенсори 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POST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телеметрії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/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Інфраструктура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+ Docker Compose 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ізольоване середовище розгортання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(alpine) — reverse proxy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26726EC-C02E-8847-61AD-EBC5E32C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5" y="1146729"/>
            <a:ext cx="883422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Розроблена система побудована за принципами </a:t>
            </a:r>
            <a:r>
              <a:rPr kumimoji="0" lang="ru-UA" altLang="ru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гексагональної архітектури (Hexagonal Architecture)</a:t>
            </a:r>
            <a:r>
              <a:rPr kumimoji="0" lang="ru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дозволяє відокремити бізнес-логіку від інфраструктури та адаптерів.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компоненти:</a:t>
            </a:r>
            <a:endParaRPr kumimoji="0" lang="uk-UA" altLang="ru-U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U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збір метрик, розрахунок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рекомендації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Репозиторії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JPA 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REST-API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контролери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SPA та ESP32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-адаптер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емулятор ESP32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Wokwi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+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Pinia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Chart.js)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ролі користувач 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адмін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Інфраструктура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57640" y="140623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реалізовано мовою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використанням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забезпечує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швидкодійний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API;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DTO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 через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Validator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доступ до бази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/ Hibernate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 створена на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форматі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керуванням станом через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 графіками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Усі складові розгортаються у вигляді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контейнерів, оркестрованих через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99580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інтерфейсу здійснювалось за принципами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user-centered design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акцентом на ролі: спортсмен бачить графіки й рекомендації, адміністратор — панель керування користувачами.</a:t>
            </a:r>
          </a:p>
          <a:p>
            <a:pPr marL="11430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Figma —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прототипування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композиції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3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SPA-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Chart.js 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адаптивна стилізація та графіки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37D1E-79F8-8071-D7ED-FE625A385A80}"/>
              </a:ext>
            </a:extLst>
          </p:cNvPr>
          <p:cNvSpPr txBox="1"/>
          <p:nvPr/>
        </p:nvSpPr>
        <p:spPr>
          <a:xfrm>
            <a:off x="4838540" y="4281043"/>
            <a:ext cx="355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Конфігурація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docker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compose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yml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73281-73F8-562F-9DB7-DC0FF04470F5}"/>
              </a:ext>
            </a:extLst>
          </p:cNvPr>
          <p:cNvSpPr txBox="1"/>
          <p:nvPr/>
        </p:nvSpPr>
        <p:spPr>
          <a:xfrm>
            <a:off x="1037495" y="4205911"/>
            <a:ext cx="298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Функція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формування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індивідуальної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рекомендації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для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сесії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ru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CF1EE-A54E-9F26-568F-18A779F16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00" y="651592"/>
            <a:ext cx="3703821" cy="3427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BAA71-6C00-712C-6237-853D4D9A6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830" y="635386"/>
            <a:ext cx="2427517" cy="34598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1843</TotalTime>
  <Words>721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Open Sans</vt:lpstr>
      <vt:lpstr>Economica</vt:lpstr>
      <vt:lpstr>Times New Roman</vt:lpstr>
      <vt:lpstr>Arial</vt:lpstr>
      <vt:lpstr>Шаблон презентації кваліфікаційної роботи магістрів</vt:lpstr>
      <vt:lpstr>Програмна система для моніторингу та оцінки техніки виконання фізичних вправ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Підсумки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DanyaPC</dc:creator>
  <cp:lastModifiedBy>Tkachenko Yevhen</cp:lastModifiedBy>
  <cp:revision>6</cp:revision>
  <dcterms:created xsi:type="dcterms:W3CDTF">2025-06-06T13:02:57Z</dcterms:created>
  <dcterms:modified xsi:type="dcterms:W3CDTF">2025-06-18T12:35:51Z</dcterms:modified>
</cp:coreProperties>
</file>