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BD188C-B6C4-4349-B795-7D14446236D5}" type="datetimeFigureOut">
              <a:rPr lang="uk-UA" smtClean="0"/>
              <a:t>06.06.2025</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2B20D-F83A-4310-A321-E0D47DEFE3E7}" type="slidenum">
              <a:rPr lang="uk-UA" smtClean="0"/>
              <a:t>‹#›</a:t>
            </a:fld>
            <a:endParaRPr lang="uk-UA"/>
          </a:p>
        </p:txBody>
      </p:sp>
    </p:spTree>
    <p:extLst>
      <p:ext uri="{BB962C8B-B14F-4D97-AF65-F5344CB8AC3E}">
        <p14:creationId xmlns:p14="http://schemas.microsoft.com/office/powerpoint/2010/main" val="360567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fld id="{5212B20D-F83A-4310-A321-E0D47DEFE3E7}" type="slidenum">
              <a:rPr lang="uk-UA" smtClean="0"/>
              <a:t>1</a:t>
            </a:fld>
            <a:endParaRPr lang="uk-UA"/>
          </a:p>
        </p:txBody>
      </p:sp>
    </p:spTree>
    <p:extLst>
      <p:ext uri="{BB962C8B-B14F-4D97-AF65-F5344CB8AC3E}">
        <p14:creationId xmlns:p14="http://schemas.microsoft.com/office/powerpoint/2010/main" val="2301236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2C52-F46B-4740-89D0-B5D2E40A2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uk-UA"/>
          </a:p>
        </p:txBody>
      </p:sp>
      <p:sp>
        <p:nvSpPr>
          <p:cNvPr id="3" name="Subtitle 2">
            <a:extLst>
              <a:ext uri="{FF2B5EF4-FFF2-40B4-BE49-F238E27FC236}">
                <a16:creationId xmlns:a16="http://schemas.microsoft.com/office/drawing/2014/main" id="{DD1683B2-85AA-4536-B284-B0075A60BC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uk-UA"/>
          </a:p>
        </p:txBody>
      </p:sp>
      <p:sp>
        <p:nvSpPr>
          <p:cNvPr id="4" name="Date Placeholder 3">
            <a:extLst>
              <a:ext uri="{FF2B5EF4-FFF2-40B4-BE49-F238E27FC236}">
                <a16:creationId xmlns:a16="http://schemas.microsoft.com/office/drawing/2014/main" id="{B94870D3-F233-406C-B3C0-5498B7EDF916}"/>
              </a:ext>
            </a:extLst>
          </p:cNvPr>
          <p:cNvSpPr>
            <a:spLocks noGrp="1"/>
          </p:cNvSpPr>
          <p:nvPr>
            <p:ph type="dt" sz="half" idx="10"/>
          </p:nvPr>
        </p:nvSpPr>
        <p:spPr/>
        <p:txBody>
          <a:bodyPr/>
          <a:lstStyle/>
          <a:p>
            <a:fld id="{02A6A44E-34E7-4D0F-8135-5B92A375A5D8}" type="datetimeFigureOut">
              <a:rPr lang="uk-UA" smtClean="0"/>
              <a:t>06.06.2025</a:t>
            </a:fld>
            <a:endParaRPr lang="uk-UA"/>
          </a:p>
        </p:txBody>
      </p:sp>
      <p:sp>
        <p:nvSpPr>
          <p:cNvPr id="5" name="Footer Placeholder 4">
            <a:extLst>
              <a:ext uri="{FF2B5EF4-FFF2-40B4-BE49-F238E27FC236}">
                <a16:creationId xmlns:a16="http://schemas.microsoft.com/office/drawing/2014/main" id="{552AB85D-A3B4-4671-97F8-A33C5AA1A87F}"/>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5637FCBC-900F-45A9-B106-961D136DF8B1}"/>
              </a:ext>
            </a:extLst>
          </p:cNvPr>
          <p:cNvSpPr>
            <a:spLocks noGrp="1"/>
          </p:cNvSpPr>
          <p:nvPr>
            <p:ph type="sldNum" sz="quarter" idx="12"/>
          </p:nvPr>
        </p:nvSpPr>
        <p:spPr/>
        <p:txBody>
          <a:bodyPr/>
          <a:lstStyle/>
          <a:p>
            <a:fld id="{8F3C4420-F4D9-4D39-9EEA-D7549E3403E3}" type="slidenum">
              <a:rPr lang="uk-UA" smtClean="0"/>
              <a:t>‹#›</a:t>
            </a:fld>
            <a:endParaRPr lang="uk-UA"/>
          </a:p>
        </p:txBody>
      </p:sp>
    </p:spTree>
    <p:extLst>
      <p:ext uri="{BB962C8B-B14F-4D97-AF65-F5344CB8AC3E}">
        <p14:creationId xmlns:p14="http://schemas.microsoft.com/office/powerpoint/2010/main" val="2752291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F5EB-5982-4C51-BF0C-4D03BFC7DE6F}"/>
              </a:ext>
            </a:extLst>
          </p:cNvPr>
          <p:cNvSpPr>
            <a:spLocks noGrp="1"/>
          </p:cNvSpPr>
          <p:nvPr>
            <p:ph type="title"/>
          </p:nvPr>
        </p:nvSpPr>
        <p:spPr/>
        <p:txBody>
          <a:bodyPr/>
          <a:lstStyle/>
          <a:p>
            <a:r>
              <a:rPr lang="en-US"/>
              <a:t>Click to edit Master title style</a:t>
            </a:r>
            <a:endParaRPr lang="uk-UA"/>
          </a:p>
        </p:txBody>
      </p:sp>
      <p:sp>
        <p:nvSpPr>
          <p:cNvPr id="3" name="Vertical Text Placeholder 2">
            <a:extLst>
              <a:ext uri="{FF2B5EF4-FFF2-40B4-BE49-F238E27FC236}">
                <a16:creationId xmlns:a16="http://schemas.microsoft.com/office/drawing/2014/main" id="{0B4C97DB-8D1A-4F4E-A06E-D613811910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14E66E0C-ED04-464D-A788-271D977C9A5C}"/>
              </a:ext>
            </a:extLst>
          </p:cNvPr>
          <p:cNvSpPr>
            <a:spLocks noGrp="1"/>
          </p:cNvSpPr>
          <p:nvPr>
            <p:ph type="dt" sz="half" idx="10"/>
          </p:nvPr>
        </p:nvSpPr>
        <p:spPr/>
        <p:txBody>
          <a:bodyPr/>
          <a:lstStyle/>
          <a:p>
            <a:fld id="{02A6A44E-34E7-4D0F-8135-5B92A375A5D8}" type="datetimeFigureOut">
              <a:rPr lang="uk-UA" smtClean="0"/>
              <a:t>06.06.2025</a:t>
            </a:fld>
            <a:endParaRPr lang="uk-UA"/>
          </a:p>
        </p:txBody>
      </p:sp>
      <p:sp>
        <p:nvSpPr>
          <p:cNvPr id="5" name="Footer Placeholder 4">
            <a:extLst>
              <a:ext uri="{FF2B5EF4-FFF2-40B4-BE49-F238E27FC236}">
                <a16:creationId xmlns:a16="http://schemas.microsoft.com/office/drawing/2014/main" id="{98E59353-1C56-483B-86C5-8A77F6360F71}"/>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82131EAE-263C-4A92-920D-50884882E0BA}"/>
              </a:ext>
            </a:extLst>
          </p:cNvPr>
          <p:cNvSpPr>
            <a:spLocks noGrp="1"/>
          </p:cNvSpPr>
          <p:nvPr>
            <p:ph type="sldNum" sz="quarter" idx="12"/>
          </p:nvPr>
        </p:nvSpPr>
        <p:spPr/>
        <p:txBody>
          <a:bodyPr/>
          <a:lstStyle/>
          <a:p>
            <a:fld id="{8F3C4420-F4D9-4D39-9EEA-D7549E3403E3}" type="slidenum">
              <a:rPr lang="uk-UA" smtClean="0"/>
              <a:t>‹#›</a:t>
            </a:fld>
            <a:endParaRPr lang="uk-UA"/>
          </a:p>
        </p:txBody>
      </p:sp>
    </p:spTree>
    <p:extLst>
      <p:ext uri="{BB962C8B-B14F-4D97-AF65-F5344CB8AC3E}">
        <p14:creationId xmlns:p14="http://schemas.microsoft.com/office/powerpoint/2010/main" val="6928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AB19A0-3DA5-4578-BA93-FBEA50D1CD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uk-UA"/>
          </a:p>
        </p:txBody>
      </p:sp>
      <p:sp>
        <p:nvSpPr>
          <p:cNvPr id="3" name="Vertical Text Placeholder 2">
            <a:extLst>
              <a:ext uri="{FF2B5EF4-FFF2-40B4-BE49-F238E27FC236}">
                <a16:creationId xmlns:a16="http://schemas.microsoft.com/office/drawing/2014/main" id="{10DA64A7-646D-442C-8D3B-A3368AD376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B7DF0EF0-0875-4C4C-A330-CCE3AE8552FE}"/>
              </a:ext>
            </a:extLst>
          </p:cNvPr>
          <p:cNvSpPr>
            <a:spLocks noGrp="1"/>
          </p:cNvSpPr>
          <p:nvPr>
            <p:ph type="dt" sz="half" idx="10"/>
          </p:nvPr>
        </p:nvSpPr>
        <p:spPr/>
        <p:txBody>
          <a:bodyPr/>
          <a:lstStyle/>
          <a:p>
            <a:fld id="{02A6A44E-34E7-4D0F-8135-5B92A375A5D8}" type="datetimeFigureOut">
              <a:rPr lang="uk-UA" smtClean="0"/>
              <a:t>06.06.2025</a:t>
            </a:fld>
            <a:endParaRPr lang="uk-UA"/>
          </a:p>
        </p:txBody>
      </p:sp>
      <p:sp>
        <p:nvSpPr>
          <p:cNvPr id="5" name="Footer Placeholder 4">
            <a:extLst>
              <a:ext uri="{FF2B5EF4-FFF2-40B4-BE49-F238E27FC236}">
                <a16:creationId xmlns:a16="http://schemas.microsoft.com/office/drawing/2014/main" id="{67FDF06C-2EDF-4214-8F43-BC24919682D4}"/>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4536CCD8-2B95-4B31-8E60-8202E32BFD4F}"/>
              </a:ext>
            </a:extLst>
          </p:cNvPr>
          <p:cNvSpPr>
            <a:spLocks noGrp="1"/>
          </p:cNvSpPr>
          <p:nvPr>
            <p:ph type="sldNum" sz="quarter" idx="12"/>
          </p:nvPr>
        </p:nvSpPr>
        <p:spPr/>
        <p:txBody>
          <a:bodyPr/>
          <a:lstStyle/>
          <a:p>
            <a:fld id="{8F3C4420-F4D9-4D39-9EEA-D7549E3403E3}" type="slidenum">
              <a:rPr lang="uk-UA" smtClean="0"/>
              <a:t>‹#›</a:t>
            </a:fld>
            <a:endParaRPr lang="uk-UA"/>
          </a:p>
        </p:txBody>
      </p:sp>
    </p:spTree>
    <p:extLst>
      <p:ext uri="{BB962C8B-B14F-4D97-AF65-F5344CB8AC3E}">
        <p14:creationId xmlns:p14="http://schemas.microsoft.com/office/powerpoint/2010/main" val="129174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AACE-0810-457C-BAF5-8FA10B6C5A12}"/>
              </a:ext>
            </a:extLst>
          </p:cNvPr>
          <p:cNvSpPr>
            <a:spLocks noGrp="1"/>
          </p:cNvSpPr>
          <p:nvPr>
            <p:ph type="title"/>
          </p:nvPr>
        </p:nvSpPr>
        <p:spPr/>
        <p:txBody>
          <a:bodyPr/>
          <a:lstStyle/>
          <a:p>
            <a:r>
              <a:rPr lang="en-US"/>
              <a:t>Click to edit Master title style</a:t>
            </a:r>
            <a:endParaRPr lang="uk-UA"/>
          </a:p>
        </p:txBody>
      </p:sp>
      <p:sp>
        <p:nvSpPr>
          <p:cNvPr id="3" name="Content Placeholder 2">
            <a:extLst>
              <a:ext uri="{FF2B5EF4-FFF2-40B4-BE49-F238E27FC236}">
                <a16:creationId xmlns:a16="http://schemas.microsoft.com/office/drawing/2014/main" id="{50EFE054-78C4-4318-8A15-EB11EAB38E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EF9F16FE-F242-4C26-9A02-B2803F487BB1}"/>
              </a:ext>
            </a:extLst>
          </p:cNvPr>
          <p:cNvSpPr>
            <a:spLocks noGrp="1"/>
          </p:cNvSpPr>
          <p:nvPr>
            <p:ph type="dt" sz="half" idx="10"/>
          </p:nvPr>
        </p:nvSpPr>
        <p:spPr/>
        <p:txBody>
          <a:bodyPr/>
          <a:lstStyle/>
          <a:p>
            <a:fld id="{02A6A44E-34E7-4D0F-8135-5B92A375A5D8}" type="datetimeFigureOut">
              <a:rPr lang="uk-UA" smtClean="0"/>
              <a:t>06.06.2025</a:t>
            </a:fld>
            <a:endParaRPr lang="uk-UA"/>
          </a:p>
        </p:txBody>
      </p:sp>
      <p:sp>
        <p:nvSpPr>
          <p:cNvPr id="5" name="Footer Placeholder 4">
            <a:extLst>
              <a:ext uri="{FF2B5EF4-FFF2-40B4-BE49-F238E27FC236}">
                <a16:creationId xmlns:a16="http://schemas.microsoft.com/office/drawing/2014/main" id="{7AEF08ED-847D-4DD6-ABC2-5CBFC2E1B412}"/>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AEC08FFA-C2FC-496F-B192-CC38B4172D7E}"/>
              </a:ext>
            </a:extLst>
          </p:cNvPr>
          <p:cNvSpPr>
            <a:spLocks noGrp="1"/>
          </p:cNvSpPr>
          <p:nvPr>
            <p:ph type="sldNum" sz="quarter" idx="12"/>
          </p:nvPr>
        </p:nvSpPr>
        <p:spPr/>
        <p:txBody>
          <a:bodyPr/>
          <a:lstStyle/>
          <a:p>
            <a:fld id="{8F3C4420-F4D9-4D39-9EEA-D7549E3403E3}" type="slidenum">
              <a:rPr lang="uk-UA" smtClean="0"/>
              <a:t>‹#›</a:t>
            </a:fld>
            <a:endParaRPr lang="uk-UA"/>
          </a:p>
        </p:txBody>
      </p:sp>
    </p:spTree>
    <p:extLst>
      <p:ext uri="{BB962C8B-B14F-4D97-AF65-F5344CB8AC3E}">
        <p14:creationId xmlns:p14="http://schemas.microsoft.com/office/powerpoint/2010/main" val="287025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9A85-83FF-4D0F-819E-24A1A9DA86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uk-UA"/>
          </a:p>
        </p:txBody>
      </p:sp>
      <p:sp>
        <p:nvSpPr>
          <p:cNvPr id="3" name="Text Placeholder 2">
            <a:extLst>
              <a:ext uri="{FF2B5EF4-FFF2-40B4-BE49-F238E27FC236}">
                <a16:creationId xmlns:a16="http://schemas.microsoft.com/office/drawing/2014/main" id="{4296109E-3DA2-4503-9C17-327567A98B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FC2391-D356-473D-AF68-7644135C4A72}"/>
              </a:ext>
            </a:extLst>
          </p:cNvPr>
          <p:cNvSpPr>
            <a:spLocks noGrp="1"/>
          </p:cNvSpPr>
          <p:nvPr>
            <p:ph type="dt" sz="half" idx="10"/>
          </p:nvPr>
        </p:nvSpPr>
        <p:spPr/>
        <p:txBody>
          <a:bodyPr/>
          <a:lstStyle/>
          <a:p>
            <a:fld id="{02A6A44E-34E7-4D0F-8135-5B92A375A5D8}" type="datetimeFigureOut">
              <a:rPr lang="uk-UA" smtClean="0"/>
              <a:t>06.06.2025</a:t>
            </a:fld>
            <a:endParaRPr lang="uk-UA"/>
          </a:p>
        </p:txBody>
      </p:sp>
      <p:sp>
        <p:nvSpPr>
          <p:cNvPr id="5" name="Footer Placeholder 4">
            <a:extLst>
              <a:ext uri="{FF2B5EF4-FFF2-40B4-BE49-F238E27FC236}">
                <a16:creationId xmlns:a16="http://schemas.microsoft.com/office/drawing/2014/main" id="{014B5ACE-01BE-42EC-B5E2-4931F79DF81E}"/>
              </a:ext>
            </a:extLst>
          </p:cNvPr>
          <p:cNvSpPr>
            <a:spLocks noGrp="1"/>
          </p:cNvSpPr>
          <p:nvPr>
            <p:ph type="ftr" sz="quarter" idx="11"/>
          </p:nvPr>
        </p:nvSpPr>
        <p:spPr/>
        <p:txBody>
          <a:bodyPr/>
          <a:lstStyle/>
          <a:p>
            <a:endParaRPr lang="uk-UA"/>
          </a:p>
        </p:txBody>
      </p:sp>
      <p:sp>
        <p:nvSpPr>
          <p:cNvPr id="6" name="Slide Number Placeholder 5">
            <a:extLst>
              <a:ext uri="{FF2B5EF4-FFF2-40B4-BE49-F238E27FC236}">
                <a16:creationId xmlns:a16="http://schemas.microsoft.com/office/drawing/2014/main" id="{D9490EB7-16B4-402D-9597-2058A1CC810F}"/>
              </a:ext>
            </a:extLst>
          </p:cNvPr>
          <p:cNvSpPr>
            <a:spLocks noGrp="1"/>
          </p:cNvSpPr>
          <p:nvPr>
            <p:ph type="sldNum" sz="quarter" idx="12"/>
          </p:nvPr>
        </p:nvSpPr>
        <p:spPr/>
        <p:txBody>
          <a:bodyPr/>
          <a:lstStyle/>
          <a:p>
            <a:fld id="{8F3C4420-F4D9-4D39-9EEA-D7549E3403E3}" type="slidenum">
              <a:rPr lang="uk-UA" smtClean="0"/>
              <a:t>‹#›</a:t>
            </a:fld>
            <a:endParaRPr lang="uk-UA"/>
          </a:p>
        </p:txBody>
      </p:sp>
    </p:spTree>
    <p:extLst>
      <p:ext uri="{BB962C8B-B14F-4D97-AF65-F5344CB8AC3E}">
        <p14:creationId xmlns:p14="http://schemas.microsoft.com/office/powerpoint/2010/main" val="402856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86DBA-66D4-461D-A9D8-0A827AFACEE7}"/>
              </a:ext>
            </a:extLst>
          </p:cNvPr>
          <p:cNvSpPr>
            <a:spLocks noGrp="1"/>
          </p:cNvSpPr>
          <p:nvPr>
            <p:ph type="title"/>
          </p:nvPr>
        </p:nvSpPr>
        <p:spPr/>
        <p:txBody>
          <a:bodyPr/>
          <a:lstStyle/>
          <a:p>
            <a:r>
              <a:rPr lang="en-US"/>
              <a:t>Click to edit Master title style</a:t>
            </a:r>
            <a:endParaRPr lang="uk-UA"/>
          </a:p>
        </p:txBody>
      </p:sp>
      <p:sp>
        <p:nvSpPr>
          <p:cNvPr id="3" name="Content Placeholder 2">
            <a:extLst>
              <a:ext uri="{FF2B5EF4-FFF2-40B4-BE49-F238E27FC236}">
                <a16:creationId xmlns:a16="http://schemas.microsoft.com/office/drawing/2014/main" id="{C3743FFD-F560-4A1E-9347-557E0B0A8F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Content Placeholder 3">
            <a:extLst>
              <a:ext uri="{FF2B5EF4-FFF2-40B4-BE49-F238E27FC236}">
                <a16:creationId xmlns:a16="http://schemas.microsoft.com/office/drawing/2014/main" id="{F904377A-5990-40B3-B1A7-B50328EA9F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Date Placeholder 4">
            <a:extLst>
              <a:ext uri="{FF2B5EF4-FFF2-40B4-BE49-F238E27FC236}">
                <a16:creationId xmlns:a16="http://schemas.microsoft.com/office/drawing/2014/main" id="{EA9786E8-3346-4AF2-974F-BC26E858DF83}"/>
              </a:ext>
            </a:extLst>
          </p:cNvPr>
          <p:cNvSpPr>
            <a:spLocks noGrp="1"/>
          </p:cNvSpPr>
          <p:nvPr>
            <p:ph type="dt" sz="half" idx="10"/>
          </p:nvPr>
        </p:nvSpPr>
        <p:spPr/>
        <p:txBody>
          <a:bodyPr/>
          <a:lstStyle/>
          <a:p>
            <a:fld id="{02A6A44E-34E7-4D0F-8135-5B92A375A5D8}" type="datetimeFigureOut">
              <a:rPr lang="uk-UA" smtClean="0"/>
              <a:t>06.06.2025</a:t>
            </a:fld>
            <a:endParaRPr lang="uk-UA"/>
          </a:p>
        </p:txBody>
      </p:sp>
      <p:sp>
        <p:nvSpPr>
          <p:cNvPr id="6" name="Footer Placeholder 5">
            <a:extLst>
              <a:ext uri="{FF2B5EF4-FFF2-40B4-BE49-F238E27FC236}">
                <a16:creationId xmlns:a16="http://schemas.microsoft.com/office/drawing/2014/main" id="{98DC9F7C-6A4C-4D62-88C5-DF52BEA85B2E}"/>
              </a:ext>
            </a:extLst>
          </p:cNvPr>
          <p:cNvSpPr>
            <a:spLocks noGrp="1"/>
          </p:cNvSpPr>
          <p:nvPr>
            <p:ph type="ftr" sz="quarter" idx="11"/>
          </p:nvPr>
        </p:nvSpPr>
        <p:spPr/>
        <p:txBody>
          <a:bodyPr/>
          <a:lstStyle/>
          <a:p>
            <a:endParaRPr lang="uk-UA"/>
          </a:p>
        </p:txBody>
      </p:sp>
      <p:sp>
        <p:nvSpPr>
          <p:cNvPr id="7" name="Slide Number Placeholder 6">
            <a:extLst>
              <a:ext uri="{FF2B5EF4-FFF2-40B4-BE49-F238E27FC236}">
                <a16:creationId xmlns:a16="http://schemas.microsoft.com/office/drawing/2014/main" id="{EA6FF471-61CD-4422-9A84-503E05BA80E0}"/>
              </a:ext>
            </a:extLst>
          </p:cNvPr>
          <p:cNvSpPr>
            <a:spLocks noGrp="1"/>
          </p:cNvSpPr>
          <p:nvPr>
            <p:ph type="sldNum" sz="quarter" idx="12"/>
          </p:nvPr>
        </p:nvSpPr>
        <p:spPr/>
        <p:txBody>
          <a:bodyPr/>
          <a:lstStyle/>
          <a:p>
            <a:fld id="{8F3C4420-F4D9-4D39-9EEA-D7549E3403E3}" type="slidenum">
              <a:rPr lang="uk-UA" smtClean="0"/>
              <a:t>‹#›</a:t>
            </a:fld>
            <a:endParaRPr lang="uk-UA"/>
          </a:p>
        </p:txBody>
      </p:sp>
    </p:spTree>
    <p:extLst>
      <p:ext uri="{BB962C8B-B14F-4D97-AF65-F5344CB8AC3E}">
        <p14:creationId xmlns:p14="http://schemas.microsoft.com/office/powerpoint/2010/main" val="13263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31EF-FA39-4ED8-94BE-7EB0D5AF5935}"/>
              </a:ext>
            </a:extLst>
          </p:cNvPr>
          <p:cNvSpPr>
            <a:spLocks noGrp="1"/>
          </p:cNvSpPr>
          <p:nvPr>
            <p:ph type="title"/>
          </p:nvPr>
        </p:nvSpPr>
        <p:spPr>
          <a:xfrm>
            <a:off x="839788" y="365125"/>
            <a:ext cx="10515600" cy="1325563"/>
          </a:xfrm>
        </p:spPr>
        <p:txBody>
          <a:bodyPr/>
          <a:lstStyle/>
          <a:p>
            <a:r>
              <a:rPr lang="en-US"/>
              <a:t>Click to edit Master title style</a:t>
            </a:r>
            <a:endParaRPr lang="uk-UA"/>
          </a:p>
        </p:txBody>
      </p:sp>
      <p:sp>
        <p:nvSpPr>
          <p:cNvPr id="3" name="Text Placeholder 2">
            <a:extLst>
              <a:ext uri="{FF2B5EF4-FFF2-40B4-BE49-F238E27FC236}">
                <a16:creationId xmlns:a16="http://schemas.microsoft.com/office/drawing/2014/main" id="{DF20F1B4-ABB4-4DB9-B9BB-698E16257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BFC1F7-9DB1-46C5-878E-D2EEFFE09D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Text Placeholder 4">
            <a:extLst>
              <a:ext uri="{FF2B5EF4-FFF2-40B4-BE49-F238E27FC236}">
                <a16:creationId xmlns:a16="http://schemas.microsoft.com/office/drawing/2014/main" id="{F97F2B04-BD99-49FC-A7C9-543BF9AD3F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0B4F0B-A991-4EFC-8CDF-0FACD7A3F8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7" name="Date Placeholder 6">
            <a:extLst>
              <a:ext uri="{FF2B5EF4-FFF2-40B4-BE49-F238E27FC236}">
                <a16:creationId xmlns:a16="http://schemas.microsoft.com/office/drawing/2014/main" id="{F1B519A1-CD0F-4990-A646-59817B9F61AB}"/>
              </a:ext>
            </a:extLst>
          </p:cNvPr>
          <p:cNvSpPr>
            <a:spLocks noGrp="1"/>
          </p:cNvSpPr>
          <p:nvPr>
            <p:ph type="dt" sz="half" idx="10"/>
          </p:nvPr>
        </p:nvSpPr>
        <p:spPr/>
        <p:txBody>
          <a:bodyPr/>
          <a:lstStyle/>
          <a:p>
            <a:fld id="{02A6A44E-34E7-4D0F-8135-5B92A375A5D8}" type="datetimeFigureOut">
              <a:rPr lang="uk-UA" smtClean="0"/>
              <a:t>06.06.2025</a:t>
            </a:fld>
            <a:endParaRPr lang="uk-UA"/>
          </a:p>
        </p:txBody>
      </p:sp>
      <p:sp>
        <p:nvSpPr>
          <p:cNvPr id="8" name="Footer Placeholder 7">
            <a:extLst>
              <a:ext uri="{FF2B5EF4-FFF2-40B4-BE49-F238E27FC236}">
                <a16:creationId xmlns:a16="http://schemas.microsoft.com/office/drawing/2014/main" id="{3A08D9E4-F137-460A-89BB-B67E1FD70A64}"/>
              </a:ext>
            </a:extLst>
          </p:cNvPr>
          <p:cNvSpPr>
            <a:spLocks noGrp="1"/>
          </p:cNvSpPr>
          <p:nvPr>
            <p:ph type="ftr" sz="quarter" idx="11"/>
          </p:nvPr>
        </p:nvSpPr>
        <p:spPr/>
        <p:txBody>
          <a:bodyPr/>
          <a:lstStyle/>
          <a:p>
            <a:endParaRPr lang="uk-UA"/>
          </a:p>
        </p:txBody>
      </p:sp>
      <p:sp>
        <p:nvSpPr>
          <p:cNvPr id="9" name="Slide Number Placeholder 8">
            <a:extLst>
              <a:ext uri="{FF2B5EF4-FFF2-40B4-BE49-F238E27FC236}">
                <a16:creationId xmlns:a16="http://schemas.microsoft.com/office/drawing/2014/main" id="{46827A90-4D95-4FBD-B3E1-DE2F7DC17083}"/>
              </a:ext>
            </a:extLst>
          </p:cNvPr>
          <p:cNvSpPr>
            <a:spLocks noGrp="1"/>
          </p:cNvSpPr>
          <p:nvPr>
            <p:ph type="sldNum" sz="quarter" idx="12"/>
          </p:nvPr>
        </p:nvSpPr>
        <p:spPr/>
        <p:txBody>
          <a:bodyPr/>
          <a:lstStyle/>
          <a:p>
            <a:fld id="{8F3C4420-F4D9-4D39-9EEA-D7549E3403E3}" type="slidenum">
              <a:rPr lang="uk-UA" smtClean="0"/>
              <a:t>‹#›</a:t>
            </a:fld>
            <a:endParaRPr lang="uk-UA"/>
          </a:p>
        </p:txBody>
      </p:sp>
    </p:spTree>
    <p:extLst>
      <p:ext uri="{BB962C8B-B14F-4D97-AF65-F5344CB8AC3E}">
        <p14:creationId xmlns:p14="http://schemas.microsoft.com/office/powerpoint/2010/main" val="247728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E908-A954-46DF-A5C0-676AE12BDAA9}"/>
              </a:ext>
            </a:extLst>
          </p:cNvPr>
          <p:cNvSpPr>
            <a:spLocks noGrp="1"/>
          </p:cNvSpPr>
          <p:nvPr>
            <p:ph type="title"/>
          </p:nvPr>
        </p:nvSpPr>
        <p:spPr/>
        <p:txBody>
          <a:bodyPr/>
          <a:lstStyle/>
          <a:p>
            <a:r>
              <a:rPr lang="en-US"/>
              <a:t>Click to edit Master title style</a:t>
            </a:r>
            <a:endParaRPr lang="uk-UA"/>
          </a:p>
        </p:txBody>
      </p:sp>
      <p:sp>
        <p:nvSpPr>
          <p:cNvPr id="3" name="Date Placeholder 2">
            <a:extLst>
              <a:ext uri="{FF2B5EF4-FFF2-40B4-BE49-F238E27FC236}">
                <a16:creationId xmlns:a16="http://schemas.microsoft.com/office/drawing/2014/main" id="{205A68CB-9386-4765-BA50-AD0AC42D67E1}"/>
              </a:ext>
            </a:extLst>
          </p:cNvPr>
          <p:cNvSpPr>
            <a:spLocks noGrp="1"/>
          </p:cNvSpPr>
          <p:nvPr>
            <p:ph type="dt" sz="half" idx="10"/>
          </p:nvPr>
        </p:nvSpPr>
        <p:spPr/>
        <p:txBody>
          <a:bodyPr/>
          <a:lstStyle/>
          <a:p>
            <a:fld id="{02A6A44E-34E7-4D0F-8135-5B92A375A5D8}" type="datetimeFigureOut">
              <a:rPr lang="uk-UA" smtClean="0"/>
              <a:t>06.06.2025</a:t>
            </a:fld>
            <a:endParaRPr lang="uk-UA"/>
          </a:p>
        </p:txBody>
      </p:sp>
      <p:sp>
        <p:nvSpPr>
          <p:cNvPr id="4" name="Footer Placeholder 3">
            <a:extLst>
              <a:ext uri="{FF2B5EF4-FFF2-40B4-BE49-F238E27FC236}">
                <a16:creationId xmlns:a16="http://schemas.microsoft.com/office/drawing/2014/main" id="{9806A99C-B7FE-43AF-98BD-E51AC7FB48CC}"/>
              </a:ext>
            </a:extLst>
          </p:cNvPr>
          <p:cNvSpPr>
            <a:spLocks noGrp="1"/>
          </p:cNvSpPr>
          <p:nvPr>
            <p:ph type="ftr" sz="quarter" idx="11"/>
          </p:nvPr>
        </p:nvSpPr>
        <p:spPr/>
        <p:txBody>
          <a:bodyPr/>
          <a:lstStyle/>
          <a:p>
            <a:endParaRPr lang="uk-UA"/>
          </a:p>
        </p:txBody>
      </p:sp>
      <p:sp>
        <p:nvSpPr>
          <p:cNvPr id="5" name="Slide Number Placeholder 4">
            <a:extLst>
              <a:ext uri="{FF2B5EF4-FFF2-40B4-BE49-F238E27FC236}">
                <a16:creationId xmlns:a16="http://schemas.microsoft.com/office/drawing/2014/main" id="{76049802-0A15-48A6-808D-1FD1FB767AA8}"/>
              </a:ext>
            </a:extLst>
          </p:cNvPr>
          <p:cNvSpPr>
            <a:spLocks noGrp="1"/>
          </p:cNvSpPr>
          <p:nvPr>
            <p:ph type="sldNum" sz="quarter" idx="12"/>
          </p:nvPr>
        </p:nvSpPr>
        <p:spPr/>
        <p:txBody>
          <a:bodyPr/>
          <a:lstStyle/>
          <a:p>
            <a:fld id="{8F3C4420-F4D9-4D39-9EEA-D7549E3403E3}" type="slidenum">
              <a:rPr lang="uk-UA" smtClean="0"/>
              <a:t>‹#›</a:t>
            </a:fld>
            <a:endParaRPr lang="uk-UA"/>
          </a:p>
        </p:txBody>
      </p:sp>
    </p:spTree>
    <p:extLst>
      <p:ext uri="{BB962C8B-B14F-4D97-AF65-F5344CB8AC3E}">
        <p14:creationId xmlns:p14="http://schemas.microsoft.com/office/powerpoint/2010/main" val="242563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6BBD11-EB6D-4491-9E2D-F8CD1F701EFD}"/>
              </a:ext>
            </a:extLst>
          </p:cNvPr>
          <p:cNvSpPr>
            <a:spLocks noGrp="1"/>
          </p:cNvSpPr>
          <p:nvPr>
            <p:ph type="dt" sz="half" idx="10"/>
          </p:nvPr>
        </p:nvSpPr>
        <p:spPr/>
        <p:txBody>
          <a:bodyPr/>
          <a:lstStyle/>
          <a:p>
            <a:fld id="{02A6A44E-34E7-4D0F-8135-5B92A375A5D8}" type="datetimeFigureOut">
              <a:rPr lang="uk-UA" smtClean="0"/>
              <a:t>06.06.2025</a:t>
            </a:fld>
            <a:endParaRPr lang="uk-UA"/>
          </a:p>
        </p:txBody>
      </p:sp>
      <p:sp>
        <p:nvSpPr>
          <p:cNvPr id="3" name="Footer Placeholder 2">
            <a:extLst>
              <a:ext uri="{FF2B5EF4-FFF2-40B4-BE49-F238E27FC236}">
                <a16:creationId xmlns:a16="http://schemas.microsoft.com/office/drawing/2014/main" id="{E25F6DD0-D1C7-4A7B-A03E-A412963E0071}"/>
              </a:ext>
            </a:extLst>
          </p:cNvPr>
          <p:cNvSpPr>
            <a:spLocks noGrp="1"/>
          </p:cNvSpPr>
          <p:nvPr>
            <p:ph type="ftr" sz="quarter" idx="11"/>
          </p:nvPr>
        </p:nvSpPr>
        <p:spPr/>
        <p:txBody>
          <a:bodyPr/>
          <a:lstStyle/>
          <a:p>
            <a:endParaRPr lang="uk-UA"/>
          </a:p>
        </p:txBody>
      </p:sp>
      <p:sp>
        <p:nvSpPr>
          <p:cNvPr id="4" name="Slide Number Placeholder 3">
            <a:extLst>
              <a:ext uri="{FF2B5EF4-FFF2-40B4-BE49-F238E27FC236}">
                <a16:creationId xmlns:a16="http://schemas.microsoft.com/office/drawing/2014/main" id="{BD9BDD2F-EA3D-49BC-8A19-10AA369C4D28}"/>
              </a:ext>
            </a:extLst>
          </p:cNvPr>
          <p:cNvSpPr>
            <a:spLocks noGrp="1"/>
          </p:cNvSpPr>
          <p:nvPr>
            <p:ph type="sldNum" sz="quarter" idx="12"/>
          </p:nvPr>
        </p:nvSpPr>
        <p:spPr/>
        <p:txBody>
          <a:bodyPr/>
          <a:lstStyle/>
          <a:p>
            <a:fld id="{8F3C4420-F4D9-4D39-9EEA-D7549E3403E3}" type="slidenum">
              <a:rPr lang="uk-UA" smtClean="0"/>
              <a:t>‹#›</a:t>
            </a:fld>
            <a:endParaRPr lang="uk-UA"/>
          </a:p>
        </p:txBody>
      </p:sp>
    </p:spTree>
    <p:extLst>
      <p:ext uri="{BB962C8B-B14F-4D97-AF65-F5344CB8AC3E}">
        <p14:creationId xmlns:p14="http://schemas.microsoft.com/office/powerpoint/2010/main" val="316358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6749D-EA62-46C0-BAC9-AC131E71CD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Content Placeholder 2">
            <a:extLst>
              <a:ext uri="{FF2B5EF4-FFF2-40B4-BE49-F238E27FC236}">
                <a16:creationId xmlns:a16="http://schemas.microsoft.com/office/drawing/2014/main" id="{2CF10208-8903-4F87-9E06-A22FDF5072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Text Placeholder 3">
            <a:extLst>
              <a:ext uri="{FF2B5EF4-FFF2-40B4-BE49-F238E27FC236}">
                <a16:creationId xmlns:a16="http://schemas.microsoft.com/office/drawing/2014/main" id="{E91382F9-1354-469C-B44D-4D76502DC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9AA3DE-818B-4400-ACFA-7EF6B2FD35B8}"/>
              </a:ext>
            </a:extLst>
          </p:cNvPr>
          <p:cNvSpPr>
            <a:spLocks noGrp="1"/>
          </p:cNvSpPr>
          <p:nvPr>
            <p:ph type="dt" sz="half" idx="10"/>
          </p:nvPr>
        </p:nvSpPr>
        <p:spPr/>
        <p:txBody>
          <a:bodyPr/>
          <a:lstStyle/>
          <a:p>
            <a:fld id="{02A6A44E-34E7-4D0F-8135-5B92A375A5D8}" type="datetimeFigureOut">
              <a:rPr lang="uk-UA" smtClean="0"/>
              <a:t>06.06.2025</a:t>
            </a:fld>
            <a:endParaRPr lang="uk-UA"/>
          </a:p>
        </p:txBody>
      </p:sp>
      <p:sp>
        <p:nvSpPr>
          <p:cNvPr id="6" name="Footer Placeholder 5">
            <a:extLst>
              <a:ext uri="{FF2B5EF4-FFF2-40B4-BE49-F238E27FC236}">
                <a16:creationId xmlns:a16="http://schemas.microsoft.com/office/drawing/2014/main" id="{ADB2A43D-6BCB-4DCB-A21E-4A9B18458B8A}"/>
              </a:ext>
            </a:extLst>
          </p:cNvPr>
          <p:cNvSpPr>
            <a:spLocks noGrp="1"/>
          </p:cNvSpPr>
          <p:nvPr>
            <p:ph type="ftr" sz="quarter" idx="11"/>
          </p:nvPr>
        </p:nvSpPr>
        <p:spPr/>
        <p:txBody>
          <a:bodyPr/>
          <a:lstStyle/>
          <a:p>
            <a:endParaRPr lang="uk-UA"/>
          </a:p>
        </p:txBody>
      </p:sp>
      <p:sp>
        <p:nvSpPr>
          <p:cNvPr id="7" name="Slide Number Placeholder 6">
            <a:extLst>
              <a:ext uri="{FF2B5EF4-FFF2-40B4-BE49-F238E27FC236}">
                <a16:creationId xmlns:a16="http://schemas.microsoft.com/office/drawing/2014/main" id="{29E47961-F94E-42E8-9913-C1D896AFD46A}"/>
              </a:ext>
            </a:extLst>
          </p:cNvPr>
          <p:cNvSpPr>
            <a:spLocks noGrp="1"/>
          </p:cNvSpPr>
          <p:nvPr>
            <p:ph type="sldNum" sz="quarter" idx="12"/>
          </p:nvPr>
        </p:nvSpPr>
        <p:spPr/>
        <p:txBody>
          <a:bodyPr/>
          <a:lstStyle/>
          <a:p>
            <a:fld id="{8F3C4420-F4D9-4D39-9EEA-D7549E3403E3}" type="slidenum">
              <a:rPr lang="uk-UA" smtClean="0"/>
              <a:t>‹#›</a:t>
            </a:fld>
            <a:endParaRPr lang="uk-UA"/>
          </a:p>
        </p:txBody>
      </p:sp>
    </p:spTree>
    <p:extLst>
      <p:ext uri="{BB962C8B-B14F-4D97-AF65-F5344CB8AC3E}">
        <p14:creationId xmlns:p14="http://schemas.microsoft.com/office/powerpoint/2010/main" val="206265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89584-9691-4F1E-AB63-08C2D3D40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Picture Placeholder 2">
            <a:extLst>
              <a:ext uri="{FF2B5EF4-FFF2-40B4-BE49-F238E27FC236}">
                <a16:creationId xmlns:a16="http://schemas.microsoft.com/office/drawing/2014/main" id="{85C2C8D6-20C0-4182-99C8-E17993421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Text Placeholder 3">
            <a:extLst>
              <a:ext uri="{FF2B5EF4-FFF2-40B4-BE49-F238E27FC236}">
                <a16:creationId xmlns:a16="http://schemas.microsoft.com/office/drawing/2014/main" id="{5D66CB1F-3A83-4B17-87F1-571AFD5DF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CD4C14-D97F-4C48-96CA-E0169FB5FA98}"/>
              </a:ext>
            </a:extLst>
          </p:cNvPr>
          <p:cNvSpPr>
            <a:spLocks noGrp="1"/>
          </p:cNvSpPr>
          <p:nvPr>
            <p:ph type="dt" sz="half" idx="10"/>
          </p:nvPr>
        </p:nvSpPr>
        <p:spPr/>
        <p:txBody>
          <a:bodyPr/>
          <a:lstStyle/>
          <a:p>
            <a:fld id="{02A6A44E-34E7-4D0F-8135-5B92A375A5D8}" type="datetimeFigureOut">
              <a:rPr lang="uk-UA" smtClean="0"/>
              <a:t>06.06.2025</a:t>
            </a:fld>
            <a:endParaRPr lang="uk-UA"/>
          </a:p>
        </p:txBody>
      </p:sp>
      <p:sp>
        <p:nvSpPr>
          <p:cNvPr id="6" name="Footer Placeholder 5">
            <a:extLst>
              <a:ext uri="{FF2B5EF4-FFF2-40B4-BE49-F238E27FC236}">
                <a16:creationId xmlns:a16="http://schemas.microsoft.com/office/drawing/2014/main" id="{A88D5ECB-52F8-42FB-81A4-E0F69AA372E4}"/>
              </a:ext>
            </a:extLst>
          </p:cNvPr>
          <p:cNvSpPr>
            <a:spLocks noGrp="1"/>
          </p:cNvSpPr>
          <p:nvPr>
            <p:ph type="ftr" sz="quarter" idx="11"/>
          </p:nvPr>
        </p:nvSpPr>
        <p:spPr/>
        <p:txBody>
          <a:bodyPr/>
          <a:lstStyle/>
          <a:p>
            <a:endParaRPr lang="uk-UA"/>
          </a:p>
        </p:txBody>
      </p:sp>
      <p:sp>
        <p:nvSpPr>
          <p:cNvPr id="7" name="Slide Number Placeholder 6">
            <a:extLst>
              <a:ext uri="{FF2B5EF4-FFF2-40B4-BE49-F238E27FC236}">
                <a16:creationId xmlns:a16="http://schemas.microsoft.com/office/drawing/2014/main" id="{D7947F00-E927-4ED5-BFF0-4D609403BD64}"/>
              </a:ext>
            </a:extLst>
          </p:cNvPr>
          <p:cNvSpPr>
            <a:spLocks noGrp="1"/>
          </p:cNvSpPr>
          <p:nvPr>
            <p:ph type="sldNum" sz="quarter" idx="12"/>
          </p:nvPr>
        </p:nvSpPr>
        <p:spPr/>
        <p:txBody>
          <a:bodyPr/>
          <a:lstStyle/>
          <a:p>
            <a:fld id="{8F3C4420-F4D9-4D39-9EEA-D7549E3403E3}" type="slidenum">
              <a:rPr lang="uk-UA" smtClean="0"/>
              <a:t>‹#›</a:t>
            </a:fld>
            <a:endParaRPr lang="uk-UA"/>
          </a:p>
        </p:txBody>
      </p:sp>
    </p:spTree>
    <p:extLst>
      <p:ext uri="{BB962C8B-B14F-4D97-AF65-F5344CB8AC3E}">
        <p14:creationId xmlns:p14="http://schemas.microsoft.com/office/powerpoint/2010/main" val="352150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D283C5-2FF6-40F9-9729-F9B7A0A417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uk-UA"/>
          </a:p>
        </p:txBody>
      </p:sp>
      <p:sp>
        <p:nvSpPr>
          <p:cNvPr id="3" name="Text Placeholder 2">
            <a:extLst>
              <a:ext uri="{FF2B5EF4-FFF2-40B4-BE49-F238E27FC236}">
                <a16:creationId xmlns:a16="http://schemas.microsoft.com/office/drawing/2014/main" id="{8F93363F-9E88-413E-95DB-12983A9CD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5A8BDC0E-BB23-4FF1-8DD5-5FD57C9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6A44E-34E7-4D0F-8135-5B92A375A5D8}" type="datetimeFigureOut">
              <a:rPr lang="uk-UA" smtClean="0"/>
              <a:t>06.06.2025</a:t>
            </a:fld>
            <a:endParaRPr lang="uk-UA"/>
          </a:p>
        </p:txBody>
      </p:sp>
      <p:sp>
        <p:nvSpPr>
          <p:cNvPr id="5" name="Footer Placeholder 4">
            <a:extLst>
              <a:ext uri="{FF2B5EF4-FFF2-40B4-BE49-F238E27FC236}">
                <a16:creationId xmlns:a16="http://schemas.microsoft.com/office/drawing/2014/main" id="{EC7BA474-5FDB-4347-AF54-89988D50F8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Slide Number Placeholder 5">
            <a:extLst>
              <a:ext uri="{FF2B5EF4-FFF2-40B4-BE49-F238E27FC236}">
                <a16:creationId xmlns:a16="http://schemas.microsoft.com/office/drawing/2014/main" id="{2CCEC0EC-6153-4FAD-8E65-24F6D4408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C4420-F4D9-4D39-9EEA-D7549E3403E3}" type="slidenum">
              <a:rPr lang="uk-UA" smtClean="0"/>
              <a:t>‹#›</a:t>
            </a:fld>
            <a:endParaRPr lang="uk-UA"/>
          </a:p>
        </p:txBody>
      </p:sp>
    </p:spTree>
    <p:extLst>
      <p:ext uri="{BB962C8B-B14F-4D97-AF65-F5344CB8AC3E}">
        <p14:creationId xmlns:p14="http://schemas.microsoft.com/office/powerpoint/2010/main" val="379442348"/>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5752-2FCD-49D4-9079-DC877CA421D7}"/>
              </a:ext>
            </a:extLst>
          </p:cNvPr>
          <p:cNvSpPr>
            <a:spLocks noGrp="1"/>
          </p:cNvSpPr>
          <p:nvPr>
            <p:ph type="ctrTitle"/>
          </p:nvPr>
        </p:nvSpPr>
        <p:spPr>
          <a:xfrm>
            <a:off x="1524000" y="1283676"/>
            <a:ext cx="9144000" cy="1233731"/>
          </a:xfrm>
        </p:spPr>
        <p:txBody>
          <a:bodyPr>
            <a:normAutofit/>
          </a:bodyPr>
          <a:lstStyle/>
          <a:p>
            <a:r>
              <a:rPr lang="uk-UA" sz="4500" b="1" dirty="0">
                <a:latin typeface="Times New Roman" panose="02020603050405020304" pitchFamily="18" charset="0"/>
                <a:cs typeface="Times New Roman" panose="02020603050405020304" pitchFamily="18" charset="0"/>
              </a:rPr>
              <a:t>Кваліфікаційна робота бакалавра</a:t>
            </a:r>
          </a:p>
        </p:txBody>
      </p:sp>
      <p:sp>
        <p:nvSpPr>
          <p:cNvPr id="3" name="Subtitle 2">
            <a:extLst>
              <a:ext uri="{FF2B5EF4-FFF2-40B4-BE49-F238E27FC236}">
                <a16:creationId xmlns:a16="http://schemas.microsoft.com/office/drawing/2014/main" id="{1C7E7AA2-2A1D-4311-BE05-404385BA10C9}"/>
              </a:ext>
            </a:extLst>
          </p:cNvPr>
          <p:cNvSpPr>
            <a:spLocks noGrp="1"/>
          </p:cNvSpPr>
          <p:nvPr>
            <p:ph type="subTitle" idx="1"/>
          </p:nvPr>
        </p:nvSpPr>
        <p:spPr>
          <a:xfrm>
            <a:off x="1524000" y="308895"/>
            <a:ext cx="9144000" cy="1233731"/>
          </a:xfrm>
        </p:spPr>
        <p:txBody>
          <a:bodyPr>
            <a:normAutofit/>
          </a:bodyPr>
          <a:lstStyle/>
          <a:p>
            <a:r>
              <a:rPr lang="uk-UA" b="1" dirty="0">
                <a:latin typeface="Times New Roman" panose="02020603050405020304" pitchFamily="18" charset="0"/>
                <a:cs typeface="Times New Roman" panose="02020603050405020304" pitchFamily="18" charset="0"/>
              </a:rPr>
              <a:t>Міністерство освіти і науки України</a:t>
            </a:r>
            <a:br>
              <a:rPr lang="en-US" b="1" dirty="0">
                <a:latin typeface="Times New Roman" panose="02020603050405020304" pitchFamily="18" charset="0"/>
                <a:cs typeface="Times New Roman" panose="02020603050405020304" pitchFamily="18" charset="0"/>
              </a:rPr>
            </a:br>
            <a:r>
              <a:rPr lang="uk-UA" b="1" dirty="0">
                <a:latin typeface="Times New Roman" panose="02020603050405020304" pitchFamily="18" charset="0"/>
                <a:cs typeface="Times New Roman" panose="02020603050405020304" pitchFamily="18" charset="0"/>
              </a:rPr>
              <a:t>Харківський національний університет радіоелектроніки</a:t>
            </a:r>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10AE9ED6-11A5-455D-BF8E-2349C2AD646D}"/>
              </a:ext>
            </a:extLst>
          </p:cNvPr>
          <p:cNvSpPr txBox="1">
            <a:spLocks/>
          </p:cNvSpPr>
          <p:nvPr/>
        </p:nvSpPr>
        <p:spPr>
          <a:xfrm>
            <a:off x="1524000" y="2901583"/>
            <a:ext cx="9144000" cy="12337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dirty="0" err="1">
                <a:latin typeface="Times New Roman" panose="02020603050405020304" pitchFamily="18" charset="0"/>
                <a:cs typeface="Times New Roman" panose="02020603050405020304" pitchFamily="18" charset="0"/>
              </a:rPr>
              <a:t>Ігровий</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програмний</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застосунок</a:t>
            </a:r>
            <a:r>
              <a:rPr lang="ru-RU" dirty="0">
                <a:latin typeface="Times New Roman" panose="02020603050405020304" pitchFamily="18" charset="0"/>
                <a:cs typeface="Times New Roman" panose="02020603050405020304" pitchFamily="18" charset="0"/>
              </a:rPr>
              <a:t> в </a:t>
            </a:r>
            <a:r>
              <a:rPr lang="ru-RU" dirty="0" err="1">
                <a:latin typeface="Times New Roman" panose="02020603050405020304" pitchFamily="18" charset="0"/>
                <a:cs typeface="Times New Roman" panose="02020603050405020304" pitchFamily="18" charset="0"/>
              </a:rPr>
              <a:t>жанрі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Action</a:t>
            </a:r>
            <a:r>
              <a:rPr lang="ru-RU" dirty="0">
                <a:latin typeface="Times New Roman" panose="02020603050405020304" pitchFamily="18" charset="0"/>
                <a:cs typeface="Times New Roman" panose="02020603050405020304" pitchFamily="18" charset="0"/>
              </a:rPr>
              <a:t> RPG, </a:t>
            </a:r>
            <a:r>
              <a:rPr lang="ru-RU" dirty="0" err="1">
                <a:latin typeface="Times New Roman" panose="02020603050405020304" pitchFamily="18" charset="0"/>
                <a:cs typeface="Times New Roman" panose="02020603050405020304" pitchFamily="18" charset="0"/>
              </a:rPr>
              <a:t>піджанр</a:t>
            </a:r>
            <a:r>
              <a:rPr lang="ru-RU" dirty="0">
                <a:latin typeface="Times New Roman" panose="02020603050405020304" pitchFamily="18" charset="0"/>
                <a:cs typeface="Times New Roman" panose="02020603050405020304" pitchFamily="18" charset="0"/>
              </a:rPr>
              <a:t> Souls-like</a:t>
            </a:r>
            <a:r>
              <a:rPr lang="en-US"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Бойова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підсистема</a:t>
            </a:r>
            <a:r>
              <a:rPr lang="ru-RU" dirty="0">
                <a:latin typeface="Times New Roman" panose="02020603050405020304" pitchFamily="18" charset="0"/>
                <a:cs typeface="Times New Roman" panose="02020603050405020304" pitchFamily="18" charset="0"/>
              </a:rPr>
              <a:t> з </a:t>
            </a:r>
            <a:r>
              <a:rPr lang="ru-RU" dirty="0" err="1">
                <a:latin typeface="Times New Roman" panose="02020603050405020304" pitchFamily="18" charset="0"/>
                <a:cs typeface="Times New Roman" panose="02020603050405020304" pitchFamily="18" charset="0"/>
              </a:rPr>
              <a:t>елементами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розвитку</a:t>
            </a:r>
            <a:r>
              <a:rPr lang="ru-RU" dirty="0">
                <a:latin typeface="Times New Roman" panose="02020603050405020304" pitchFamily="18" charset="0"/>
                <a:cs typeface="Times New Roman" panose="02020603050405020304" pitchFamily="18" charset="0"/>
              </a:rPr>
              <a:t> персонажу.</a:t>
            </a: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D7E2F4B7-6D9A-48D0-8D97-C50770994DC5}"/>
              </a:ext>
            </a:extLst>
          </p:cNvPr>
          <p:cNvSpPr/>
          <p:nvPr/>
        </p:nvSpPr>
        <p:spPr>
          <a:xfrm>
            <a:off x="0" y="4756786"/>
            <a:ext cx="121920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8" name="Subtitle 2">
            <a:extLst>
              <a:ext uri="{FF2B5EF4-FFF2-40B4-BE49-F238E27FC236}">
                <a16:creationId xmlns:a16="http://schemas.microsoft.com/office/drawing/2014/main" id="{CEFA5F4C-CB6E-4390-9839-2EBC83C334D8}"/>
              </a:ext>
            </a:extLst>
          </p:cNvPr>
          <p:cNvSpPr txBox="1">
            <a:spLocks/>
          </p:cNvSpPr>
          <p:nvPr/>
        </p:nvSpPr>
        <p:spPr>
          <a:xfrm>
            <a:off x="1866900" y="5142171"/>
            <a:ext cx="2098430" cy="14491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uk-UA" sz="2000" dirty="0">
                <a:latin typeface="Times New Roman" panose="02020603050405020304" pitchFamily="18" charset="0"/>
                <a:cs typeface="Times New Roman" panose="02020603050405020304" pitchFamily="18" charset="0"/>
              </a:rPr>
              <a:t>Виконав:</a:t>
            </a:r>
            <a:br>
              <a:rPr lang="uk-UA" sz="2000" dirty="0">
                <a:latin typeface="Times New Roman" panose="02020603050405020304" pitchFamily="18" charset="0"/>
                <a:cs typeface="Times New Roman" panose="02020603050405020304" pitchFamily="18" charset="0"/>
              </a:rPr>
            </a:br>
            <a:r>
              <a:rPr lang="uk-UA" sz="2000" dirty="0">
                <a:latin typeface="Times New Roman" panose="02020603050405020304" pitchFamily="18" charset="0"/>
                <a:cs typeface="Times New Roman" panose="02020603050405020304" pitchFamily="18" charset="0"/>
              </a:rPr>
              <a:t>ст. гр. ПЗПІ-21-6</a:t>
            </a:r>
            <a:br>
              <a:rPr lang="uk-UA" sz="2000" dirty="0">
                <a:latin typeface="Times New Roman" panose="02020603050405020304" pitchFamily="18" charset="0"/>
                <a:cs typeface="Times New Roman" panose="02020603050405020304" pitchFamily="18" charset="0"/>
              </a:rPr>
            </a:br>
            <a:r>
              <a:rPr lang="uk-UA" sz="2000" dirty="0">
                <a:latin typeface="Times New Roman" panose="02020603050405020304" pitchFamily="18" charset="0"/>
                <a:cs typeface="Times New Roman" panose="02020603050405020304" pitchFamily="18" charset="0"/>
              </a:rPr>
              <a:t>Ткачов А. О. </a:t>
            </a:r>
            <a:endParaRPr lang="en-US" sz="2000" dirty="0">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DC8BB207-A922-4D14-97D1-70E08BB7EB3D}"/>
              </a:ext>
            </a:extLst>
          </p:cNvPr>
          <p:cNvSpPr txBox="1">
            <a:spLocks/>
          </p:cNvSpPr>
          <p:nvPr/>
        </p:nvSpPr>
        <p:spPr>
          <a:xfrm>
            <a:off x="7710854" y="5160420"/>
            <a:ext cx="2517530" cy="14491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uk-UA" sz="2000" dirty="0">
                <a:latin typeface="Times New Roman" panose="02020603050405020304" pitchFamily="18" charset="0"/>
                <a:cs typeface="Times New Roman" panose="02020603050405020304" pitchFamily="18" charset="0"/>
              </a:rPr>
              <a:t>Науковий керівник:</a:t>
            </a:r>
            <a:br>
              <a:rPr lang="uk-UA" sz="2000" dirty="0">
                <a:latin typeface="Times New Roman" panose="02020603050405020304" pitchFamily="18" charset="0"/>
                <a:cs typeface="Times New Roman" panose="02020603050405020304" pitchFamily="18" charset="0"/>
              </a:rPr>
            </a:br>
            <a:r>
              <a:rPr lang="uk-UA" sz="2000" dirty="0" err="1">
                <a:latin typeface="Times New Roman" panose="02020603050405020304" pitchFamily="18" charset="0"/>
                <a:cs typeface="Times New Roman" panose="02020603050405020304" pitchFamily="18" charset="0"/>
              </a:rPr>
              <a:t>к.т.н</a:t>
            </a:r>
            <a:r>
              <a:rPr lang="uk-UA" sz="2000" dirty="0">
                <a:latin typeface="Times New Roman" panose="02020603050405020304" pitchFamily="18" charset="0"/>
                <a:cs typeface="Times New Roman" panose="02020603050405020304" pitchFamily="18" charset="0"/>
              </a:rPr>
              <a:t>., доц.</a:t>
            </a:r>
            <a:br>
              <a:rPr lang="uk-UA" sz="2000" dirty="0">
                <a:latin typeface="Times New Roman" panose="02020603050405020304" pitchFamily="18" charset="0"/>
                <a:cs typeface="Times New Roman" panose="02020603050405020304" pitchFamily="18" charset="0"/>
              </a:rPr>
            </a:br>
            <a:r>
              <a:rPr lang="uk-UA" sz="2000" dirty="0">
                <a:latin typeface="Times New Roman" panose="02020603050405020304" pitchFamily="18" charset="0"/>
                <a:cs typeface="Times New Roman" panose="02020603050405020304" pitchFamily="18" charset="0"/>
              </a:rPr>
              <a:t>Калиниченко О. В.</a:t>
            </a:r>
            <a:endParaRPr lang="en-US" sz="2000"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5A3B4CB6-DB16-40D0-8623-BAD61DC436B5}"/>
              </a:ext>
            </a:extLst>
          </p:cNvPr>
          <p:cNvGrpSpPr/>
          <p:nvPr/>
        </p:nvGrpSpPr>
        <p:grpSpPr>
          <a:xfrm>
            <a:off x="87922" y="6333976"/>
            <a:ext cx="457200" cy="429066"/>
            <a:chOff x="87922" y="6333976"/>
            <a:chExt cx="457200" cy="429066"/>
          </a:xfrm>
        </p:grpSpPr>
        <p:sp>
          <p:nvSpPr>
            <p:cNvPr id="5" name="Circle: Hollow 4">
              <a:extLst>
                <a:ext uri="{FF2B5EF4-FFF2-40B4-BE49-F238E27FC236}">
                  <a16:creationId xmlns:a16="http://schemas.microsoft.com/office/drawing/2014/main" id="{4CEB4300-C7CE-4583-BB14-3AC7444C3682}"/>
                </a:ext>
              </a:extLst>
            </p:cNvPr>
            <p:cNvSpPr/>
            <p:nvPr/>
          </p:nvSpPr>
          <p:spPr>
            <a:xfrm>
              <a:off x="87922" y="6333976"/>
              <a:ext cx="457200" cy="429066"/>
            </a:xfrm>
            <a:prstGeom prst="donut">
              <a:avLst>
                <a:gd name="adj" fmla="val 363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solidFill>
                  <a:schemeClr val="tx1"/>
                </a:solidFill>
              </a:endParaRPr>
            </a:p>
          </p:txBody>
        </p:sp>
        <p:sp>
          <p:nvSpPr>
            <p:cNvPr id="10" name="Subtitle 2">
              <a:extLst>
                <a:ext uri="{FF2B5EF4-FFF2-40B4-BE49-F238E27FC236}">
                  <a16:creationId xmlns:a16="http://schemas.microsoft.com/office/drawing/2014/main" id="{9E9FBDAF-6D1C-4279-96AB-52888D80971C}"/>
                </a:ext>
              </a:extLst>
            </p:cNvPr>
            <p:cNvSpPr txBox="1">
              <a:spLocks/>
            </p:cNvSpPr>
            <p:nvPr/>
          </p:nvSpPr>
          <p:spPr>
            <a:xfrm>
              <a:off x="156794" y="6369145"/>
              <a:ext cx="337039" cy="3938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Times New Roman" panose="02020603050405020304" pitchFamily="18" charset="0"/>
                  <a:cs typeface="Times New Roman" panose="02020603050405020304" pitchFamily="18" charset="0"/>
                </a:rPr>
                <a:t>1</a:t>
              </a:r>
            </a:p>
          </p:txBody>
        </p:sp>
      </p:grpSp>
    </p:spTree>
    <p:extLst>
      <p:ext uri="{BB962C8B-B14F-4D97-AF65-F5344CB8AC3E}">
        <p14:creationId xmlns:p14="http://schemas.microsoft.com/office/powerpoint/2010/main" val="1936998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B57F38-D8E3-4495-B949-F560DFB3CAE2}"/>
              </a:ext>
            </a:extLst>
          </p:cNvPr>
          <p:cNvSpPr/>
          <p:nvPr/>
        </p:nvSpPr>
        <p:spPr>
          <a:xfrm>
            <a:off x="0" y="958509"/>
            <a:ext cx="129246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5" name="Rectangle 4">
            <a:extLst>
              <a:ext uri="{FF2B5EF4-FFF2-40B4-BE49-F238E27FC236}">
                <a16:creationId xmlns:a16="http://schemas.microsoft.com/office/drawing/2014/main" id="{650C0DFD-CA08-4D72-8319-F1A8259B1499}"/>
              </a:ext>
            </a:extLst>
          </p:cNvPr>
          <p:cNvSpPr/>
          <p:nvPr/>
        </p:nvSpPr>
        <p:spPr>
          <a:xfrm>
            <a:off x="1292469" y="819911"/>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6" name="Rectangle 5">
            <a:extLst>
              <a:ext uri="{FF2B5EF4-FFF2-40B4-BE49-F238E27FC236}">
                <a16:creationId xmlns:a16="http://schemas.microsoft.com/office/drawing/2014/main" id="{1E7B5501-C3AF-45D2-86F7-75BD56362C6F}"/>
              </a:ext>
            </a:extLst>
          </p:cNvPr>
          <p:cNvSpPr/>
          <p:nvPr/>
        </p:nvSpPr>
        <p:spPr>
          <a:xfrm>
            <a:off x="5617702" y="958509"/>
            <a:ext cx="6574298"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7" name="Rectangle 6">
            <a:extLst>
              <a:ext uri="{FF2B5EF4-FFF2-40B4-BE49-F238E27FC236}">
                <a16:creationId xmlns:a16="http://schemas.microsoft.com/office/drawing/2014/main" id="{64628535-E148-474C-A648-0D8003D1C75D}"/>
              </a:ext>
            </a:extLst>
          </p:cNvPr>
          <p:cNvSpPr/>
          <p:nvPr/>
        </p:nvSpPr>
        <p:spPr>
          <a:xfrm>
            <a:off x="5617702" y="819911"/>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8" name="Subtitle 2">
            <a:extLst>
              <a:ext uri="{FF2B5EF4-FFF2-40B4-BE49-F238E27FC236}">
                <a16:creationId xmlns:a16="http://schemas.microsoft.com/office/drawing/2014/main" id="{44456FD3-B8C7-4240-81D9-CF69523D5A9B}"/>
              </a:ext>
            </a:extLst>
          </p:cNvPr>
          <p:cNvSpPr txBox="1">
            <a:spLocks/>
          </p:cNvSpPr>
          <p:nvPr/>
        </p:nvSpPr>
        <p:spPr>
          <a:xfrm>
            <a:off x="1462454" y="785507"/>
            <a:ext cx="4030982" cy="430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uk-UA" b="1" dirty="0">
                <a:latin typeface="Times New Roman" panose="02020603050405020304" pitchFamily="18" charset="0"/>
                <a:cs typeface="Times New Roman" panose="02020603050405020304" pitchFamily="18" charset="0"/>
              </a:rPr>
              <a:t>Можливості використання</a:t>
            </a:r>
            <a:endParaRPr lang="en-US" b="1"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3740EEED-879E-46FF-8DB8-57F3FD3BE7FB}"/>
              </a:ext>
            </a:extLst>
          </p:cNvPr>
          <p:cNvGrpSpPr/>
          <p:nvPr/>
        </p:nvGrpSpPr>
        <p:grpSpPr>
          <a:xfrm>
            <a:off x="87922" y="6333976"/>
            <a:ext cx="464527" cy="429066"/>
            <a:chOff x="87922" y="6333976"/>
            <a:chExt cx="464527" cy="429066"/>
          </a:xfrm>
        </p:grpSpPr>
        <p:sp>
          <p:nvSpPr>
            <p:cNvPr id="11" name="Circle: Hollow 10">
              <a:extLst>
                <a:ext uri="{FF2B5EF4-FFF2-40B4-BE49-F238E27FC236}">
                  <a16:creationId xmlns:a16="http://schemas.microsoft.com/office/drawing/2014/main" id="{6626E226-9544-496D-B4AF-9A9857AA4355}"/>
                </a:ext>
              </a:extLst>
            </p:cNvPr>
            <p:cNvSpPr/>
            <p:nvPr/>
          </p:nvSpPr>
          <p:spPr>
            <a:xfrm>
              <a:off x="87922" y="6333976"/>
              <a:ext cx="457200" cy="429066"/>
            </a:xfrm>
            <a:prstGeom prst="donut">
              <a:avLst>
                <a:gd name="adj" fmla="val 363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solidFill>
                  <a:schemeClr val="tx1"/>
                </a:solidFill>
              </a:endParaRPr>
            </a:p>
          </p:txBody>
        </p:sp>
        <p:sp>
          <p:nvSpPr>
            <p:cNvPr id="12" name="Subtitle 2">
              <a:extLst>
                <a:ext uri="{FF2B5EF4-FFF2-40B4-BE49-F238E27FC236}">
                  <a16:creationId xmlns:a16="http://schemas.microsoft.com/office/drawing/2014/main" id="{35F5897A-DDA5-4EAB-A02D-444DE69EC3EF}"/>
                </a:ext>
              </a:extLst>
            </p:cNvPr>
            <p:cNvSpPr txBox="1">
              <a:spLocks/>
            </p:cNvSpPr>
            <p:nvPr/>
          </p:nvSpPr>
          <p:spPr>
            <a:xfrm>
              <a:off x="95249" y="6369145"/>
              <a:ext cx="457200" cy="3938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uk-UA" sz="2000" dirty="0">
                  <a:latin typeface="Times New Roman" panose="02020603050405020304" pitchFamily="18" charset="0"/>
                  <a:cs typeface="Times New Roman" panose="02020603050405020304" pitchFamily="18" charset="0"/>
                </a:rPr>
                <a:t>10</a:t>
              </a:r>
              <a:endParaRPr lang="en-US" sz="2000" dirty="0">
                <a:latin typeface="Times New Roman" panose="02020603050405020304" pitchFamily="18" charset="0"/>
                <a:cs typeface="Times New Roman" panose="02020603050405020304" pitchFamily="18" charset="0"/>
              </a:endParaRPr>
            </a:p>
          </p:txBody>
        </p:sp>
      </p:grpSp>
      <p:sp>
        <p:nvSpPr>
          <p:cNvPr id="13" name="Subtitle 2">
            <a:extLst>
              <a:ext uri="{FF2B5EF4-FFF2-40B4-BE49-F238E27FC236}">
                <a16:creationId xmlns:a16="http://schemas.microsoft.com/office/drawing/2014/main" id="{03DF52CE-BE0D-4BD7-A509-4A2DF4663AF3}"/>
              </a:ext>
            </a:extLst>
          </p:cNvPr>
          <p:cNvSpPr txBox="1">
            <a:spLocks/>
          </p:cNvSpPr>
          <p:nvPr/>
        </p:nvSpPr>
        <p:spPr>
          <a:xfrm>
            <a:off x="885828" y="1742257"/>
            <a:ext cx="10243476" cy="40518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uk-UA" dirty="0">
                <a:latin typeface="Times New Roman" panose="02020603050405020304" pitchFamily="18" charset="0"/>
                <a:cs typeface="Times New Roman" panose="02020603050405020304" pitchFamily="18" charset="0"/>
              </a:rPr>
              <a:t>Поточна реалізація: 1 рівень, 2 звичайних ворога та один бос. Реалізовані механіки атаки, блокування, парирування, використання та відновлення витривалості, завдання та отримання шкоди, </a:t>
            </a:r>
            <a:r>
              <a:rPr lang="uk-UA" dirty="0" err="1">
                <a:latin typeface="Times New Roman" panose="02020603050405020304" pitchFamily="18" charset="0"/>
                <a:cs typeface="Times New Roman" panose="02020603050405020304" pitchFamily="18" charset="0"/>
              </a:rPr>
              <a:t>комбо</a:t>
            </a:r>
            <a:r>
              <a:rPr lang="uk-UA" dirty="0">
                <a:latin typeface="Times New Roman" panose="02020603050405020304" pitchFamily="18" charset="0"/>
                <a:cs typeface="Times New Roman" panose="02020603050405020304" pitchFamily="18" charset="0"/>
              </a:rPr>
              <a:t>-атаки, сильні </a:t>
            </a:r>
            <a:r>
              <a:rPr lang="uk-UA" dirty="0" err="1">
                <a:latin typeface="Times New Roman" panose="02020603050405020304" pitchFamily="18" charset="0"/>
                <a:cs typeface="Times New Roman" panose="02020603050405020304" pitchFamily="18" charset="0"/>
              </a:rPr>
              <a:t>комбо</a:t>
            </a:r>
            <a:r>
              <a:rPr lang="uk-UA" dirty="0">
                <a:latin typeface="Times New Roman" panose="02020603050405020304" pitchFamily="18" charset="0"/>
                <a:cs typeface="Times New Roman" panose="02020603050405020304" pitchFamily="18" charset="0"/>
              </a:rPr>
              <a:t>-атаки, інвентар, спорядження, кільця, система стрільби з луку, ухиляння, зосередження на цілі, </a:t>
            </a:r>
            <a:r>
              <a:rPr lang="uk-UA" dirty="0" err="1">
                <a:latin typeface="Times New Roman" panose="02020603050405020304" pitchFamily="18" charset="0"/>
                <a:cs typeface="Times New Roman" panose="02020603050405020304" pitchFamily="18" charset="0"/>
              </a:rPr>
              <a:t>телепортація</a:t>
            </a:r>
            <a:r>
              <a:rPr lang="uk-UA" dirty="0">
                <a:latin typeface="Times New Roman" panose="02020603050405020304" pitchFamily="18" charset="0"/>
                <a:cs typeface="Times New Roman" panose="02020603050405020304" pitchFamily="18" charset="0"/>
              </a:rPr>
              <a:t>, поліпшення персонажа тощо.</a:t>
            </a:r>
          </a:p>
          <a:p>
            <a:pPr algn="l"/>
            <a:r>
              <a:rPr lang="uk-UA"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v"/>
            </a:pPr>
            <a:r>
              <a:rPr lang="uk-UA" dirty="0">
                <a:latin typeface="Times New Roman" panose="02020603050405020304" pitchFamily="18" charset="0"/>
                <a:cs typeface="Times New Roman" panose="02020603050405020304" pitchFamily="18" charset="0"/>
              </a:rPr>
              <a:t>Перспективи: більше рівнів та ворогів, покращенні та вдосконалені існуючі механіки.</a:t>
            </a:r>
          </a:p>
        </p:txBody>
      </p:sp>
    </p:spTree>
    <p:extLst>
      <p:ext uri="{BB962C8B-B14F-4D97-AF65-F5344CB8AC3E}">
        <p14:creationId xmlns:p14="http://schemas.microsoft.com/office/powerpoint/2010/main" val="210898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B57F38-D8E3-4495-B949-F560DFB3CAE2}"/>
              </a:ext>
            </a:extLst>
          </p:cNvPr>
          <p:cNvSpPr/>
          <p:nvPr/>
        </p:nvSpPr>
        <p:spPr>
          <a:xfrm>
            <a:off x="0" y="958509"/>
            <a:ext cx="129246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5" name="Rectangle 4">
            <a:extLst>
              <a:ext uri="{FF2B5EF4-FFF2-40B4-BE49-F238E27FC236}">
                <a16:creationId xmlns:a16="http://schemas.microsoft.com/office/drawing/2014/main" id="{650C0DFD-CA08-4D72-8319-F1A8259B1499}"/>
              </a:ext>
            </a:extLst>
          </p:cNvPr>
          <p:cNvSpPr/>
          <p:nvPr/>
        </p:nvSpPr>
        <p:spPr>
          <a:xfrm>
            <a:off x="1292469" y="819911"/>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6" name="Rectangle 5">
            <a:extLst>
              <a:ext uri="{FF2B5EF4-FFF2-40B4-BE49-F238E27FC236}">
                <a16:creationId xmlns:a16="http://schemas.microsoft.com/office/drawing/2014/main" id="{1E7B5501-C3AF-45D2-86F7-75BD56362C6F}"/>
              </a:ext>
            </a:extLst>
          </p:cNvPr>
          <p:cNvSpPr/>
          <p:nvPr/>
        </p:nvSpPr>
        <p:spPr>
          <a:xfrm>
            <a:off x="2675793" y="955139"/>
            <a:ext cx="951620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7" name="Rectangle 6">
            <a:extLst>
              <a:ext uri="{FF2B5EF4-FFF2-40B4-BE49-F238E27FC236}">
                <a16:creationId xmlns:a16="http://schemas.microsoft.com/office/drawing/2014/main" id="{64628535-E148-474C-A648-0D8003D1C75D}"/>
              </a:ext>
            </a:extLst>
          </p:cNvPr>
          <p:cNvSpPr/>
          <p:nvPr/>
        </p:nvSpPr>
        <p:spPr>
          <a:xfrm>
            <a:off x="2630074" y="816453"/>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8" name="Subtitle 2">
            <a:extLst>
              <a:ext uri="{FF2B5EF4-FFF2-40B4-BE49-F238E27FC236}">
                <a16:creationId xmlns:a16="http://schemas.microsoft.com/office/drawing/2014/main" id="{44456FD3-B8C7-4240-81D9-CF69523D5A9B}"/>
              </a:ext>
            </a:extLst>
          </p:cNvPr>
          <p:cNvSpPr txBox="1">
            <a:spLocks/>
          </p:cNvSpPr>
          <p:nvPr/>
        </p:nvSpPr>
        <p:spPr>
          <a:xfrm>
            <a:off x="1462454" y="785507"/>
            <a:ext cx="1043354" cy="430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uk-UA" b="1" dirty="0">
                <a:latin typeface="Times New Roman" panose="02020603050405020304" pitchFamily="18" charset="0"/>
                <a:cs typeface="Times New Roman" panose="02020603050405020304" pitchFamily="18" charset="0"/>
              </a:rPr>
              <a:t>Зміст</a:t>
            </a:r>
            <a:endParaRPr lang="en-US" b="1" dirty="0">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022B8C94-8740-414E-8C92-97374450A791}"/>
              </a:ext>
            </a:extLst>
          </p:cNvPr>
          <p:cNvSpPr txBox="1">
            <a:spLocks/>
          </p:cNvSpPr>
          <p:nvPr/>
        </p:nvSpPr>
        <p:spPr>
          <a:xfrm>
            <a:off x="1109587" y="1889233"/>
            <a:ext cx="9423598" cy="44447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uk-UA" dirty="0">
                <a:latin typeface="Times New Roman" panose="02020603050405020304" pitchFamily="18" charset="0"/>
                <a:cs typeface="Times New Roman" panose="02020603050405020304" pitchFamily="18" charset="0"/>
              </a:rPr>
              <a:t>Проблема та мета</a:t>
            </a:r>
          </a:p>
          <a:p>
            <a:pPr marL="342900" indent="-342900" algn="l">
              <a:buFont typeface="Wingdings" panose="05000000000000000000" pitchFamily="2" charset="2"/>
              <a:buChar char="v"/>
            </a:pPr>
            <a:r>
              <a:rPr lang="uk-UA" dirty="0">
                <a:latin typeface="Times New Roman" panose="02020603050405020304" pitchFamily="18" charset="0"/>
                <a:cs typeface="Times New Roman" panose="02020603050405020304" pitchFamily="18" charset="0"/>
              </a:rPr>
              <a:t>Цікаві механіки </a:t>
            </a:r>
            <a:r>
              <a:rPr lang="en-US" dirty="0">
                <a:latin typeface="Times New Roman" panose="02020603050405020304" pitchFamily="18" charset="0"/>
                <a:cs typeface="Times New Roman" panose="02020603050405020304" pitchFamily="18" charset="0"/>
              </a:rPr>
              <a:t>Catalous</a:t>
            </a:r>
          </a:p>
          <a:p>
            <a:pPr marL="342900" indent="-342900" algn="l">
              <a:buFont typeface="Wingdings" panose="05000000000000000000" pitchFamily="2" charset="2"/>
              <a:buChar char="v"/>
            </a:pPr>
            <a:r>
              <a:rPr lang="uk-UA" dirty="0">
                <a:latin typeface="Times New Roman" panose="02020603050405020304" pitchFamily="18" charset="0"/>
                <a:cs typeface="Times New Roman" panose="02020603050405020304" pitchFamily="18" charset="0"/>
              </a:rPr>
              <a:t>Технології розробки</a:t>
            </a:r>
          </a:p>
          <a:p>
            <a:pPr marL="342900" indent="-342900" algn="l">
              <a:buFont typeface="Wingdings" panose="05000000000000000000" pitchFamily="2" charset="2"/>
              <a:buChar char="v"/>
            </a:pPr>
            <a:r>
              <a:rPr lang="uk-UA" dirty="0">
                <a:latin typeface="Times New Roman" panose="02020603050405020304" pitchFamily="18" charset="0"/>
                <a:cs typeface="Times New Roman" panose="02020603050405020304" pitchFamily="18" charset="0"/>
              </a:rPr>
              <a:t>Архітектура гри</a:t>
            </a:r>
          </a:p>
          <a:p>
            <a:pPr marL="342900" indent="-342900" algn="l">
              <a:buFont typeface="Wingdings" panose="05000000000000000000" pitchFamily="2" charset="2"/>
              <a:buChar char="v"/>
            </a:pPr>
            <a:r>
              <a:rPr lang="uk-UA" dirty="0">
                <a:latin typeface="Times New Roman" panose="02020603050405020304" pitchFamily="18" charset="0"/>
                <a:cs typeface="Times New Roman" panose="02020603050405020304" pitchFamily="18" charset="0"/>
              </a:rPr>
              <a:t>Бойова система</a:t>
            </a:r>
          </a:p>
          <a:p>
            <a:pPr marL="342900" indent="-342900" algn="l">
              <a:buFont typeface="Wingdings" panose="05000000000000000000" pitchFamily="2" charset="2"/>
              <a:buChar char="v"/>
            </a:pPr>
            <a:r>
              <a:rPr lang="uk-UA" dirty="0">
                <a:latin typeface="Times New Roman" panose="02020603050405020304" pitchFamily="18" charset="0"/>
                <a:cs typeface="Times New Roman" panose="02020603050405020304" pitchFamily="18" charset="0"/>
              </a:rPr>
              <a:t>Розробка ШІ</a:t>
            </a:r>
          </a:p>
          <a:p>
            <a:pPr marL="342900" indent="-342900" algn="l">
              <a:buFont typeface="Wingdings" panose="05000000000000000000" pitchFamily="2" charset="2"/>
              <a:buChar char="v"/>
            </a:pPr>
            <a:r>
              <a:rPr lang="uk-UA" dirty="0">
                <a:latin typeface="Times New Roman" panose="02020603050405020304" pitchFamily="18" charset="0"/>
                <a:cs typeface="Times New Roman" panose="02020603050405020304" pitchFamily="18" charset="0"/>
              </a:rPr>
              <a:t>Система покращення персонажа</a:t>
            </a:r>
          </a:p>
          <a:p>
            <a:pPr marL="342900" indent="-342900" algn="l">
              <a:buFont typeface="Wingdings" panose="05000000000000000000" pitchFamily="2" charset="2"/>
              <a:buChar char="v"/>
            </a:pPr>
            <a:r>
              <a:rPr lang="uk-UA" dirty="0">
                <a:latin typeface="Times New Roman" panose="02020603050405020304" pitchFamily="18" charset="0"/>
                <a:cs typeface="Times New Roman" panose="02020603050405020304" pitchFamily="18" charset="0"/>
              </a:rPr>
              <a:t>Можливості використання</a:t>
            </a:r>
          </a:p>
        </p:txBody>
      </p:sp>
      <p:grpSp>
        <p:nvGrpSpPr>
          <p:cNvPr id="10" name="Group 9">
            <a:extLst>
              <a:ext uri="{FF2B5EF4-FFF2-40B4-BE49-F238E27FC236}">
                <a16:creationId xmlns:a16="http://schemas.microsoft.com/office/drawing/2014/main" id="{3740EEED-879E-46FF-8DB8-57F3FD3BE7FB}"/>
              </a:ext>
            </a:extLst>
          </p:cNvPr>
          <p:cNvGrpSpPr/>
          <p:nvPr/>
        </p:nvGrpSpPr>
        <p:grpSpPr>
          <a:xfrm>
            <a:off x="87922" y="6333976"/>
            <a:ext cx="457200" cy="429066"/>
            <a:chOff x="87922" y="6333976"/>
            <a:chExt cx="457200" cy="429066"/>
          </a:xfrm>
        </p:grpSpPr>
        <p:sp>
          <p:nvSpPr>
            <p:cNvPr id="11" name="Circle: Hollow 10">
              <a:extLst>
                <a:ext uri="{FF2B5EF4-FFF2-40B4-BE49-F238E27FC236}">
                  <a16:creationId xmlns:a16="http://schemas.microsoft.com/office/drawing/2014/main" id="{6626E226-9544-496D-B4AF-9A9857AA4355}"/>
                </a:ext>
              </a:extLst>
            </p:cNvPr>
            <p:cNvSpPr/>
            <p:nvPr/>
          </p:nvSpPr>
          <p:spPr>
            <a:xfrm>
              <a:off x="87922" y="6333976"/>
              <a:ext cx="457200" cy="429066"/>
            </a:xfrm>
            <a:prstGeom prst="donut">
              <a:avLst>
                <a:gd name="adj" fmla="val 363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solidFill>
                  <a:schemeClr val="tx1"/>
                </a:solidFill>
              </a:endParaRPr>
            </a:p>
          </p:txBody>
        </p:sp>
        <p:sp>
          <p:nvSpPr>
            <p:cNvPr id="12" name="Subtitle 2">
              <a:extLst>
                <a:ext uri="{FF2B5EF4-FFF2-40B4-BE49-F238E27FC236}">
                  <a16:creationId xmlns:a16="http://schemas.microsoft.com/office/drawing/2014/main" id="{35F5897A-DDA5-4EAB-A02D-444DE69EC3EF}"/>
                </a:ext>
              </a:extLst>
            </p:cNvPr>
            <p:cNvSpPr txBox="1">
              <a:spLocks/>
            </p:cNvSpPr>
            <p:nvPr/>
          </p:nvSpPr>
          <p:spPr>
            <a:xfrm>
              <a:off x="156794" y="6369145"/>
              <a:ext cx="337039" cy="3938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uk-UA" sz="2000" dirty="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7458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B57F38-D8E3-4495-B949-F560DFB3CAE2}"/>
              </a:ext>
            </a:extLst>
          </p:cNvPr>
          <p:cNvSpPr/>
          <p:nvPr/>
        </p:nvSpPr>
        <p:spPr>
          <a:xfrm>
            <a:off x="0" y="958509"/>
            <a:ext cx="129246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5" name="Rectangle 4">
            <a:extLst>
              <a:ext uri="{FF2B5EF4-FFF2-40B4-BE49-F238E27FC236}">
                <a16:creationId xmlns:a16="http://schemas.microsoft.com/office/drawing/2014/main" id="{650C0DFD-CA08-4D72-8319-F1A8259B1499}"/>
              </a:ext>
            </a:extLst>
          </p:cNvPr>
          <p:cNvSpPr/>
          <p:nvPr/>
        </p:nvSpPr>
        <p:spPr>
          <a:xfrm>
            <a:off x="1292469" y="819911"/>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6" name="Rectangle 5">
            <a:extLst>
              <a:ext uri="{FF2B5EF4-FFF2-40B4-BE49-F238E27FC236}">
                <a16:creationId xmlns:a16="http://schemas.microsoft.com/office/drawing/2014/main" id="{1E7B5501-C3AF-45D2-86F7-75BD56362C6F}"/>
              </a:ext>
            </a:extLst>
          </p:cNvPr>
          <p:cNvSpPr/>
          <p:nvPr/>
        </p:nvSpPr>
        <p:spPr>
          <a:xfrm>
            <a:off x="4087840" y="955139"/>
            <a:ext cx="810416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7" name="Rectangle 6">
            <a:extLst>
              <a:ext uri="{FF2B5EF4-FFF2-40B4-BE49-F238E27FC236}">
                <a16:creationId xmlns:a16="http://schemas.microsoft.com/office/drawing/2014/main" id="{64628535-E148-474C-A648-0D8003D1C75D}"/>
              </a:ext>
            </a:extLst>
          </p:cNvPr>
          <p:cNvSpPr/>
          <p:nvPr/>
        </p:nvSpPr>
        <p:spPr>
          <a:xfrm>
            <a:off x="4063220" y="816453"/>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8" name="Subtitle 2">
            <a:extLst>
              <a:ext uri="{FF2B5EF4-FFF2-40B4-BE49-F238E27FC236}">
                <a16:creationId xmlns:a16="http://schemas.microsoft.com/office/drawing/2014/main" id="{44456FD3-B8C7-4240-81D9-CF69523D5A9B}"/>
              </a:ext>
            </a:extLst>
          </p:cNvPr>
          <p:cNvSpPr txBox="1">
            <a:spLocks/>
          </p:cNvSpPr>
          <p:nvPr/>
        </p:nvSpPr>
        <p:spPr>
          <a:xfrm>
            <a:off x="1462454" y="785507"/>
            <a:ext cx="2501120" cy="430702"/>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uk-UA" b="1" dirty="0">
                <a:latin typeface="Times New Roman" panose="02020603050405020304" pitchFamily="18" charset="0"/>
                <a:cs typeface="Times New Roman" panose="02020603050405020304" pitchFamily="18" charset="0"/>
              </a:rPr>
              <a:t>Проблема та мета</a:t>
            </a:r>
            <a:endParaRPr lang="en-US" b="1" dirty="0">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022B8C94-8740-414E-8C92-97374450A791}"/>
              </a:ext>
            </a:extLst>
          </p:cNvPr>
          <p:cNvSpPr txBox="1">
            <a:spLocks/>
          </p:cNvSpPr>
          <p:nvPr/>
        </p:nvSpPr>
        <p:spPr>
          <a:xfrm>
            <a:off x="1109588" y="1889232"/>
            <a:ext cx="9234853" cy="38521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uk-UA" u="sng" dirty="0">
                <a:latin typeface="Times New Roman" panose="02020603050405020304" pitchFamily="18" charset="0"/>
                <a:cs typeface="Times New Roman" panose="02020603050405020304" pitchFamily="18" charset="0"/>
              </a:rPr>
              <a:t>Проблема</a:t>
            </a:r>
          </a:p>
          <a:p>
            <a:pPr algn="l"/>
            <a:r>
              <a:rPr lang="ru-RU" dirty="0" err="1">
                <a:latin typeface="Times New Roman" panose="02020603050405020304" pitchFamily="18" charset="0"/>
                <a:cs typeface="Times New Roman" panose="02020603050405020304" pitchFamily="18" charset="0"/>
              </a:rPr>
              <a:t>Високий</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поріг</a:t>
            </a:r>
            <a:r>
              <a:rPr lang="ru-RU" dirty="0">
                <a:latin typeface="Times New Roman" panose="02020603050405020304" pitchFamily="18" charset="0"/>
                <a:cs typeface="Times New Roman" panose="02020603050405020304" pitchFamily="18" charset="0"/>
              </a:rPr>
              <a:t> входу в Souls-like через </a:t>
            </a:r>
            <a:r>
              <a:rPr lang="ru-RU" dirty="0" err="1">
                <a:latin typeface="Times New Roman" panose="02020603050405020304" pitchFamily="18" charset="0"/>
                <a:cs typeface="Times New Roman" panose="02020603050405020304" pitchFamily="18" charset="0"/>
              </a:rPr>
              <a:t>незворотні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рішення</a:t>
            </a:r>
            <a:r>
              <a:rPr lang="ru-RU" dirty="0">
                <a:latin typeface="Times New Roman" panose="02020603050405020304" pitchFamily="18" charset="0"/>
                <a:cs typeface="Times New Roman" panose="02020603050405020304" pitchFamily="18" charset="0"/>
              </a:rPr>
              <a:t> та </a:t>
            </a:r>
            <a:r>
              <a:rPr lang="ru-RU" dirty="0" err="1">
                <a:latin typeface="Times New Roman" panose="02020603050405020304" pitchFamily="18" charset="0"/>
                <a:cs typeface="Times New Roman" panose="02020603050405020304" pitchFamily="18" charset="0"/>
              </a:rPr>
              <a:t>гриндинг</a:t>
            </a:r>
            <a:r>
              <a:rPr lang="ru-RU" dirty="0">
                <a:latin typeface="Times New Roman" panose="02020603050405020304" pitchFamily="18" charset="0"/>
                <a:cs typeface="Times New Roman" panose="02020603050405020304" pitchFamily="18" charset="0"/>
              </a:rPr>
              <a:t>.</a:t>
            </a:r>
          </a:p>
          <a:p>
            <a:pPr algn="l"/>
            <a:endParaRPr lang="ru-RU" dirty="0">
              <a:latin typeface="Times New Roman" panose="02020603050405020304" pitchFamily="18" charset="0"/>
              <a:cs typeface="Times New Roman" panose="02020603050405020304" pitchFamily="18" charset="0"/>
            </a:endParaRPr>
          </a:p>
          <a:p>
            <a:pPr algn="l"/>
            <a:r>
              <a:rPr lang="ru-RU" u="sng" dirty="0">
                <a:latin typeface="Times New Roman" panose="02020603050405020304" pitchFamily="18" charset="0"/>
                <a:cs typeface="Times New Roman" panose="02020603050405020304" pitchFamily="18" charset="0"/>
              </a:rPr>
              <a:t>Мета</a:t>
            </a:r>
          </a:p>
          <a:p>
            <a:pPr algn="l"/>
            <a:r>
              <a:rPr lang="ru-RU" dirty="0" err="1">
                <a:latin typeface="Times New Roman" panose="02020603050405020304" pitchFamily="18" charset="0"/>
                <a:cs typeface="Times New Roman" panose="02020603050405020304" pitchFamily="18" charset="0"/>
              </a:rPr>
              <a:t>Створити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гру</a:t>
            </a:r>
            <a:r>
              <a:rPr lang="ru-RU" dirty="0">
                <a:latin typeface="Times New Roman" panose="02020603050405020304" pitchFamily="18" charset="0"/>
                <a:cs typeface="Times New Roman" panose="02020603050405020304" pitchFamily="18" charset="0"/>
              </a:rPr>
              <a:t> з «</a:t>
            </a:r>
            <a:r>
              <a:rPr lang="ru-RU" dirty="0" err="1">
                <a:latin typeface="Times New Roman" panose="02020603050405020304" pitchFamily="18" charset="0"/>
                <a:cs typeface="Times New Roman" panose="02020603050405020304" pitchFamily="18" charset="0"/>
              </a:rPr>
              <a:t>полегшеною</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складністю</a:t>
            </a:r>
            <a:r>
              <a:rPr lang="ru-RU" dirty="0">
                <a:latin typeface="Times New Roman" panose="02020603050405020304" pitchFamily="18" charset="0"/>
                <a:cs typeface="Times New Roman" panose="02020603050405020304" pitchFamily="18" charset="0"/>
              </a:rPr>
              <a:t> та </a:t>
            </a:r>
            <a:r>
              <a:rPr lang="ru-RU" dirty="0" err="1">
                <a:latin typeface="Times New Roman" panose="02020603050405020304" pitchFamily="18" charset="0"/>
                <a:cs typeface="Times New Roman" panose="02020603050405020304" pitchFamily="18" charset="0"/>
              </a:rPr>
              <a:t>механіками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що</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знижують</a:t>
            </a:r>
            <a:r>
              <a:rPr lang="ru-RU" dirty="0">
                <a:latin typeface="Times New Roman" panose="02020603050405020304" pitchFamily="18" charset="0"/>
                <a:cs typeface="Times New Roman" panose="02020603050405020304" pitchFamily="18" charset="0"/>
              </a:rPr>
              <a:t> стресс.</a:t>
            </a:r>
          </a:p>
        </p:txBody>
      </p:sp>
      <p:grpSp>
        <p:nvGrpSpPr>
          <p:cNvPr id="10" name="Group 9">
            <a:extLst>
              <a:ext uri="{FF2B5EF4-FFF2-40B4-BE49-F238E27FC236}">
                <a16:creationId xmlns:a16="http://schemas.microsoft.com/office/drawing/2014/main" id="{3740EEED-879E-46FF-8DB8-57F3FD3BE7FB}"/>
              </a:ext>
            </a:extLst>
          </p:cNvPr>
          <p:cNvGrpSpPr/>
          <p:nvPr/>
        </p:nvGrpSpPr>
        <p:grpSpPr>
          <a:xfrm>
            <a:off x="87922" y="6333976"/>
            <a:ext cx="457200" cy="429066"/>
            <a:chOff x="87922" y="6333976"/>
            <a:chExt cx="457200" cy="429066"/>
          </a:xfrm>
        </p:grpSpPr>
        <p:sp>
          <p:nvSpPr>
            <p:cNvPr id="11" name="Circle: Hollow 10">
              <a:extLst>
                <a:ext uri="{FF2B5EF4-FFF2-40B4-BE49-F238E27FC236}">
                  <a16:creationId xmlns:a16="http://schemas.microsoft.com/office/drawing/2014/main" id="{6626E226-9544-496D-B4AF-9A9857AA4355}"/>
                </a:ext>
              </a:extLst>
            </p:cNvPr>
            <p:cNvSpPr/>
            <p:nvPr/>
          </p:nvSpPr>
          <p:spPr>
            <a:xfrm>
              <a:off x="87922" y="6333976"/>
              <a:ext cx="457200" cy="429066"/>
            </a:xfrm>
            <a:prstGeom prst="donut">
              <a:avLst>
                <a:gd name="adj" fmla="val 363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solidFill>
                  <a:schemeClr val="tx1"/>
                </a:solidFill>
              </a:endParaRPr>
            </a:p>
          </p:txBody>
        </p:sp>
        <p:sp>
          <p:nvSpPr>
            <p:cNvPr id="12" name="Subtitle 2">
              <a:extLst>
                <a:ext uri="{FF2B5EF4-FFF2-40B4-BE49-F238E27FC236}">
                  <a16:creationId xmlns:a16="http://schemas.microsoft.com/office/drawing/2014/main" id="{35F5897A-DDA5-4EAB-A02D-444DE69EC3EF}"/>
                </a:ext>
              </a:extLst>
            </p:cNvPr>
            <p:cNvSpPr txBox="1">
              <a:spLocks/>
            </p:cNvSpPr>
            <p:nvPr/>
          </p:nvSpPr>
          <p:spPr>
            <a:xfrm>
              <a:off x="156794" y="6369145"/>
              <a:ext cx="337039" cy="3938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uk-UA" sz="2000" dirty="0">
                  <a:latin typeface="Times New Roman" panose="02020603050405020304" pitchFamily="18" charset="0"/>
                  <a:cs typeface="Times New Roman" panose="02020603050405020304" pitchFamily="18" charset="0"/>
                </a:rPr>
                <a:t>3</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8929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B57F38-D8E3-4495-B949-F560DFB3CAE2}"/>
              </a:ext>
            </a:extLst>
          </p:cNvPr>
          <p:cNvSpPr/>
          <p:nvPr/>
        </p:nvSpPr>
        <p:spPr>
          <a:xfrm>
            <a:off x="0" y="958509"/>
            <a:ext cx="129246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5" name="Rectangle 4">
            <a:extLst>
              <a:ext uri="{FF2B5EF4-FFF2-40B4-BE49-F238E27FC236}">
                <a16:creationId xmlns:a16="http://schemas.microsoft.com/office/drawing/2014/main" id="{650C0DFD-CA08-4D72-8319-F1A8259B1499}"/>
              </a:ext>
            </a:extLst>
          </p:cNvPr>
          <p:cNvSpPr/>
          <p:nvPr/>
        </p:nvSpPr>
        <p:spPr>
          <a:xfrm>
            <a:off x="1292469" y="819911"/>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6" name="Rectangle 5">
            <a:extLst>
              <a:ext uri="{FF2B5EF4-FFF2-40B4-BE49-F238E27FC236}">
                <a16:creationId xmlns:a16="http://schemas.microsoft.com/office/drawing/2014/main" id="{1E7B5501-C3AF-45D2-86F7-75BD56362C6F}"/>
              </a:ext>
            </a:extLst>
          </p:cNvPr>
          <p:cNvSpPr/>
          <p:nvPr/>
        </p:nvSpPr>
        <p:spPr>
          <a:xfrm>
            <a:off x="5030374" y="955139"/>
            <a:ext cx="7161626"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7" name="Rectangle 6">
            <a:extLst>
              <a:ext uri="{FF2B5EF4-FFF2-40B4-BE49-F238E27FC236}">
                <a16:creationId xmlns:a16="http://schemas.microsoft.com/office/drawing/2014/main" id="{64628535-E148-474C-A648-0D8003D1C75D}"/>
              </a:ext>
            </a:extLst>
          </p:cNvPr>
          <p:cNvSpPr/>
          <p:nvPr/>
        </p:nvSpPr>
        <p:spPr>
          <a:xfrm>
            <a:off x="4984655" y="816453"/>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8" name="Subtitle 2">
            <a:extLst>
              <a:ext uri="{FF2B5EF4-FFF2-40B4-BE49-F238E27FC236}">
                <a16:creationId xmlns:a16="http://schemas.microsoft.com/office/drawing/2014/main" id="{44456FD3-B8C7-4240-81D9-CF69523D5A9B}"/>
              </a:ext>
            </a:extLst>
          </p:cNvPr>
          <p:cNvSpPr txBox="1">
            <a:spLocks/>
          </p:cNvSpPr>
          <p:nvPr/>
        </p:nvSpPr>
        <p:spPr>
          <a:xfrm>
            <a:off x="1462454" y="785507"/>
            <a:ext cx="3443654" cy="430702"/>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uk-UA" b="1" dirty="0">
                <a:latin typeface="Times New Roman" panose="02020603050405020304" pitchFamily="18" charset="0"/>
                <a:cs typeface="Times New Roman" panose="02020603050405020304" pitchFamily="18" charset="0"/>
              </a:rPr>
              <a:t>Цікаві механіки </a:t>
            </a:r>
            <a:r>
              <a:rPr lang="en-US" b="1" dirty="0">
                <a:latin typeface="Times New Roman" panose="02020603050405020304" pitchFamily="18" charset="0"/>
                <a:cs typeface="Times New Roman" panose="02020603050405020304" pitchFamily="18" charset="0"/>
              </a:rPr>
              <a:t>Catalous</a:t>
            </a:r>
          </a:p>
        </p:txBody>
      </p:sp>
      <p:sp>
        <p:nvSpPr>
          <p:cNvPr id="9" name="Subtitle 2">
            <a:extLst>
              <a:ext uri="{FF2B5EF4-FFF2-40B4-BE49-F238E27FC236}">
                <a16:creationId xmlns:a16="http://schemas.microsoft.com/office/drawing/2014/main" id="{022B8C94-8740-414E-8C92-97374450A791}"/>
              </a:ext>
            </a:extLst>
          </p:cNvPr>
          <p:cNvSpPr txBox="1">
            <a:spLocks/>
          </p:cNvSpPr>
          <p:nvPr/>
        </p:nvSpPr>
        <p:spPr>
          <a:xfrm>
            <a:off x="1109588" y="1889232"/>
            <a:ext cx="9234853" cy="38521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ru-RU" dirty="0" err="1">
                <a:latin typeface="Times New Roman" panose="02020603050405020304" pitchFamily="18" charset="0"/>
                <a:cs typeface="Times New Roman" panose="02020603050405020304" pitchFamily="18" charset="0"/>
              </a:rPr>
              <a:t>Перерозподіл</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очок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покращення</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біля</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точок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збереження</a:t>
            </a:r>
            <a:r>
              <a:rPr lang="ru-RU"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v"/>
            </a:pPr>
            <a:r>
              <a:rPr lang="ru-RU" dirty="0" err="1">
                <a:latin typeface="Times New Roman" panose="02020603050405020304" pitchFamily="18" charset="0"/>
                <a:cs typeface="Times New Roman" panose="02020603050405020304" pitchFamily="18" charset="0"/>
              </a:rPr>
              <a:t>Відсутність</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відродження</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ворогів</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після</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збереження</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гравця</a:t>
            </a:r>
            <a:r>
              <a:rPr lang="ru-RU"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v"/>
            </a:pPr>
            <a:r>
              <a:rPr lang="ru-RU" dirty="0" err="1">
                <a:latin typeface="Times New Roman" panose="02020603050405020304" pitchFamily="18" charset="0"/>
                <a:cs typeface="Times New Roman" panose="02020603050405020304" pitchFamily="18" charset="0"/>
              </a:rPr>
              <a:t>Адаптивний</a:t>
            </a:r>
            <a:r>
              <a:rPr lang="ru-RU" dirty="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ШІ (врахування відстані, складності атаки)</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3740EEED-879E-46FF-8DB8-57F3FD3BE7FB}"/>
              </a:ext>
            </a:extLst>
          </p:cNvPr>
          <p:cNvGrpSpPr/>
          <p:nvPr/>
        </p:nvGrpSpPr>
        <p:grpSpPr>
          <a:xfrm>
            <a:off x="87922" y="6333976"/>
            <a:ext cx="457200" cy="429066"/>
            <a:chOff x="87922" y="6333976"/>
            <a:chExt cx="457200" cy="429066"/>
          </a:xfrm>
        </p:grpSpPr>
        <p:sp>
          <p:nvSpPr>
            <p:cNvPr id="11" name="Circle: Hollow 10">
              <a:extLst>
                <a:ext uri="{FF2B5EF4-FFF2-40B4-BE49-F238E27FC236}">
                  <a16:creationId xmlns:a16="http://schemas.microsoft.com/office/drawing/2014/main" id="{6626E226-9544-496D-B4AF-9A9857AA4355}"/>
                </a:ext>
              </a:extLst>
            </p:cNvPr>
            <p:cNvSpPr/>
            <p:nvPr/>
          </p:nvSpPr>
          <p:spPr>
            <a:xfrm>
              <a:off x="87922" y="6333976"/>
              <a:ext cx="457200" cy="429066"/>
            </a:xfrm>
            <a:prstGeom prst="donut">
              <a:avLst>
                <a:gd name="adj" fmla="val 363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solidFill>
                  <a:schemeClr val="tx1"/>
                </a:solidFill>
              </a:endParaRPr>
            </a:p>
          </p:txBody>
        </p:sp>
        <p:sp>
          <p:nvSpPr>
            <p:cNvPr id="12" name="Subtitle 2">
              <a:extLst>
                <a:ext uri="{FF2B5EF4-FFF2-40B4-BE49-F238E27FC236}">
                  <a16:creationId xmlns:a16="http://schemas.microsoft.com/office/drawing/2014/main" id="{35F5897A-DDA5-4EAB-A02D-444DE69EC3EF}"/>
                </a:ext>
              </a:extLst>
            </p:cNvPr>
            <p:cNvSpPr txBox="1">
              <a:spLocks/>
            </p:cNvSpPr>
            <p:nvPr/>
          </p:nvSpPr>
          <p:spPr>
            <a:xfrm>
              <a:off x="156794" y="6369145"/>
              <a:ext cx="337039" cy="3938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Times New Roman" panose="02020603050405020304" pitchFamily="18" charset="0"/>
                  <a:cs typeface="Times New Roman" panose="02020603050405020304" pitchFamily="18" charset="0"/>
                </a:rPr>
                <a:t>4</a:t>
              </a:r>
            </a:p>
          </p:txBody>
        </p:sp>
      </p:grpSp>
    </p:spTree>
    <p:extLst>
      <p:ext uri="{BB962C8B-B14F-4D97-AF65-F5344CB8AC3E}">
        <p14:creationId xmlns:p14="http://schemas.microsoft.com/office/powerpoint/2010/main" val="212042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B57F38-D8E3-4495-B949-F560DFB3CAE2}"/>
              </a:ext>
            </a:extLst>
          </p:cNvPr>
          <p:cNvSpPr/>
          <p:nvPr/>
        </p:nvSpPr>
        <p:spPr>
          <a:xfrm>
            <a:off x="0" y="958509"/>
            <a:ext cx="129246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5" name="Rectangle 4">
            <a:extLst>
              <a:ext uri="{FF2B5EF4-FFF2-40B4-BE49-F238E27FC236}">
                <a16:creationId xmlns:a16="http://schemas.microsoft.com/office/drawing/2014/main" id="{650C0DFD-CA08-4D72-8319-F1A8259B1499}"/>
              </a:ext>
            </a:extLst>
          </p:cNvPr>
          <p:cNvSpPr/>
          <p:nvPr/>
        </p:nvSpPr>
        <p:spPr>
          <a:xfrm>
            <a:off x="1292469" y="819911"/>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6" name="Rectangle 5">
            <a:extLst>
              <a:ext uri="{FF2B5EF4-FFF2-40B4-BE49-F238E27FC236}">
                <a16:creationId xmlns:a16="http://schemas.microsoft.com/office/drawing/2014/main" id="{1E7B5501-C3AF-45D2-86F7-75BD56362C6F}"/>
              </a:ext>
            </a:extLst>
          </p:cNvPr>
          <p:cNvSpPr/>
          <p:nvPr/>
        </p:nvSpPr>
        <p:spPr>
          <a:xfrm>
            <a:off x="4645270" y="955139"/>
            <a:ext cx="754673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7" name="Rectangle 6">
            <a:extLst>
              <a:ext uri="{FF2B5EF4-FFF2-40B4-BE49-F238E27FC236}">
                <a16:creationId xmlns:a16="http://schemas.microsoft.com/office/drawing/2014/main" id="{64628535-E148-474C-A648-0D8003D1C75D}"/>
              </a:ext>
            </a:extLst>
          </p:cNvPr>
          <p:cNvSpPr/>
          <p:nvPr/>
        </p:nvSpPr>
        <p:spPr>
          <a:xfrm>
            <a:off x="4599551" y="824253"/>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8" name="Subtitle 2">
            <a:extLst>
              <a:ext uri="{FF2B5EF4-FFF2-40B4-BE49-F238E27FC236}">
                <a16:creationId xmlns:a16="http://schemas.microsoft.com/office/drawing/2014/main" id="{44456FD3-B8C7-4240-81D9-CF69523D5A9B}"/>
              </a:ext>
            </a:extLst>
          </p:cNvPr>
          <p:cNvSpPr txBox="1">
            <a:spLocks/>
          </p:cNvSpPr>
          <p:nvPr/>
        </p:nvSpPr>
        <p:spPr>
          <a:xfrm>
            <a:off x="1462454" y="785507"/>
            <a:ext cx="3012831" cy="430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uk-UA" b="1" dirty="0">
                <a:latin typeface="Times New Roman" panose="02020603050405020304" pitchFamily="18" charset="0"/>
                <a:cs typeface="Times New Roman" panose="02020603050405020304" pitchFamily="18" charset="0"/>
              </a:rPr>
              <a:t>Технології розробки</a:t>
            </a:r>
            <a:endParaRPr lang="en-US" b="1"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3740EEED-879E-46FF-8DB8-57F3FD3BE7FB}"/>
              </a:ext>
            </a:extLst>
          </p:cNvPr>
          <p:cNvGrpSpPr/>
          <p:nvPr/>
        </p:nvGrpSpPr>
        <p:grpSpPr>
          <a:xfrm>
            <a:off x="87922" y="6333976"/>
            <a:ext cx="457200" cy="429066"/>
            <a:chOff x="87922" y="6333976"/>
            <a:chExt cx="457200" cy="429066"/>
          </a:xfrm>
        </p:grpSpPr>
        <p:sp>
          <p:nvSpPr>
            <p:cNvPr id="11" name="Circle: Hollow 10">
              <a:extLst>
                <a:ext uri="{FF2B5EF4-FFF2-40B4-BE49-F238E27FC236}">
                  <a16:creationId xmlns:a16="http://schemas.microsoft.com/office/drawing/2014/main" id="{6626E226-9544-496D-B4AF-9A9857AA4355}"/>
                </a:ext>
              </a:extLst>
            </p:cNvPr>
            <p:cNvSpPr/>
            <p:nvPr/>
          </p:nvSpPr>
          <p:spPr>
            <a:xfrm>
              <a:off x="87922" y="6333976"/>
              <a:ext cx="457200" cy="429066"/>
            </a:xfrm>
            <a:prstGeom prst="donut">
              <a:avLst>
                <a:gd name="adj" fmla="val 363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solidFill>
                  <a:schemeClr val="tx1"/>
                </a:solidFill>
              </a:endParaRPr>
            </a:p>
          </p:txBody>
        </p:sp>
        <p:sp>
          <p:nvSpPr>
            <p:cNvPr id="12" name="Subtitle 2">
              <a:extLst>
                <a:ext uri="{FF2B5EF4-FFF2-40B4-BE49-F238E27FC236}">
                  <a16:creationId xmlns:a16="http://schemas.microsoft.com/office/drawing/2014/main" id="{35F5897A-DDA5-4EAB-A02D-444DE69EC3EF}"/>
                </a:ext>
              </a:extLst>
            </p:cNvPr>
            <p:cNvSpPr txBox="1">
              <a:spLocks/>
            </p:cNvSpPr>
            <p:nvPr/>
          </p:nvSpPr>
          <p:spPr>
            <a:xfrm>
              <a:off x="156794" y="6369145"/>
              <a:ext cx="337039" cy="3938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uk-UA" sz="2000" dirty="0">
                  <a:latin typeface="Times New Roman" panose="02020603050405020304" pitchFamily="18" charset="0"/>
                  <a:cs typeface="Times New Roman" panose="02020603050405020304" pitchFamily="18" charset="0"/>
                </a:rPr>
                <a:t>5</a:t>
              </a:r>
              <a:endParaRPr lang="en-US" sz="2000" dirty="0">
                <a:latin typeface="Times New Roman" panose="02020603050405020304" pitchFamily="18" charset="0"/>
                <a:cs typeface="Times New Roman" panose="02020603050405020304" pitchFamily="18" charset="0"/>
              </a:endParaRPr>
            </a:p>
          </p:txBody>
        </p:sp>
      </p:grpSp>
      <p:pic>
        <p:nvPicPr>
          <p:cNvPr id="3" name="Picture 2">
            <a:extLst>
              <a:ext uri="{FF2B5EF4-FFF2-40B4-BE49-F238E27FC236}">
                <a16:creationId xmlns:a16="http://schemas.microsoft.com/office/drawing/2014/main" id="{4267354E-42F4-43B7-BCFB-02A3ABDB7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9528" y="1744685"/>
            <a:ext cx="5052943" cy="3368629"/>
          </a:xfrm>
          <a:prstGeom prst="rect">
            <a:avLst/>
          </a:prstGeom>
        </p:spPr>
      </p:pic>
    </p:spTree>
    <p:extLst>
      <p:ext uri="{BB962C8B-B14F-4D97-AF65-F5344CB8AC3E}">
        <p14:creationId xmlns:p14="http://schemas.microsoft.com/office/powerpoint/2010/main" val="74472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B57F38-D8E3-4495-B949-F560DFB3CAE2}"/>
              </a:ext>
            </a:extLst>
          </p:cNvPr>
          <p:cNvSpPr/>
          <p:nvPr/>
        </p:nvSpPr>
        <p:spPr>
          <a:xfrm>
            <a:off x="0" y="958509"/>
            <a:ext cx="129246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5" name="Rectangle 4">
            <a:extLst>
              <a:ext uri="{FF2B5EF4-FFF2-40B4-BE49-F238E27FC236}">
                <a16:creationId xmlns:a16="http://schemas.microsoft.com/office/drawing/2014/main" id="{650C0DFD-CA08-4D72-8319-F1A8259B1499}"/>
              </a:ext>
            </a:extLst>
          </p:cNvPr>
          <p:cNvSpPr/>
          <p:nvPr/>
        </p:nvSpPr>
        <p:spPr>
          <a:xfrm>
            <a:off x="1292469" y="819911"/>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6" name="Rectangle 5">
            <a:extLst>
              <a:ext uri="{FF2B5EF4-FFF2-40B4-BE49-F238E27FC236}">
                <a16:creationId xmlns:a16="http://schemas.microsoft.com/office/drawing/2014/main" id="{1E7B5501-C3AF-45D2-86F7-75BD56362C6F}"/>
              </a:ext>
            </a:extLst>
          </p:cNvPr>
          <p:cNvSpPr/>
          <p:nvPr/>
        </p:nvSpPr>
        <p:spPr>
          <a:xfrm>
            <a:off x="4105426" y="955139"/>
            <a:ext cx="2610140" cy="49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7" name="Rectangle 6">
            <a:extLst>
              <a:ext uri="{FF2B5EF4-FFF2-40B4-BE49-F238E27FC236}">
                <a16:creationId xmlns:a16="http://schemas.microsoft.com/office/drawing/2014/main" id="{64628535-E148-474C-A648-0D8003D1C75D}"/>
              </a:ext>
            </a:extLst>
          </p:cNvPr>
          <p:cNvSpPr/>
          <p:nvPr/>
        </p:nvSpPr>
        <p:spPr>
          <a:xfrm>
            <a:off x="4105426" y="819911"/>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8" name="Subtitle 2">
            <a:extLst>
              <a:ext uri="{FF2B5EF4-FFF2-40B4-BE49-F238E27FC236}">
                <a16:creationId xmlns:a16="http://schemas.microsoft.com/office/drawing/2014/main" id="{44456FD3-B8C7-4240-81D9-CF69523D5A9B}"/>
              </a:ext>
            </a:extLst>
          </p:cNvPr>
          <p:cNvSpPr txBox="1">
            <a:spLocks/>
          </p:cNvSpPr>
          <p:nvPr/>
        </p:nvSpPr>
        <p:spPr>
          <a:xfrm>
            <a:off x="1462455" y="785507"/>
            <a:ext cx="2518704" cy="430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uk-UA" b="1" dirty="0">
                <a:latin typeface="Times New Roman" panose="02020603050405020304" pitchFamily="18" charset="0"/>
                <a:cs typeface="Times New Roman" panose="02020603050405020304" pitchFamily="18" charset="0"/>
              </a:rPr>
              <a:t>Архітектура гри</a:t>
            </a:r>
            <a:endParaRPr lang="en-US" b="1"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3740EEED-879E-46FF-8DB8-57F3FD3BE7FB}"/>
              </a:ext>
            </a:extLst>
          </p:cNvPr>
          <p:cNvGrpSpPr/>
          <p:nvPr/>
        </p:nvGrpSpPr>
        <p:grpSpPr>
          <a:xfrm>
            <a:off x="87922" y="6333976"/>
            <a:ext cx="457200" cy="429066"/>
            <a:chOff x="87922" y="6333976"/>
            <a:chExt cx="457200" cy="429066"/>
          </a:xfrm>
        </p:grpSpPr>
        <p:sp>
          <p:nvSpPr>
            <p:cNvPr id="11" name="Circle: Hollow 10">
              <a:extLst>
                <a:ext uri="{FF2B5EF4-FFF2-40B4-BE49-F238E27FC236}">
                  <a16:creationId xmlns:a16="http://schemas.microsoft.com/office/drawing/2014/main" id="{6626E226-9544-496D-B4AF-9A9857AA4355}"/>
                </a:ext>
              </a:extLst>
            </p:cNvPr>
            <p:cNvSpPr/>
            <p:nvPr/>
          </p:nvSpPr>
          <p:spPr>
            <a:xfrm>
              <a:off x="87922" y="6333976"/>
              <a:ext cx="457200" cy="429066"/>
            </a:xfrm>
            <a:prstGeom prst="donut">
              <a:avLst>
                <a:gd name="adj" fmla="val 363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solidFill>
                  <a:schemeClr val="tx1"/>
                </a:solidFill>
              </a:endParaRPr>
            </a:p>
          </p:txBody>
        </p:sp>
        <p:sp>
          <p:nvSpPr>
            <p:cNvPr id="12" name="Subtitle 2">
              <a:extLst>
                <a:ext uri="{FF2B5EF4-FFF2-40B4-BE49-F238E27FC236}">
                  <a16:creationId xmlns:a16="http://schemas.microsoft.com/office/drawing/2014/main" id="{35F5897A-DDA5-4EAB-A02D-444DE69EC3EF}"/>
                </a:ext>
              </a:extLst>
            </p:cNvPr>
            <p:cNvSpPr txBox="1">
              <a:spLocks/>
            </p:cNvSpPr>
            <p:nvPr/>
          </p:nvSpPr>
          <p:spPr>
            <a:xfrm>
              <a:off x="156794" y="6369145"/>
              <a:ext cx="337039" cy="3938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uk-UA" sz="2000" dirty="0">
                  <a:latin typeface="Times New Roman" panose="02020603050405020304" pitchFamily="18" charset="0"/>
                  <a:cs typeface="Times New Roman" panose="02020603050405020304" pitchFamily="18" charset="0"/>
                </a:rPr>
                <a:t>6</a:t>
              </a:r>
              <a:endParaRPr lang="en-US" sz="2000" dirty="0">
                <a:latin typeface="Times New Roman" panose="02020603050405020304" pitchFamily="18" charset="0"/>
                <a:cs typeface="Times New Roman" panose="02020603050405020304" pitchFamily="18" charset="0"/>
              </a:endParaRPr>
            </a:p>
          </p:txBody>
        </p:sp>
      </p:grpSp>
      <p:sp>
        <p:nvSpPr>
          <p:cNvPr id="13" name="Subtitle 2">
            <a:extLst>
              <a:ext uri="{FF2B5EF4-FFF2-40B4-BE49-F238E27FC236}">
                <a16:creationId xmlns:a16="http://schemas.microsoft.com/office/drawing/2014/main" id="{03DF52CE-BE0D-4BD7-A509-4A2DF4663AF3}"/>
              </a:ext>
            </a:extLst>
          </p:cNvPr>
          <p:cNvSpPr txBox="1">
            <a:spLocks/>
          </p:cNvSpPr>
          <p:nvPr/>
        </p:nvSpPr>
        <p:spPr>
          <a:xfrm>
            <a:off x="1004083" y="1889232"/>
            <a:ext cx="5046198" cy="38961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uk-UA" dirty="0">
                <a:latin typeface="Times New Roman" panose="02020603050405020304" pitchFamily="18" charset="0"/>
                <a:cs typeface="Times New Roman" panose="02020603050405020304" pitchFamily="18" charset="0"/>
              </a:rPr>
              <a:t>Архітектура гри складається з модульних компонентів, інтерфейсів, користувацьких інтерфейсів.</a:t>
            </a:r>
          </a:p>
          <a:p>
            <a:pPr algn="l"/>
            <a:r>
              <a:rPr lang="uk-UA" dirty="0">
                <a:latin typeface="Times New Roman" panose="02020603050405020304" pitchFamily="18" charset="0"/>
                <a:cs typeface="Times New Roman" panose="02020603050405020304" pitchFamily="18" charset="0"/>
              </a:rPr>
              <a:t>Найуживанішими компонентами є система збереження, атаки, шкоди та предметів.</a:t>
            </a:r>
          </a:p>
        </p:txBody>
      </p:sp>
      <p:pic>
        <p:nvPicPr>
          <p:cNvPr id="14" name="Picture 13">
            <a:extLst>
              <a:ext uri="{FF2B5EF4-FFF2-40B4-BE49-F238E27FC236}">
                <a16:creationId xmlns:a16="http://schemas.microsoft.com/office/drawing/2014/main" id="{ECEC3E31-31B2-43E1-8BAC-E07254E584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84683" y="173355"/>
            <a:ext cx="5650523" cy="6511290"/>
          </a:xfrm>
          <a:prstGeom prst="rect">
            <a:avLst/>
          </a:prstGeom>
          <a:noFill/>
          <a:ln>
            <a:noFill/>
          </a:ln>
        </p:spPr>
      </p:pic>
      <p:sp>
        <p:nvSpPr>
          <p:cNvPr id="15" name="Rectangle 14">
            <a:extLst>
              <a:ext uri="{FF2B5EF4-FFF2-40B4-BE49-F238E27FC236}">
                <a16:creationId xmlns:a16="http://schemas.microsoft.com/office/drawing/2014/main" id="{A15C925A-7640-4E17-AF52-39DBA0711B50}"/>
              </a:ext>
            </a:extLst>
          </p:cNvPr>
          <p:cNvSpPr/>
          <p:nvPr/>
        </p:nvSpPr>
        <p:spPr>
          <a:xfrm>
            <a:off x="6692706" y="819911"/>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16" name="Rectangle 15">
            <a:extLst>
              <a:ext uri="{FF2B5EF4-FFF2-40B4-BE49-F238E27FC236}">
                <a16:creationId xmlns:a16="http://schemas.microsoft.com/office/drawing/2014/main" id="{4BCFB02F-3271-464A-A1DF-DC45B1FE5A54}"/>
              </a:ext>
            </a:extLst>
          </p:cNvPr>
          <p:cNvSpPr/>
          <p:nvPr/>
        </p:nvSpPr>
        <p:spPr>
          <a:xfrm>
            <a:off x="10899530" y="952428"/>
            <a:ext cx="129246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17" name="Rectangle 16">
            <a:extLst>
              <a:ext uri="{FF2B5EF4-FFF2-40B4-BE49-F238E27FC236}">
                <a16:creationId xmlns:a16="http://schemas.microsoft.com/office/drawing/2014/main" id="{8CEC3A3D-E194-4F8C-8A7E-F534BD409214}"/>
              </a:ext>
            </a:extLst>
          </p:cNvPr>
          <p:cNvSpPr/>
          <p:nvPr/>
        </p:nvSpPr>
        <p:spPr>
          <a:xfrm>
            <a:off x="10853811" y="813742"/>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292635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12507B5-6DDD-4E53-ADEB-9E8A71C375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10496" y="744020"/>
            <a:ext cx="6633793" cy="5804489"/>
          </a:xfrm>
          <a:prstGeom prst="rect">
            <a:avLst/>
          </a:prstGeom>
          <a:noFill/>
          <a:ln>
            <a:noFill/>
          </a:ln>
        </p:spPr>
      </p:pic>
      <p:sp>
        <p:nvSpPr>
          <p:cNvPr id="4" name="Rectangle 3">
            <a:extLst>
              <a:ext uri="{FF2B5EF4-FFF2-40B4-BE49-F238E27FC236}">
                <a16:creationId xmlns:a16="http://schemas.microsoft.com/office/drawing/2014/main" id="{A8B57F38-D8E3-4495-B949-F560DFB3CAE2}"/>
              </a:ext>
            </a:extLst>
          </p:cNvPr>
          <p:cNvSpPr/>
          <p:nvPr/>
        </p:nvSpPr>
        <p:spPr>
          <a:xfrm>
            <a:off x="0" y="958509"/>
            <a:ext cx="129246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5" name="Rectangle 4">
            <a:extLst>
              <a:ext uri="{FF2B5EF4-FFF2-40B4-BE49-F238E27FC236}">
                <a16:creationId xmlns:a16="http://schemas.microsoft.com/office/drawing/2014/main" id="{650C0DFD-CA08-4D72-8319-F1A8259B1499}"/>
              </a:ext>
            </a:extLst>
          </p:cNvPr>
          <p:cNvSpPr/>
          <p:nvPr/>
        </p:nvSpPr>
        <p:spPr>
          <a:xfrm>
            <a:off x="1292469" y="819911"/>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6" name="Rectangle 5">
            <a:extLst>
              <a:ext uri="{FF2B5EF4-FFF2-40B4-BE49-F238E27FC236}">
                <a16:creationId xmlns:a16="http://schemas.microsoft.com/office/drawing/2014/main" id="{1E7B5501-C3AF-45D2-86F7-75BD56362C6F}"/>
              </a:ext>
            </a:extLst>
          </p:cNvPr>
          <p:cNvSpPr/>
          <p:nvPr/>
        </p:nvSpPr>
        <p:spPr>
          <a:xfrm>
            <a:off x="4105426" y="952429"/>
            <a:ext cx="2098136" cy="51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7" name="Rectangle 6">
            <a:extLst>
              <a:ext uri="{FF2B5EF4-FFF2-40B4-BE49-F238E27FC236}">
                <a16:creationId xmlns:a16="http://schemas.microsoft.com/office/drawing/2014/main" id="{64628535-E148-474C-A648-0D8003D1C75D}"/>
              </a:ext>
            </a:extLst>
          </p:cNvPr>
          <p:cNvSpPr/>
          <p:nvPr/>
        </p:nvSpPr>
        <p:spPr>
          <a:xfrm>
            <a:off x="4105426" y="819911"/>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8" name="Subtitle 2">
            <a:extLst>
              <a:ext uri="{FF2B5EF4-FFF2-40B4-BE49-F238E27FC236}">
                <a16:creationId xmlns:a16="http://schemas.microsoft.com/office/drawing/2014/main" id="{44456FD3-B8C7-4240-81D9-CF69523D5A9B}"/>
              </a:ext>
            </a:extLst>
          </p:cNvPr>
          <p:cNvSpPr txBox="1">
            <a:spLocks/>
          </p:cNvSpPr>
          <p:nvPr/>
        </p:nvSpPr>
        <p:spPr>
          <a:xfrm>
            <a:off x="1462455" y="785507"/>
            <a:ext cx="2518704" cy="430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uk-UA" b="1" dirty="0">
                <a:latin typeface="Times New Roman" panose="02020603050405020304" pitchFamily="18" charset="0"/>
                <a:cs typeface="Times New Roman" panose="02020603050405020304" pitchFamily="18" charset="0"/>
              </a:rPr>
              <a:t>Бойова система</a:t>
            </a:r>
            <a:endParaRPr lang="en-US" b="1"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3740EEED-879E-46FF-8DB8-57F3FD3BE7FB}"/>
              </a:ext>
            </a:extLst>
          </p:cNvPr>
          <p:cNvGrpSpPr/>
          <p:nvPr/>
        </p:nvGrpSpPr>
        <p:grpSpPr>
          <a:xfrm>
            <a:off x="87922" y="6333976"/>
            <a:ext cx="457200" cy="429066"/>
            <a:chOff x="87922" y="6333976"/>
            <a:chExt cx="457200" cy="429066"/>
          </a:xfrm>
        </p:grpSpPr>
        <p:sp>
          <p:nvSpPr>
            <p:cNvPr id="11" name="Circle: Hollow 10">
              <a:extLst>
                <a:ext uri="{FF2B5EF4-FFF2-40B4-BE49-F238E27FC236}">
                  <a16:creationId xmlns:a16="http://schemas.microsoft.com/office/drawing/2014/main" id="{6626E226-9544-496D-B4AF-9A9857AA4355}"/>
                </a:ext>
              </a:extLst>
            </p:cNvPr>
            <p:cNvSpPr/>
            <p:nvPr/>
          </p:nvSpPr>
          <p:spPr>
            <a:xfrm>
              <a:off x="87922" y="6333976"/>
              <a:ext cx="457200" cy="429066"/>
            </a:xfrm>
            <a:prstGeom prst="donut">
              <a:avLst>
                <a:gd name="adj" fmla="val 363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solidFill>
                  <a:schemeClr val="tx1"/>
                </a:solidFill>
              </a:endParaRPr>
            </a:p>
          </p:txBody>
        </p:sp>
        <p:sp>
          <p:nvSpPr>
            <p:cNvPr id="12" name="Subtitle 2">
              <a:extLst>
                <a:ext uri="{FF2B5EF4-FFF2-40B4-BE49-F238E27FC236}">
                  <a16:creationId xmlns:a16="http://schemas.microsoft.com/office/drawing/2014/main" id="{35F5897A-DDA5-4EAB-A02D-444DE69EC3EF}"/>
                </a:ext>
              </a:extLst>
            </p:cNvPr>
            <p:cNvSpPr txBox="1">
              <a:spLocks/>
            </p:cNvSpPr>
            <p:nvPr/>
          </p:nvSpPr>
          <p:spPr>
            <a:xfrm>
              <a:off x="156794" y="6369145"/>
              <a:ext cx="337039" cy="3938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uk-UA" sz="2000" dirty="0">
                  <a:latin typeface="Times New Roman" panose="02020603050405020304" pitchFamily="18" charset="0"/>
                  <a:cs typeface="Times New Roman" panose="02020603050405020304" pitchFamily="18" charset="0"/>
                </a:rPr>
                <a:t>7</a:t>
              </a:r>
              <a:endParaRPr lang="en-US" sz="2000" dirty="0">
                <a:latin typeface="Times New Roman" panose="02020603050405020304" pitchFamily="18" charset="0"/>
                <a:cs typeface="Times New Roman" panose="02020603050405020304" pitchFamily="18" charset="0"/>
              </a:endParaRPr>
            </a:p>
          </p:txBody>
        </p:sp>
      </p:grpSp>
      <p:sp>
        <p:nvSpPr>
          <p:cNvPr id="13" name="Subtitle 2">
            <a:extLst>
              <a:ext uri="{FF2B5EF4-FFF2-40B4-BE49-F238E27FC236}">
                <a16:creationId xmlns:a16="http://schemas.microsoft.com/office/drawing/2014/main" id="{03DF52CE-BE0D-4BD7-A509-4A2DF4663AF3}"/>
              </a:ext>
            </a:extLst>
          </p:cNvPr>
          <p:cNvSpPr txBox="1">
            <a:spLocks/>
          </p:cNvSpPr>
          <p:nvPr/>
        </p:nvSpPr>
        <p:spPr>
          <a:xfrm>
            <a:off x="646234" y="2868239"/>
            <a:ext cx="4858629" cy="19991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uk-UA" dirty="0">
                <a:latin typeface="Times New Roman" panose="02020603050405020304" pitchFamily="18" charset="0"/>
                <a:cs typeface="Times New Roman" panose="02020603050405020304" pitchFamily="18" charset="0"/>
              </a:rPr>
              <a:t>Гравець має вибір між атакою, блоком, парируванням або ухиленням. Кожен вибір має різні наслідки, що забезпечують стратегічну глибину. </a:t>
            </a:r>
          </a:p>
        </p:txBody>
      </p:sp>
      <p:sp>
        <p:nvSpPr>
          <p:cNvPr id="15" name="Rectangle 14">
            <a:extLst>
              <a:ext uri="{FF2B5EF4-FFF2-40B4-BE49-F238E27FC236}">
                <a16:creationId xmlns:a16="http://schemas.microsoft.com/office/drawing/2014/main" id="{A15C925A-7640-4E17-AF52-39DBA0711B50}"/>
              </a:ext>
            </a:extLst>
          </p:cNvPr>
          <p:cNvSpPr/>
          <p:nvPr/>
        </p:nvSpPr>
        <p:spPr>
          <a:xfrm>
            <a:off x="6214114" y="813742"/>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16" name="Rectangle 15">
            <a:extLst>
              <a:ext uri="{FF2B5EF4-FFF2-40B4-BE49-F238E27FC236}">
                <a16:creationId xmlns:a16="http://schemas.microsoft.com/office/drawing/2014/main" id="{4BCFB02F-3271-464A-A1DF-DC45B1FE5A54}"/>
              </a:ext>
            </a:extLst>
          </p:cNvPr>
          <p:cNvSpPr/>
          <p:nvPr/>
        </p:nvSpPr>
        <p:spPr>
          <a:xfrm>
            <a:off x="10729546" y="952428"/>
            <a:ext cx="1462454"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17" name="Rectangle 16">
            <a:extLst>
              <a:ext uri="{FF2B5EF4-FFF2-40B4-BE49-F238E27FC236}">
                <a16:creationId xmlns:a16="http://schemas.microsoft.com/office/drawing/2014/main" id="{8CEC3A3D-E194-4F8C-8A7E-F534BD409214}"/>
              </a:ext>
            </a:extLst>
          </p:cNvPr>
          <p:cNvSpPr/>
          <p:nvPr/>
        </p:nvSpPr>
        <p:spPr>
          <a:xfrm>
            <a:off x="10683826" y="813742"/>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94728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B57F38-D8E3-4495-B949-F560DFB3CAE2}"/>
              </a:ext>
            </a:extLst>
          </p:cNvPr>
          <p:cNvSpPr/>
          <p:nvPr/>
        </p:nvSpPr>
        <p:spPr>
          <a:xfrm>
            <a:off x="0" y="958509"/>
            <a:ext cx="129246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5" name="Rectangle 4">
            <a:extLst>
              <a:ext uri="{FF2B5EF4-FFF2-40B4-BE49-F238E27FC236}">
                <a16:creationId xmlns:a16="http://schemas.microsoft.com/office/drawing/2014/main" id="{650C0DFD-CA08-4D72-8319-F1A8259B1499}"/>
              </a:ext>
            </a:extLst>
          </p:cNvPr>
          <p:cNvSpPr/>
          <p:nvPr/>
        </p:nvSpPr>
        <p:spPr>
          <a:xfrm>
            <a:off x="1292469" y="819911"/>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6" name="Rectangle 5">
            <a:extLst>
              <a:ext uri="{FF2B5EF4-FFF2-40B4-BE49-F238E27FC236}">
                <a16:creationId xmlns:a16="http://schemas.microsoft.com/office/drawing/2014/main" id="{1E7B5501-C3AF-45D2-86F7-75BD56362C6F}"/>
              </a:ext>
            </a:extLst>
          </p:cNvPr>
          <p:cNvSpPr/>
          <p:nvPr/>
        </p:nvSpPr>
        <p:spPr>
          <a:xfrm>
            <a:off x="3726477" y="958509"/>
            <a:ext cx="8465523"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7" name="Rectangle 6">
            <a:extLst>
              <a:ext uri="{FF2B5EF4-FFF2-40B4-BE49-F238E27FC236}">
                <a16:creationId xmlns:a16="http://schemas.microsoft.com/office/drawing/2014/main" id="{64628535-E148-474C-A648-0D8003D1C75D}"/>
              </a:ext>
            </a:extLst>
          </p:cNvPr>
          <p:cNvSpPr/>
          <p:nvPr/>
        </p:nvSpPr>
        <p:spPr>
          <a:xfrm>
            <a:off x="3680758" y="813741"/>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8" name="Subtitle 2">
            <a:extLst>
              <a:ext uri="{FF2B5EF4-FFF2-40B4-BE49-F238E27FC236}">
                <a16:creationId xmlns:a16="http://schemas.microsoft.com/office/drawing/2014/main" id="{44456FD3-B8C7-4240-81D9-CF69523D5A9B}"/>
              </a:ext>
            </a:extLst>
          </p:cNvPr>
          <p:cNvSpPr txBox="1">
            <a:spLocks/>
          </p:cNvSpPr>
          <p:nvPr/>
        </p:nvSpPr>
        <p:spPr>
          <a:xfrm>
            <a:off x="1462455" y="785507"/>
            <a:ext cx="2098136" cy="430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uk-UA" b="1" dirty="0">
                <a:latin typeface="Times New Roman" panose="02020603050405020304" pitchFamily="18" charset="0"/>
                <a:cs typeface="Times New Roman" panose="02020603050405020304" pitchFamily="18" charset="0"/>
              </a:rPr>
              <a:t>Розробка ШІ</a:t>
            </a:r>
            <a:endParaRPr lang="en-US" b="1"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3740EEED-879E-46FF-8DB8-57F3FD3BE7FB}"/>
              </a:ext>
            </a:extLst>
          </p:cNvPr>
          <p:cNvGrpSpPr/>
          <p:nvPr/>
        </p:nvGrpSpPr>
        <p:grpSpPr>
          <a:xfrm>
            <a:off x="87922" y="6333976"/>
            <a:ext cx="457200" cy="429066"/>
            <a:chOff x="87922" y="6333976"/>
            <a:chExt cx="457200" cy="429066"/>
          </a:xfrm>
        </p:grpSpPr>
        <p:sp>
          <p:nvSpPr>
            <p:cNvPr id="11" name="Circle: Hollow 10">
              <a:extLst>
                <a:ext uri="{FF2B5EF4-FFF2-40B4-BE49-F238E27FC236}">
                  <a16:creationId xmlns:a16="http://schemas.microsoft.com/office/drawing/2014/main" id="{6626E226-9544-496D-B4AF-9A9857AA4355}"/>
                </a:ext>
              </a:extLst>
            </p:cNvPr>
            <p:cNvSpPr/>
            <p:nvPr/>
          </p:nvSpPr>
          <p:spPr>
            <a:xfrm>
              <a:off x="87922" y="6333976"/>
              <a:ext cx="457200" cy="429066"/>
            </a:xfrm>
            <a:prstGeom prst="donut">
              <a:avLst>
                <a:gd name="adj" fmla="val 363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solidFill>
                  <a:schemeClr val="tx1"/>
                </a:solidFill>
              </a:endParaRPr>
            </a:p>
          </p:txBody>
        </p:sp>
        <p:sp>
          <p:nvSpPr>
            <p:cNvPr id="12" name="Subtitle 2">
              <a:extLst>
                <a:ext uri="{FF2B5EF4-FFF2-40B4-BE49-F238E27FC236}">
                  <a16:creationId xmlns:a16="http://schemas.microsoft.com/office/drawing/2014/main" id="{35F5897A-DDA5-4EAB-A02D-444DE69EC3EF}"/>
                </a:ext>
              </a:extLst>
            </p:cNvPr>
            <p:cNvSpPr txBox="1">
              <a:spLocks/>
            </p:cNvSpPr>
            <p:nvPr/>
          </p:nvSpPr>
          <p:spPr>
            <a:xfrm>
              <a:off x="156794" y="6369145"/>
              <a:ext cx="337039" cy="3938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uk-UA" sz="2000" dirty="0">
                  <a:latin typeface="Times New Roman" panose="02020603050405020304" pitchFamily="18" charset="0"/>
                  <a:cs typeface="Times New Roman" panose="02020603050405020304" pitchFamily="18" charset="0"/>
                </a:rPr>
                <a:t>8</a:t>
              </a:r>
              <a:endParaRPr lang="en-US" sz="2000" dirty="0">
                <a:latin typeface="Times New Roman" panose="02020603050405020304" pitchFamily="18" charset="0"/>
                <a:cs typeface="Times New Roman" panose="02020603050405020304" pitchFamily="18" charset="0"/>
              </a:endParaRPr>
            </a:p>
          </p:txBody>
        </p:sp>
      </p:grpSp>
      <p:sp>
        <p:nvSpPr>
          <p:cNvPr id="13" name="Subtitle 2">
            <a:extLst>
              <a:ext uri="{FF2B5EF4-FFF2-40B4-BE49-F238E27FC236}">
                <a16:creationId xmlns:a16="http://schemas.microsoft.com/office/drawing/2014/main" id="{03DF52CE-BE0D-4BD7-A509-4A2DF4663AF3}"/>
              </a:ext>
            </a:extLst>
          </p:cNvPr>
          <p:cNvSpPr txBox="1">
            <a:spLocks/>
          </p:cNvSpPr>
          <p:nvPr/>
        </p:nvSpPr>
        <p:spPr>
          <a:xfrm>
            <a:off x="428628" y="1522450"/>
            <a:ext cx="4521441" cy="24071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uk-UA" dirty="0">
                <a:latin typeface="Times New Roman" panose="02020603050405020304" pitchFamily="18" charset="0"/>
                <a:cs typeface="Times New Roman" panose="02020603050405020304" pitchFamily="18" charset="0"/>
              </a:rPr>
              <a:t>ШІ використовують методику «</a:t>
            </a:r>
            <a:r>
              <a:rPr lang="en-US" dirty="0">
                <a:latin typeface="Times New Roman" panose="02020603050405020304" pitchFamily="18" charset="0"/>
                <a:cs typeface="Times New Roman" panose="02020603050405020304" pitchFamily="18" charset="0"/>
              </a:rPr>
              <a:t>ADRPD</a:t>
            </a:r>
            <a:r>
              <a:rPr lang="uk-UA" dirty="0">
                <a:latin typeface="Times New Roman" panose="02020603050405020304" pitchFamily="18" charset="0"/>
                <a:cs typeface="Times New Roman" panose="02020603050405020304" pitchFamily="18" charset="0"/>
              </a:rPr>
              <a:t>», що значить </a:t>
            </a:r>
            <a:r>
              <a:rPr lang="en-US" dirty="0">
                <a:latin typeface="Times New Roman" panose="02020603050405020304" pitchFamily="18" charset="0"/>
                <a:cs typeface="Times New Roman" panose="02020603050405020304" pitchFamily="18" charset="0"/>
              </a:rPr>
              <a:t>Attack-Delay-Rest-Probability-Distance</a:t>
            </a:r>
            <a:r>
              <a:rPr lang="uk-UA" dirty="0">
                <a:latin typeface="Times New Roman" panose="02020603050405020304" pitchFamily="18" charset="0"/>
                <a:cs typeface="Times New Roman" panose="02020603050405020304" pitchFamily="18" charset="0"/>
              </a:rPr>
              <a:t> (атака-затримка всередині атаки-перепочинок-вірогідність проведення атаки-дистанція для атаки)</a:t>
            </a:r>
          </a:p>
        </p:txBody>
      </p:sp>
      <p:pic>
        <p:nvPicPr>
          <p:cNvPr id="19" name="Picture 18">
            <a:extLst>
              <a:ext uri="{FF2B5EF4-FFF2-40B4-BE49-F238E27FC236}">
                <a16:creationId xmlns:a16="http://schemas.microsoft.com/office/drawing/2014/main" id="{C6332BA6-EF43-47BF-8872-FF4DE0D7CB3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56618" y="1293098"/>
            <a:ext cx="7480788" cy="5272995"/>
          </a:xfrm>
          <a:prstGeom prst="rect">
            <a:avLst/>
          </a:prstGeom>
          <a:noFill/>
          <a:ln>
            <a:noFill/>
          </a:ln>
        </p:spPr>
      </p:pic>
    </p:spTree>
    <p:extLst>
      <p:ext uri="{BB962C8B-B14F-4D97-AF65-F5344CB8AC3E}">
        <p14:creationId xmlns:p14="http://schemas.microsoft.com/office/powerpoint/2010/main" val="282234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B57F38-D8E3-4495-B949-F560DFB3CAE2}"/>
              </a:ext>
            </a:extLst>
          </p:cNvPr>
          <p:cNvSpPr/>
          <p:nvPr/>
        </p:nvSpPr>
        <p:spPr>
          <a:xfrm>
            <a:off x="0" y="958509"/>
            <a:ext cx="129246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5" name="Rectangle 4">
            <a:extLst>
              <a:ext uri="{FF2B5EF4-FFF2-40B4-BE49-F238E27FC236}">
                <a16:creationId xmlns:a16="http://schemas.microsoft.com/office/drawing/2014/main" id="{650C0DFD-CA08-4D72-8319-F1A8259B1499}"/>
              </a:ext>
            </a:extLst>
          </p:cNvPr>
          <p:cNvSpPr/>
          <p:nvPr/>
        </p:nvSpPr>
        <p:spPr>
          <a:xfrm>
            <a:off x="1292469" y="819911"/>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6" name="Rectangle 5">
            <a:extLst>
              <a:ext uri="{FF2B5EF4-FFF2-40B4-BE49-F238E27FC236}">
                <a16:creationId xmlns:a16="http://schemas.microsoft.com/office/drawing/2014/main" id="{1E7B5501-C3AF-45D2-86F7-75BD56362C6F}"/>
              </a:ext>
            </a:extLst>
          </p:cNvPr>
          <p:cNvSpPr/>
          <p:nvPr/>
        </p:nvSpPr>
        <p:spPr>
          <a:xfrm>
            <a:off x="6509239" y="958509"/>
            <a:ext cx="5682761"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7" name="Rectangle 6">
            <a:extLst>
              <a:ext uri="{FF2B5EF4-FFF2-40B4-BE49-F238E27FC236}">
                <a16:creationId xmlns:a16="http://schemas.microsoft.com/office/drawing/2014/main" id="{64628535-E148-474C-A648-0D8003D1C75D}"/>
              </a:ext>
            </a:extLst>
          </p:cNvPr>
          <p:cNvSpPr/>
          <p:nvPr/>
        </p:nvSpPr>
        <p:spPr>
          <a:xfrm>
            <a:off x="6463520" y="819823"/>
            <a:ext cx="45719" cy="3230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p>
        </p:txBody>
      </p:sp>
      <p:sp>
        <p:nvSpPr>
          <p:cNvPr id="8" name="Subtitle 2">
            <a:extLst>
              <a:ext uri="{FF2B5EF4-FFF2-40B4-BE49-F238E27FC236}">
                <a16:creationId xmlns:a16="http://schemas.microsoft.com/office/drawing/2014/main" id="{44456FD3-B8C7-4240-81D9-CF69523D5A9B}"/>
              </a:ext>
            </a:extLst>
          </p:cNvPr>
          <p:cNvSpPr txBox="1">
            <a:spLocks/>
          </p:cNvSpPr>
          <p:nvPr/>
        </p:nvSpPr>
        <p:spPr>
          <a:xfrm>
            <a:off x="1462454" y="785507"/>
            <a:ext cx="4876800" cy="4307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uk-UA" b="1" dirty="0">
                <a:latin typeface="Times New Roman" panose="02020603050405020304" pitchFamily="18" charset="0"/>
                <a:cs typeface="Times New Roman" panose="02020603050405020304" pitchFamily="18" charset="0"/>
              </a:rPr>
              <a:t>Система покращення персонажа</a:t>
            </a:r>
            <a:endParaRPr lang="en-US" b="1"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3740EEED-879E-46FF-8DB8-57F3FD3BE7FB}"/>
              </a:ext>
            </a:extLst>
          </p:cNvPr>
          <p:cNvGrpSpPr/>
          <p:nvPr/>
        </p:nvGrpSpPr>
        <p:grpSpPr>
          <a:xfrm>
            <a:off x="87922" y="6333976"/>
            <a:ext cx="457200" cy="429066"/>
            <a:chOff x="87922" y="6333976"/>
            <a:chExt cx="457200" cy="429066"/>
          </a:xfrm>
        </p:grpSpPr>
        <p:sp>
          <p:nvSpPr>
            <p:cNvPr id="11" name="Circle: Hollow 10">
              <a:extLst>
                <a:ext uri="{FF2B5EF4-FFF2-40B4-BE49-F238E27FC236}">
                  <a16:creationId xmlns:a16="http://schemas.microsoft.com/office/drawing/2014/main" id="{6626E226-9544-496D-B4AF-9A9857AA4355}"/>
                </a:ext>
              </a:extLst>
            </p:cNvPr>
            <p:cNvSpPr/>
            <p:nvPr/>
          </p:nvSpPr>
          <p:spPr>
            <a:xfrm>
              <a:off x="87922" y="6333976"/>
              <a:ext cx="457200" cy="429066"/>
            </a:xfrm>
            <a:prstGeom prst="donut">
              <a:avLst>
                <a:gd name="adj" fmla="val 363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solidFill>
                  <a:schemeClr val="tx1"/>
                </a:solidFill>
              </a:endParaRPr>
            </a:p>
          </p:txBody>
        </p:sp>
        <p:sp>
          <p:nvSpPr>
            <p:cNvPr id="12" name="Subtitle 2">
              <a:extLst>
                <a:ext uri="{FF2B5EF4-FFF2-40B4-BE49-F238E27FC236}">
                  <a16:creationId xmlns:a16="http://schemas.microsoft.com/office/drawing/2014/main" id="{35F5897A-DDA5-4EAB-A02D-444DE69EC3EF}"/>
                </a:ext>
              </a:extLst>
            </p:cNvPr>
            <p:cNvSpPr txBox="1">
              <a:spLocks/>
            </p:cNvSpPr>
            <p:nvPr/>
          </p:nvSpPr>
          <p:spPr>
            <a:xfrm>
              <a:off x="156794" y="6369145"/>
              <a:ext cx="337039" cy="3938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uk-UA" sz="2000" dirty="0">
                  <a:latin typeface="Times New Roman" panose="02020603050405020304" pitchFamily="18" charset="0"/>
                  <a:cs typeface="Times New Roman" panose="02020603050405020304" pitchFamily="18" charset="0"/>
                </a:rPr>
                <a:t>9</a:t>
              </a:r>
              <a:endParaRPr lang="en-US" sz="2000" dirty="0">
                <a:latin typeface="Times New Roman" panose="02020603050405020304" pitchFamily="18" charset="0"/>
                <a:cs typeface="Times New Roman" panose="02020603050405020304" pitchFamily="18" charset="0"/>
              </a:endParaRPr>
            </a:p>
          </p:txBody>
        </p:sp>
      </p:grpSp>
      <p:sp>
        <p:nvSpPr>
          <p:cNvPr id="13" name="Subtitle 2">
            <a:extLst>
              <a:ext uri="{FF2B5EF4-FFF2-40B4-BE49-F238E27FC236}">
                <a16:creationId xmlns:a16="http://schemas.microsoft.com/office/drawing/2014/main" id="{03DF52CE-BE0D-4BD7-A509-4A2DF4663AF3}"/>
              </a:ext>
            </a:extLst>
          </p:cNvPr>
          <p:cNvSpPr txBox="1">
            <a:spLocks/>
          </p:cNvSpPr>
          <p:nvPr/>
        </p:nvSpPr>
        <p:spPr>
          <a:xfrm>
            <a:off x="220417" y="2430428"/>
            <a:ext cx="1128857" cy="24773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S – 6</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 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 – 4</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 – 3</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 – 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 – 1</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BD03CF8-24C0-48C1-AB5E-4E19245737E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492648" y="5379719"/>
            <a:ext cx="1383323" cy="1383323"/>
          </a:xfrm>
          <a:prstGeom prst="rect">
            <a:avLst/>
          </a:prstGeom>
        </p:spPr>
      </p:pic>
      <p:pic>
        <p:nvPicPr>
          <p:cNvPr id="16" name="Picture 15">
            <a:extLst>
              <a:ext uri="{FF2B5EF4-FFF2-40B4-BE49-F238E27FC236}">
                <a16:creationId xmlns:a16="http://schemas.microsoft.com/office/drawing/2014/main" id="{42FB96E0-EEA1-4BB4-8500-B51859C2BD06}"/>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3240" r="29161">
                        <a14:foregroundMark x1="22494" y1="24286" x2="22494" y2="24286"/>
                        <a14:foregroundMark x1="13239" y1="32857" x2="13239" y2="32857"/>
                        <a14:foregroundMark x1="10283" y1="38571" x2="10283" y2="38571"/>
                        <a14:foregroundMark x1="9897" y1="43571" x2="9897" y2="43571"/>
                        <a14:foregroundMark x1="10797" y1="47857" x2="10797" y2="47857"/>
                        <a14:foregroundMark x1="10283" y1="53571" x2="10283" y2="53571"/>
                        <a14:foregroundMark x1="8612" y1="58929" x2="8612" y2="58929"/>
                        <a14:foregroundMark x1="7584" y1="63571" x2="7584" y2="63571"/>
                      </a14:backgroundRemoval>
                    </a14:imgEffect>
                  </a14:imgLayer>
                </a14:imgProps>
              </a:ext>
            </a:extLst>
          </a:blip>
          <a:srcRect r="67599"/>
          <a:stretch/>
        </p:blipFill>
        <p:spPr>
          <a:xfrm>
            <a:off x="10113431" y="3645287"/>
            <a:ext cx="1980904" cy="2200333"/>
          </a:xfrm>
          <a:prstGeom prst="rect">
            <a:avLst/>
          </a:prstGeom>
        </p:spPr>
      </p:pic>
      <p:pic>
        <p:nvPicPr>
          <p:cNvPr id="18" name="Picture 17">
            <a:extLst>
              <a:ext uri="{FF2B5EF4-FFF2-40B4-BE49-F238E27FC236}">
                <a16:creationId xmlns:a16="http://schemas.microsoft.com/office/drawing/2014/main" id="{4B59FE41-E950-4839-935D-4DE90CC4A2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58425" y="2226820"/>
            <a:ext cx="1913158" cy="1913158"/>
          </a:xfrm>
          <a:prstGeom prst="rect">
            <a:avLst/>
          </a:prstGeom>
        </p:spPr>
      </p:pic>
      <p:pic>
        <p:nvPicPr>
          <p:cNvPr id="21" name="Picture 20">
            <a:extLst>
              <a:ext uri="{FF2B5EF4-FFF2-40B4-BE49-F238E27FC236}">
                <a16:creationId xmlns:a16="http://schemas.microsoft.com/office/drawing/2014/main" id="{38483A13-69CC-41EF-934E-A48F157296FF}"/>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61327" y1="27959" x2="61327" y2="27959"/>
                      </a14:backgroundRemoval>
                    </a14:imgEffect>
                  </a14:imgLayer>
                </a14:imgProps>
              </a:ext>
              <a:ext uri="{28A0092B-C50C-407E-A947-70E740481C1C}">
                <a14:useLocalDpi xmlns:a14="http://schemas.microsoft.com/office/drawing/2010/main" val="0"/>
              </a:ext>
            </a:extLst>
          </a:blip>
          <a:stretch>
            <a:fillRect/>
          </a:stretch>
        </p:blipFill>
        <p:spPr>
          <a:xfrm>
            <a:off x="10255710" y="851199"/>
            <a:ext cx="1838625" cy="1838625"/>
          </a:xfrm>
          <a:prstGeom prst="rect">
            <a:avLst/>
          </a:prstGeom>
        </p:spPr>
      </p:pic>
      <p:sp>
        <p:nvSpPr>
          <p:cNvPr id="22" name="Subtitle 2">
            <a:extLst>
              <a:ext uri="{FF2B5EF4-FFF2-40B4-BE49-F238E27FC236}">
                <a16:creationId xmlns:a16="http://schemas.microsoft.com/office/drawing/2014/main" id="{1BF22D89-D63E-447B-AB46-662A2012F034}"/>
              </a:ext>
            </a:extLst>
          </p:cNvPr>
          <p:cNvSpPr txBox="1">
            <a:spLocks/>
          </p:cNvSpPr>
          <p:nvPr/>
        </p:nvSpPr>
        <p:spPr>
          <a:xfrm>
            <a:off x="1841671" y="2025875"/>
            <a:ext cx="7687433" cy="37283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uk-UA" dirty="0">
                <a:latin typeface="Times New Roman" panose="02020603050405020304" pitchFamily="18" charset="0"/>
                <a:cs typeface="Times New Roman" panose="02020603050405020304" pitchFamily="18" charset="0"/>
              </a:rPr>
              <a:t>Якщо меч із показником шкоди 50 матиме посилювач на силу А, то показник сили персонажа буде впливати на показник шкоди меча, посилюючи його від 50 до більшого значення, залежно від показника сили персонажа. Окрім того, зброя може мати обмеження – мінімальні характеристики для використання повного потенціалу зброї. Якщо зброя з показником шкоди 50 має обмеження в 10 очок сили, але персонаж має меншу кількість, зброя буде завдавати 25 шкоди.</a:t>
            </a:r>
          </a:p>
        </p:txBody>
      </p:sp>
      <p:sp>
        <p:nvSpPr>
          <p:cNvPr id="23" name="Frame 22">
            <a:extLst>
              <a:ext uri="{FF2B5EF4-FFF2-40B4-BE49-F238E27FC236}">
                <a16:creationId xmlns:a16="http://schemas.microsoft.com/office/drawing/2014/main" id="{05387ADD-87AC-4480-9355-187DDFEA2A91}"/>
              </a:ext>
            </a:extLst>
          </p:cNvPr>
          <p:cNvSpPr/>
          <p:nvPr/>
        </p:nvSpPr>
        <p:spPr>
          <a:xfrm>
            <a:off x="169985" y="2398657"/>
            <a:ext cx="1292469" cy="2095853"/>
          </a:xfrm>
          <a:prstGeom prst="frame">
            <a:avLst>
              <a:gd name="adj1" fmla="val 229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uk-UA">
              <a:solidFill>
                <a:schemeClr val="tx1"/>
              </a:solidFill>
            </a:endParaRPr>
          </a:p>
        </p:txBody>
      </p:sp>
    </p:spTree>
    <p:extLst>
      <p:ext uri="{BB962C8B-B14F-4D97-AF65-F5344CB8AC3E}">
        <p14:creationId xmlns:p14="http://schemas.microsoft.com/office/powerpoint/2010/main" val="119301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TotalTime>
  <Words>404</Words>
  <Application>Microsoft Office PowerPoint</Application>
  <PresentationFormat>Widescreen</PresentationFormat>
  <Paragraphs>50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Кваліфікаційна робота бакалавра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Кваліфікаційна робота бакалавра</dc:title>
  <dc:creator>Ткачов Артур</dc:creator>
  <cp:lastModifiedBy>Ткачов Артур</cp:lastModifiedBy>
  <cp:revision>25</cp:revision>
  <dcterms:created xsi:type="dcterms:W3CDTF">2025-06-05T18:33:26Z</dcterms:created>
  <dcterms:modified xsi:type="dcterms:W3CDTF">2025-06-06T10:49:12Z</dcterms:modified>
</cp:coreProperties>
</file>