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61" r:id="rId9"/>
    <p:sldId id="260" r:id="rId10"/>
    <p:sldId id="262" r:id="rId11"/>
    <p:sldId id="273" r:id="rId12"/>
    <p:sldId id="274" r:id="rId13"/>
    <p:sldId id="263" r:id="rId14"/>
    <p:sldId id="264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21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E274E649-636B-D05B-E581-06885582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88A8F6A1-E51B-67AA-D902-C6B332BED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CB832D19-1860-7E34-1E9E-EA3CB8FAF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7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BCB2C080-0ED8-AC45-BF88-B2BC559E8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3E9272BD-8F91-99F5-C1CC-3270FC47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BE1ACFEB-02C2-DA76-F5B1-EEF39F896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E274E649-636B-D05B-E581-06885582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88A8F6A1-E51B-67AA-D902-C6B332BED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CB832D19-1860-7E34-1E9E-EA3CB8FAF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72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281100" cy="1021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тестових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завдань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основы Ш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І.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02300" y="425251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15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13">
            <a:extLst>
              <a:ext uri="{FF2B5EF4-FFF2-40B4-BE49-F238E27FC236}">
                <a16:creationId xmlns:a16="http://schemas.microsoft.com/office/drawing/2014/main" id="{DDB6EF94-EDC4-170F-EDAA-E4F399DC5276}"/>
              </a:ext>
            </a:extLst>
          </p:cNvPr>
          <p:cNvSpPr txBox="1">
            <a:spLocks/>
          </p:cNvSpPr>
          <p:nvPr/>
        </p:nvSpPr>
        <p:spPr>
          <a:xfrm>
            <a:off x="2458720" y="2209800"/>
            <a:ext cx="3627830" cy="6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r"/>
            <a:r>
              <a:rPr lang="uk-UA" sz="1800" dirty="0">
                <a:latin typeface="Times New Roman" panose="02020603050405020304" pitchFamily="18" charset="0"/>
              </a:rPr>
              <a:t>Жуйков Михайло Олександрович</a:t>
            </a:r>
            <a:br>
              <a:rPr lang="uk-UA" sz="1800" dirty="0">
                <a:latin typeface="Times New Roman" panose="02020603050405020304" pitchFamily="18" charset="0"/>
              </a:rPr>
            </a:br>
            <a:r>
              <a:rPr lang="uk-UA" sz="1800" dirty="0">
                <a:latin typeface="Times New Roman" panose="02020603050405020304" pitchFamily="18" charset="0"/>
              </a:rPr>
              <a:t>ПЗПІ-22-2</a:t>
            </a:r>
            <a:endParaRPr lang="ru-RU" sz="2400" dirty="0"/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20BC61F0-FF1D-12D5-FF2D-5CCDF53CE0B2}"/>
              </a:ext>
            </a:extLst>
          </p:cNvPr>
          <p:cNvSpPr txBox="1">
            <a:spLocks/>
          </p:cNvSpPr>
          <p:nvPr/>
        </p:nvSpPr>
        <p:spPr>
          <a:xfrm>
            <a:off x="2458720" y="3345873"/>
            <a:ext cx="3627830" cy="9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r"/>
            <a:r>
              <a:rPr lang="uk-UA" sz="1800" dirty="0">
                <a:latin typeface="Times New Roman" panose="02020603050405020304" pitchFamily="18" charset="0"/>
              </a:rPr>
              <a:t>Керівник:</a:t>
            </a:r>
          </a:p>
          <a:p>
            <a:pPr algn="r"/>
            <a:r>
              <a:rPr lang="uk-UA" sz="1800" dirty="0">
                <a:latin typeface="Times New Roman" panose="02020603050405020304" pitchFamily="18" charset="0"/>
              </a:rPr>
              <a:t>проф. каф. ПІ</a:t>
            </a:r>
          </a:p>
          <a:p>
            <a:pPr algn="r"/>
            <a:r>
              <a:rPr lang="uk-UA" sz="1800" dirty="0" err="1">
                <a:latin typeface="Times New Roman" panose="02020603050405020304" pitchFamily="18" charset="0"/>
              </a:rPr>
              <a:t>Бондарєв</a:t>
            </a:r>
            <a:r>
              <a:rPr lang="uk-UA" sz="1800" dirty="0">
                <a:latin typeface="Times New Roman" panose="02020603050405020304" pitchFamily="18" charset="0"/>
              </a:rPr>
              <a:t> Володимир Михайлович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479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Приклад коду. Логін користувача</a:t>
            </a:r>
            <a:endParaRPr sz="24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32B47-A20B-44F0-81A3-8B4AEEEB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807193"/>
            <a:ext cx="3110071" cy="345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66B2B-D9FF-4F0E-ACEE-B759CEE2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435" y="1043093"/>
            <a:ext cx="5507857" cy="27376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479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Приклад коду. </a:t>
            </a:r>
            <a:r>
              <a:rPr lang="uk-UA" sz="2400" dirty="0"/>
              <a:t>Домашня сторінка</a:t>
            </a:r>
            <a:endParaRPr sz="24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C3566-536E-42B8-B5DD-E0D67700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865" y="1120713"/>
            <a:ext cx="5276427" cy="262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6CDC2-B713-4436-8B14-2054A33AD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7" y="1565224"/>
            <a:ext cx="3433763" cy="19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479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Приклад коду. </a:t>
            </a:r>
            <a:r>
              <a:rPr lang="uk-UA" sz="2400" dirty="0"/>
              <a:t>Початок тесту</a:t>
            </a:r>
            <a:endParaRPr sz="24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5F4B6-5397-4D94-950E-7141ED4D9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061" y="855899"/>
            <a:ext cx="3269610" cy="360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83DE6-1C42-4A93-A72B-719BB7A5A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46" y="1647683"/>
            <a:ext cx="4385454" cy="15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4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09E2A-9AB4-862B-D857-C19273B05560}"/>
              </a:ext>
            </a:extLst>
          </p:cNvPr>
          <p:cNvSpPr txBox="1"/>
          <p:nvPr/>
        </p:nvSpPr>
        <p:spPr>
          <a:xfrm>
            <a:off x="311700" y="868877"/>
            <a:ext cx="84665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межах курсового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вебплатформи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адаптивного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інтуїтивно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адаптивного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повноцінно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взаємодіяти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урахуванням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тестового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безпечної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аутентифікації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Потенційні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вдосконалення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статистики,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таймінгів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1990000"/>
            <a:ext cx="8520600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Темою комплексного курсового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проєкту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є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створення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інтелектуальної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генерації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тестових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завдань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із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використанням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технологій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штучного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інтелекту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мета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цього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програмного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рішення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надати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викладачам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і студентам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зручний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інструмент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автоматичного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формування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тестів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основі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навчального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контенту, з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урахуванням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рівня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знань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користувача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підтримкою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інтерактивного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тестування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цифровою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трансформацією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інтерактивні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набувають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 будь-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технічного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миттєвий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зв'язок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ефективнішим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адаптивнішим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динамічнішим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наліз існуючих рішень.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TypeForm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699" y="706437"/>
            <a:ext cx="4382221" cy="2402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привабливий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інтуїтивний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 фокусом на UX.</a:t>
            </a:r>
            <a:endParaRPr kumimoji="0" lang="en-US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переходів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logic) —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будувати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персоналізовані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шляхи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опитування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 —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чудово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мобільних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пристроях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безкоштовний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тариф — мало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відповідей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питання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повноцінного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навчального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глибоких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можливостей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оцінювання</a:t>
            </a:r>
            <a:r>
              <a:rPr kumimoji="0" lang="ru-RU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1B5F2-8BCB-4989-8A1B-F98497F7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70" y="1502435"/>
            <a:ext cx="4382222" cy="21386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4AD9008F-D81D-28A8-28ED-AEF61210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58D16416-F9F0-32CA-28BD-FA692D367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наліз існуючих рішень.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Socrative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CD175A2-A60F-1E7F-8748-DDC4EB8A3F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06436"/>
            <a:ext cx="4585420" cy="3574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освітнього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UA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U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реального 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часу —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учнів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надходять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миттєво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Експорт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 Excel).</a:t>
            </a:r>
            <a:endParaRPr lang="en-US" altLang="ru-UA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ru-UA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застарілий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оновлювався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кардинально роками.</a:t>
            </a: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безкоштовному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тарифі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кімната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опитувань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Слабка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освітніми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платформами.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975CA0CB-1B86-2DF8-1F5E-BE433226BA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1DE5B-EEFD-E662-4E38-3F5AA152336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DC741-F409-4F84-BAFF-11D93E10F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120" y="1466538"/>
            <a:ext cx="4160434" cy="20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1BBA096-36D4-6AF7-77AA-F61F7F3E2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A6DE2701-1996-379B-7B34-E979D6473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наліз існуючих рішень.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LMS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B1F3D47-EB10-40F9-4190-5D6758D34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06436"/>
            <a:ext cx="4402540" cy="3526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Збалансований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сертифікації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тестом,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робить платформу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підходящою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e-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сертифікацію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проходження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версія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жорсткі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мало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тести.</a:t>
            </a:r>
            <a:endParaRPr kumimoji="0" lang="en-US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Іноді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повільне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сторінок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особливо у великих тестах.</a:t>
            </a:r>
            <a:r>
              <a:rPr kumimoji="0" lang="en-US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A793A2E2-23FB-A104-0D43-68C735CA87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FC4FF-5D8D-663F-8DF5-7E8EB6FE7F2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CC6F9-2302-4746-BB21-E8C6775E2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706" y="1644727"/>
            <a:ext cx="4104228" cy="20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2E60-A784-2DD9-4123-CA9DEF5C8B7A}"/>
              </a:ext>
            </a:extLst>
          </p:cNvPr>
          <p:cNvSpPr txBox="1"/>
          <p:nvPr/>
        </p:nvSpPr>
        <p:spPr>
          <a:xfrm>
            <a:off x="311700" y="774690"/>
            <a:ext cx="852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арактерною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переважної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 є потреба у ручному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тестового контенту.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затримує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ускладнює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ризик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формулюванні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6C6A8-CFD8-7027-49FD-8C845D00B42B}"/>
              </a:ext>
            </a:extLst>
          </p:cNvPr>
          <p:cNvSpPr txBox="1"/>
          <p:nvPr/>
        </p:nvSpPr>
        <p:spPr>
          <a:xfrm>
            <a:off x="311698" y="1850917"/>
            <a:ext cx="85205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межах курсового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мною 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фронтенд-частина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Головна мета 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інтуїтивно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вебінтерфейс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системою.</a:t>
            </a:r>
            <a:endParaRPr lang="ru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4AD9008F-D81D-28A8-28ED-AEF61210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58D16416-F9F0-32CA-28BD-FA692D367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створеного програмного забезпечення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CD175A2-A60F-1E7F-8748-DDC4EB8A3F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06436"/>
            <a:ext cx="8520600" cy="2449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</a:t>
            </a:r>
            <a:r>
              <a:rPr lang="uk-UA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фронтенду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є компонентною та орієнтованою на повторне використання. Основу складають незалежні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React-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 для відображення тестів, варіантів відповідей, результатів та навігації між екранами. Стан застосунку керується через контекст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useReducer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що забезпечує контрольований потік даних. Для маршрутизації використовується бібліотека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 Router,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яка дозволяє реалізувати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SPA-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навігацію. Інтерфейс побудований з використанням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Tailwind CSS,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що дозволяє швидко адаптувати дизайн під різні розміри екранів. Така структура забезпечує масштабованість, </a:t>
            </a:r>
            <a:r>
              <a:rPr lang="uk-UA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підтримуваність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і високу швидкість взаємодії з користувачем.</a:t>
            </a: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975CA0CB-1B86-2DF8-1F5E-BE433226BA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1DE5B-EEFD-E662-4E38-3F5AA152336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23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277692"/>
            <a:ext cx="8520600" cy="515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</a:t>
            </a: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створенного програмного забезпечення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6AEAF-B45A-720F-7642-287A98BC1A53}"/>
              </a:ext>
            </a:extLst>
          </p:cNvPr>
          <p:cNvSpPr txBox="1"/>
          <p:nvPr/>
        </p:nvSpPr>
        <p:spPr>
          <a:xfrm>
            <a:off x="268925" y="793633"/>
            <a:ext cx="852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підходам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Native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розділяючи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повторно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мета 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користувацький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системою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endParaRPr lang="ru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8F73C844-6744-44DD-8CCA-B09BF8BE9A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92020" y="2367950"/>
            <a:ext cx="6074410" cy="2618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технологій розробки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99666" y="803563"/>
            <a:ext cx="6763520" cy="2750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розробки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-частини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 взаємодії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10" name="AutoShape 8" descr="JSON Web Tokens - jwt.io">
            <a:extLst>
              <a:ext uri="{FF2B5EF4-FFF2-40B4-BE49-F238E27FC236}">
                <a16:creationId xmlns:a16="http://schemas.microsoft.com/office/drawing/2014/main" id="{00CD8EE4-4943-0759-12B0-6A30DDFC08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AutoShape 10" descr="JSON Web Tokens - jwt.io">
            <a:extLst>
              <a:ext uri="{FF2B5EF4-FFF2-40B4-BE49-F238E27FC236}">
                <a16:creationId xmlns:a16="http://schemas.microsoft.com/office/drawing/2014/main" id="{538DEF6B-24DA-8555-84D8-FC40837EC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72197-3380-4A42-931A-E3B1722ED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35" y="687301"/>
            <a:ext cx="1130859" cy="104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9C0C6-1ACC-43FA-A11B-8D88DEBC1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845" y="1845838"/>
            <a:ext cx="932438" cy="932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2025_Б_ПІ_ПЗПІ-22-3_Шуть_О_В</Template>
  <TotalTime>353</TotalTime>
  <Words>702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Open Sans</vt:lpstr>
      <vt:lpstr>Economica</vt:lpstr>
      <vt:lpstr>Arial</vt:lpstr>
      <vt:lpstr>Шаблон презентації кваліфікаційної роботи магістрів</vt:lpstr>
      <vt:lpstr>Генератор тестових завдань на основы ШІ. Front-end</vt:lpstr>
      <vt:lpstr>Мета роботи</vt:lpstr>
      <vt:lpstr>Аналіз існуючих рішень. TypeForm</vt:lpstr>
      <vt:lpstr>Аналіз існуючих рішень. Socrative</vt:lpstr>
      <vt:lpstr>Аналіз існуючих рішень. Easy LMS</vt:lpstr>
      <vt:lpstr>Постановка задачі та опис системи</vt:lpstr>
      <vt:lpstr>Архітектура створеного програмного забезпечення</vt:lpstr>
      <vt:lpstr>Проектування створенного програмного забезпечення</vt:lpstr>
      <vt:lpstr>Вибір технологій розробки </vt:lpstr>
      <vt:lpstr>Приклад коду. Логін користувача</vt:lpstr>
      <vt:lpstr>Приклад коду. Домашня сторінка</vt:lpstr>
      <vt:lpstr>Приклад коду. Початок тесту</vt:lpstr>
      <vt:lpstr>Підсумки</vt:lpstr>
      <vt:lpstr>Дякую за увагу!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тестових завдань на основы ШІ. Front-end</dc:title>
  <dc:creator>Олександр Шуть</dc:creator>
  <cp:lastModifiedBy>Михаил Жуйков</cp:lastModifiedBy>
  <cp:revision>64</cp:revision>
  <dcterms:created xsi:type="dcterms:W3CDTF">2025-06-08T11:53:53Z</dcterms:created>
  <dcterms:modified xsi:type="dcterms:W3CDTF">2025-06-18T14:35:24Z</dcterms:modified>
</cp:coreProperties>
</file>