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4"/>
  </p:notesMasterIdLst>
  <p:sldIdLst>
    <p:sldId id="296" r:id="rId2"/>
    <p:sldId id="297" r:id="rId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FF"/>
    <a:srgbClr val="FFFF99"/>
    <a:srgbClr val="CCFF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F3073-76FF-4CA6-B4E0-6EBEA638B841}">
  <a:tblStyle styleId="{636F3073-76FF-4CA6-B4E0-6EBEA638B84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3B5DD1-1FF9-40A5-9E55-E1B6C97FD51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59B30C-E8C0-4179-B421-C7E064484D03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98" d="100"/>
          <a:sy n="98" d="100"/>
        </p:scale>
        <p:origin x="1302" y="72"/>
      </p:cViewPr>
      <p:guideLst/>
    </p:cSldViewPr>
  </p:slideViewPr>
  <p:outlineViewPr>
    <p:cViewPr>
      <p:scale>
        <a:sx n="33" d="100"/>
        <a:sy n="33" d="100"/>
      </p:scale>
      <p:origin x="0" y="-3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0" y="794729"/>
            <a:ext cx="6858000" cy="53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0" y="1547880"/>
            <a:ext cx="6858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D:\KBM-정애\014-Fullppt\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316" y="451444"/>
            <a:ext cx="2461529" cy="327243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022781" y="584772"/>
            <a:ext cx="2243688" cy="207677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3"/>
          </p:nvPr>
        </p:nvSpPr>
        <p:spPr>
          <a:xfrm>
            <a:off x="3107591" y="1295867"/>
            <a:ext cx="2291880" cy="223137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62359" y="540000"/>
            <a:ext cx="1296225" cy="403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358203" y="540000"/>
            <a:ext cx="1296225" cy="403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3166515" y="540000"/>
            <a:ext cx="1296225" cy="403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7" name="Shape 47" descr="D:\KBM-정애\014-Fullppt\PNG이미지\노트북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850" y="2499742"/>
            <a:ext cx="2700300" cy="183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2815351" y="2764640"/>
            <a:ext cx="1283555" cy="124967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pic" idx="2"/>
          </p:nvPr>
        </p:nvSpPr>
        <p:spPr>
          <a:xfrm>
            <a:off x="2294925" y="1"/>
            <a:ext cx="2268150" cy="2571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3"/>
          </p:nvPr>
        </p:nvSpPr>
        <p:spPr>
          <a:xfrm>
            <a:off x="3429075" y="2571750"/>
            <a:ext cx="1134000" cy="25717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4"/>
          </p:nvPr>
        </p:nvSpPr>
        <p:spPr>
          <a:xfrm>
            <a:off x="2294925" y="2571750"/>
            <a:ext cx="1134000" cy="257175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0" y="0"/>
            <a:ext cx="3807042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bg>
      <p:bgPr>
        <a:solidFill>
          <a:srgbClr val="EAF1DD">
            <a:alpha val="49803"/>
          </a:srgbClr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10800000">
            <a:off x="2810169" y="0"/>
            <a:ext cx="1237662" cy="81226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 rot="10800000">
            <a:off x="3031236" y="99959"/>
            <a:ext cx="795528" cy="554360"/>
          </a:xfrm>
          <a:prstGeom prst="triangle">
            <a:avLst>
              <a:gd name="adj" fmla="val 50000"/>
            </a:avLst>
          </a:prstGeom>
          <a:solidFill>
            <a:srgbClr val="F076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10169" y="4331240"/>
            <a:ext cx="1237725" cy="8124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031236" y="4493810"/>
            <a:ext cx="795600" cy="554400"/>
          </a:xfrm>
          <a:prstGeom prst="triangle">
            <a:avLst>
              <a:gd name="adj" fmla="val 50000"/>
            </a:avLst>
          </a:prstGeom>
          <a:solidFill>
            <a:srgbClr val="F076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65506" y="1131590"/>
            <a:ext cx="2137380" cy="3649171"/>
          </a:xfrm>
          <a:prstGeom prst="roundRect">
            <a:avLst>
              <a:gd name="adj" fmla="val 3968"/>
            </a:avLst>
          </a:prstGeom>
          <a:solidFill>
            <a:srgbClr val="F4B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66682" y="1427129"/>
            <a:ext cx="1674186" cy="4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6682" y="1939376"/>
            <a:ext cx="1674186" cy="4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98949" y="1347501"/>
            <a:ext cx="8139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 rot="5400000">
            <a:off x="1881691" y="1300993"/>
            <a:ext cx="502331" cy="3767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566794" y="3062544"/>
            <a:ext cx="1404044" cy="1576233"/>
            <a:chOff x="102157" y="1419622"/>
            <a:chExt cx="1872059" cy="1576233"/>
          </a:xfrm>
        </p:grpSpPr>
        <p:sp>
          <p:nvSpPr>
            <p:cNvPr id="67" name="Shape 67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 sz="14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 sz="14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14754" y="0"/>
            <a:ext cx="5643246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rgbClr val="EAF1DD">
            <a:alpha val="49803"/>
          </a:srgbClr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2794046" y="2172"/>
            <a:ext cx="1237725" cy="8124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rot="10800000">
            <a:off x="3015104" y="97602"/>
            <a:ext cx="795600" cy="554400"/>
          </a:xfrm>
          <a:prstGeom prst="triangle">
            <a:avLst>
              <a:gd name="adj" fmla="val 50000"/>
            </a:avLst>
          </a:prstGeom>
          <a:solidFill>
            <a:srgbClr val="F076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810169" y="4331240"/>
            <a:ext cx="1237662" cy="81226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3031236" y="4493810"/>
            <a:ext cx="795528" cy="554360"/>
          </a:xfrm>
          <a:prstGeom prst="triangle">
            <a:avLst>
              <a:gd name="adj" fmla="val 50000"/>
            </a:avLst>
          </a:prstGeom>
          <a:solidFill>
            <a:srgbClr val="F076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424409" y="1176692"/>
            <a:ext cx="1403820" cy="305124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959641" y="1176062"/>
            <a:ext cx="1403820" cy="3051241"/>
          </a:xfrm>
          <a:prstGeom prst="rect">
            <a:avLst/>
          </a:prstGeom>
          <a:solidFill>
            <a:srgbClr val="1ED4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3494874" y="1175431"/>
            <a:ext cx="1403820" cy="3051241"/>
          </a:xfrm>
          <a:prstGeom prst="rect">
            <a:avLst/>
          </a:prstGeom>
          <a:solidFill>
            <a:srgbClr val="F4B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5030108" y="1174800"/>
            <a:ext cx="1403820" cy="3051241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pic" idx="2"/>
          </p:nvPr>
        </p:nvSpPr>
        <p:spPr>
          <a:xfrm>
            <a:off x="619107" y="1320086"/>
            <a:ext cx="1014425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pic" idx="3"/>
          </p:nvPr>
        </p:nvSpPr>
        <p:spPr>
          <a:xfrm>
            <a:off x="5224806" y="1320086"/>
            <a:ext cx="1014425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pic" idx="4"/>
          </p:nvPr>
        </p:nvSpPr>
        <p:spPr>
          <a:xfrm>
            <a:off x="2154340" y="1320086"/>
            <a:ext cx="1014425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pic" idx="5"/>
          </p:nvPr>
        </p:nvSpPr>
        <p:spPr>
          <a:xfrm>
            <a:off x="3689572" y="1320086"/>
            <a:ext cx="1014425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0" y="-1"/>
            <a:ext cx="6858000" cy="27162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0" y="-1"/>
            <a:ext cx="6858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411134" y="557440"/>
            <a:ext cx="1944000" cy="40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3"/>
          </p:nvPr>
        </p:nvSpPr>
        <p:spPr>
          <a:xfrm>
            <a:off x="4509336" y="557440"/>
            <a:ext cx="1944000" cy="40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4"/>
          </p:nvPr>
        </p:nvSpPr>
        <p:spPr>
          <a:xfrm>
            <a:off x="2460235" y="557440"/>
            <a:ext cx="1944000" cy="40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DD48-8002-4DD6-937F-3C533E3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4431" y="293665"/>
            <a:ext cx="6858000" cy="884466"/>
          </a:xfrm>
        </p:spPr>
        <p:txBody>
          <a:bodyPr/>
          <a:lstStyle/>
          <a:p>
            <a:r>
              <a:rPr lang="th-TH" sz="3600" dirty="0">
                <a:cs typeface="+mn-cs"/>
              </a:rPr>
              <a:t>พฤติกรรมการเรียนในชั้นเรียน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38719-3B96-4ED5-A3AD-5E2F42FD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274991"/>
            <a:ext cx="5296993" cy="2963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07976D-B47A-4156-BF36-DFDBDA955F37}"/>
              </a:ext>
            </a:extLst>
          </p:cNvPr>
          <p:cNvSpPr txBox="1"/>
          <p:nvPr/>
        </p:nvSpPr>
        <p:spPr>
          <a:xfrm>
            <a:off x="278650" y="1578961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มากที่สุด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84552-14D7-482A-9E3C-BFF084DC1C99}"/>
              </a:ext>
            </a:extLst>
          </p:cNvPr>
          <p:cNvSpPr txBox="1"/>
          <p:nvPr/>
        </p:nvSpPr>
        <p:spPr>
          <a:xfrm>
            <a:off x="346776" y="3838515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ไม่เลย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9E830-AC21-4E3A-A306-A2F5611E4C72}"/>
              </a:ext>
            </a:extLst>
          </p:cNvPr>
          <p:cNvSpPr txBox="1"/>
          <p:nvPr/>
        </p:nvSpPr>
        <p:spPr>
          <a:xfrm>
            <a:off x="305099" y="305752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เล็กน้อย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6939F-3603-4F0E-8D0E-D7DD27A0CF75}"/>
              </a:ext>
            </a:extLst>
          </p:cNvPr>
          <p:cNvSpPr txBox="1"/>
          <p:nvPr/>
        </p:nvSpPr>
        <p:spPr>
          <a:xfrm>
            <a:off x="433896" y="2356698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มาก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1C73F-C6E6-4928-8977-A69AEF56875C}"/>
              </a:ext>
            </a:extLst>
          </p:cNvPr>
          <p:cNvSpPr/>
          <p:nvPr/>
        </p:nvSpPr>
        <p:spPr>
          <a:xfrm>
            <a:off x="0" y="0"/>
            <a:ext cx="6858000" cy="285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DDADBF-0793-40F5-A210-C2CB7BBB3E94}"/>
              </a:ext>
            </a:extLst>
          </p:cNvPr>
          <p:cNvSpPr/>
          <p:nvPr/>
        </p:nvSpPr>
        <p:spPr>
          <a:xfrm>
            <a:off x="0" y="5067300"/>
            <a:ext cx="6858000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24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5ADE1-89EB-4901-867F-B935EB053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335"/>
          <a:stretch/>
        </p:blipFill>
        <p:spPr>
          <a:xfrm>
            <a:off x="1700213" y="723900"/>
            <a:ext cx="461962" cy="37671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F7488-CD6C-4DB5-A5A6-AB0585A7179C}"/>
              </a:ext>
            </a:extLst>
          </p:cNvPr>
          <p:cNvSpPr/>
          <p:nvPr/>
        </p:nvSpPr>
        <p:spPr>
          <a:xfrm>
            <a:off x="0" y="0"/>
            <a:ext cx="6858000" cy="200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B0026-7C21-43A3-B93C-3C834A2A2A12}"/>
              </a:ext>
            </a:extLst>
          </p:cNvPr>
          <p:cNvSpPr/>
          <p:nvPr/>
        </p:nvSpPr>
        <p:spPr>
          <a:xfrm>
            <a:off x="0" y="5019675"/>
            <a:ext cx="6858000" cy="123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C2C15-D4E2-4606-9F01-77FF1F999B05}"/>
              </a:ext>
            </a:extLst>
          </p:cNvPr>
          <p:cNvSpPr txBox="1"/>
          <p:nvPr/>
        </p:nvSpPr>
        <p:spPr>
          <a:xfrm>
            <a:off x="2228850" y="723900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เข้าใจเมื่ออาจารย์สอน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989-1EFC-4C00-A8CC-0ACFD901BD56}"/>
              </a:ext>
            </a:extLst>
          </p:cNvPr>
          <p:cNvSpPr txBox="1"/>
          <p:nvPr/>
        </p:nvSpPr>
        <p:spPr>
          <a:xfrm>
            <a:off x="2228850" y="1638390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การทํางานร่วมกับเพื่อน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E2CAC-5A2E-4762-B2ED-D79DF9A61904}"/>
              </a:ext>
            </a:extLst>
          </p:cNvPr>
          <p:cNvSpPr txBox="1"/>
          <p:nvPr/>
        </p:nvSpPr>
        <p:spPr>
          <a:xfrm>
            <a:off x="2228850" y="1171650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เรียนโดยการลงมือทำ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2A94B-6029-45BD-9644-B564CB11C9F6}"/>
              </a:ext>
            </a:extLst>
          </p:cNvPr>
          <p:cNvSpPr txBox="1"/>
          <p:nvPr/>
        </p:nvSpPr>
        <p:spPr>
          <a:xfrm>
            <a:off x="2212530" y="2416908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ฟังอาจารย์สอนได้ดีกว่าอ่านด้วยตัวเอง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E1184-AD65-48AC-A173-D4D396C27CD6}"/>
              </a:ext>
            </a:extLst>
          </p:cNvPr>
          <p:cNvSpPr txBox="1"/>
          <p:nvPr/>
        </p:nvSpPr>
        <p:spPr>
          <a:xfrm>
            <a:off x="2228850" y="2009685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เข้าใจง่ายเมื่ออาจารย์เขียนบนกระดาน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6BB52-D4E8-47C1-81B3-35A0AD39FC1E}"/>
              </a:ext>
            </a:extLst>
          </p:cNvPr>
          <p:cNvSpPr txBox="1"/>
          <p:nvPr/>
        </p:nvSpPr>
        <p:spPr>
          <a:xfrm>
            <a:off x="2212529" y="2814351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อ่านหนังสือด้วยตัวเองจะเข้ากว่าอาจารย์สอน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B1ECB-D782-4876-9252-0CE6565F7F5E}"/>
              </a:ext>
            </a:extLst>
          </p:cNvPr>
          <p:cNvSpPr txBox="1"/>
          <p:nvPr/>
        </p:nvSpPr>
        <p:spPr>
          <a:xfrm>
            <a:off x="2212528" y="3228890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เรียนได้ดีเมื่อเรียนคนเดียว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8EDDE-49E9-4B9C-9106-C3B8A64E7BDB}"/>
              </a:ext>
            </a:extLst>
          </p:cNvPr>
          <p:cNvSpPr txBox="1"/>
          <p:nvPr/>
        </p:nvSpPr>
        <p:spPr>
          <a:xfrm>
            <a:off x="2212529" y="364304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ชอบการทดลองในห้องเรียน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71D4D-107E-467C-9C2D-37CC914F4022}"/>
              </a:ext>
            </a:extLst>
          </p:cNvPr>
          <p:cNvSpPr txBox="1"/>
          <p:nvPr/>
        </p:nvSpPr>
        <p:spPr>
          <a:xfrm>
            <a:off x="2228850" y="4109991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n-cs"/>
              </a:rPr>
              <a:t>เข้าใจได้ดีเมื่ออาจารย์ยกตัวอย่าง</a:t>
            </a:r>
          </a:p>
        </p:txBody>
      </p:sp>
    </p:spTree>
    <p:extLst>
      <p:ext uri="{BB962C8B-B14F-4D97-AF65-F5344CB8AC3E}">
        <p14:creationId xmlns:p14="http://schemas.microsoft.com/office/powerpoint/2010/main" val="196120501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68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Cordia New</vt:lpstr>
      <vt:lpstr>Contents Slide Master</vt:lpstr>
      <vt:lpstr>พฤติกรรมการเรียนในชั้นเรียน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Template</dc:title>
  <dc:creator>Nury</dc:creator>
  <cp:lastModifiedBy>Nury</cp:lastModifiedBy>
  <cp:revision>22</cp:revision>
  <dcterms:modified xsi:type="dcterms:W3CDTF">2018-05-04T17:26:21Z</dcterms:modified>
</cp:coreProperties>
</file>