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13BB8-AAD2-4F9C-9AFA-81AA39C5F38A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C236FDC-A024-46D4-B76E-50F235046EF5}">
      <dgm:prSet phldrT="[Текст]"/>
      <dgm:spPr/>
      <dgm:t>
        <a:bodyPr/>
        <a:lstStyle/>
        <a:p>
          <a:r>
            <a:rPr lang="ru-RU" b="1" cap="none" spc="0">
              <a:ln/>
              <a:effectLst/>
            </a:rPr>
            <a:t>Главная</a:t>
          </a:r>
        </a:p>
      </dgm:t>
    </dgm:pt>
    <dgm:pt modelId="{DF29AFA9-E3BD-4009-B4CA-BA2BE6D823AA}" type="parTrans" cxnId="{425B8B41-6263-4FA9-8BDD-B9BE56E14B9D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AF0CDCC9-AFB1-480D-AD0E-F87D84561121}" type="sibTrans" cxnId="{425B8B41-6263-4FA9-8BDD-B9BE56E14B9D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605856E3-94EA-481C-8001-13459EF66669}" type="asst">
      <dgm:prSet phldrT="[Текст]"/>
      <dgm:spPr/>
      <dgm:t>
        <a:bodyPr/>
        <a:lstStyle/>
        <a:p>
          <a:r>
            <a:rPr lang="ru-RU" b="1" cap="none" spc="0">
              <a:ln/>
              <a:effectLst/>
            </a:rPr>
            <a:t>О нас</a:t>
          </a:r>
        </a:p>
      </dgm:t>
    </dgm:pt>
    <dgm:pt modelId="{9D203D4C-CA70-4790-8E8B-F115D969528B}" type="parTrans" cxnId="{E6925E8F-AF2B-45A2-93FD-D376B958E60F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C5FD2703-FBC2-4794-B55D-0F1BBDE4B6B2}" type="sibTrans" cxnId="{E6925E8F-AF2B-45A2-93FD-D376B958E60F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0EC013EB-92AB-415C-B29C-8C69DDB1E47B}">
      <dgm:prSet phldrT="[Текст]"/>
      <dgm:spPr/>
      <dgm:t>
        <a:bodyPr/>
        <a:lstStyle/>
        <a:p>
          <a:r>
            <a:rPr lang="ru-RU" b="1" cap="none" spc="0" dirty="0" err="1" smtClean="0">
              <a:ln/>
              <a:effectLst/>
            </a:rPr>
            <a:t>Целеобразование</a:t>
          </a:r>
          <a:endParaRPr lang="ru-RU" b="1" cap="none" spc="0" dirty="0">
            <a:ln/>
            <a:effectLst/>
          </a:endParaRPr>
        </a:p>
      </dgm:t>
    </dgm:pt>
    <dgm:pt modelId="{94DA5495-F84A-4574-A366-ADE992D20919}" type="parTrans" cxnId="{3C665DE6-3D62-4387-B7AF-C976086FACD2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A5DF531C-B662-4817-87FF-8FFB167AC23C}" type="sibTrans" cxnId="{3C665DE6-3D62-4387-B7AF-C976086FACD2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DF7B9AD3-CA51-4848-B51A-7247AD9228F1}">
      <dgm:prSet phldrT="[Текст]"/>
      <dgm:spPr/>
      <dgm:t>
        <a:bodyPr/>
        <a:lstStyle/>
        <a:p>
          <a:r>
            <a:rPr lang="ru-RU" b="1" cap="none" spc="0" dirty="0">
              <a:ln/>
              <a:effectLst/>
            </a:rPr>
            <a:t>Помощь</a:t>
          </a:r>
        </a:p>
      </dgm:t>
    </dgm:pt>
    <dgm:pt modelId="{99E7F348-E37B-4D40-B473-2187D0237D6D}" type="parTrans" cxnId="{69DFB56F-1F23-465E-A1C1-9FF7D2F57E7D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B4DFF921-8DDC-47D5-B1C3-EAC88D80284D}" type="sibTrans" cxnId="{69DFB56F-1F23-465E-A1C1-9FF7D2F57E7D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864D065C-7278-480D-9301-96F1311E58BF}">
      <dgm:prSet phldrT="[Текст]"/>
      <dgm:spPr/>
      <dgm:t>
        <a:bodyPr/>
        <a:lstStyle/>
        <a:p>
          <a:r>
            <a:rPr lang="ru-RU" b="1" cap="none" spc="0">
              <a:ln/>
              <a:effectLst/>
            </a:rPr>
            <a:t>Наши услуги</a:t>
          </a:r>
        </a:p>
      </dgm:t>
    </dgm:pt>
    <dgm:pt modelId="{F8654433-4127-49F1-86C6-CC8886BDE29F}" type="sibTrans" cxnId="{8F940F1A-D3F8-4163-BE9E-C5277E8297DC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01A8D519-F3A2-4A8B-AEE6-0EA7087FAF9E}" type="parTrans" cxnId="{8F940F1A-D3F8-4163-BE9E-C5277E8297DC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E9846F38-083E-43D2-A63E-7CD88EA1D9CF}">
      <dgm:prSet/>
      <dgm:spPr/>
      <dgm:t>
        <a:bodyPr/>
        <a:lstStyle/>
        <a:p>
          <a:r>
            <a:rPr lang="ru-RU" b="1" cap="none" spc="0">
              <a:ln/>
              <a:effectLst/>
            </a:rPr>
            <a:t>Партнеры</a:t>
          </a:r>
        </a:p>
      </dgm:t>
    </dgm:pt>
    <dgm:pt modelId="{B68A565B-E284-48A6-8339-64282AD8003F}" type="parTrans" cxnId="{C1475D2F-69F0-45F2-ACE5-98EC8315ABFB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257DF86D-99B4-4CA0-A716-92F0E2716D1C}" type="sibTrans" cxnId="{C1475D2F-69F0-45F2-ACE5-98EC8315ABFB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9CF3749A-5D38-4994-82FE-DB8B838810EC}">
      <dgm:prSet/>
      <dgm:spPr/>
      <dgm:t>
        <a:bodyPr/>
        <a:lstStyle/>
        <a:p>
          <a:r>
            <a:rPr lang="ru-RU" b="1" cap="none" spc="0">
              <a:ln/>
              <a:effectLst/>
            </a:rPr>
            <a:t>Отзывы</a:t>
          </a:r>
        </a:p>
      </dgm:t>
    </dgm:pt>
    <dgm:pt modelId="{3BC94CEE-A406-49EA-891E-4D6302573B4A}" type="parTrans" cxnId="{1DAFE8D9-C5B5-4034-B248-9B60D6831CC4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937D60E7-CC61-4E5E-98C6-8DBAC27376B6}" type="sibTrans" cxnId="{1DAFE8D9-C5B5-4034-B248-9B60D6831CC4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8522A7FC-1649-4CD0-8FED-F82FA0EB6C4E}">
      <dgm:prSet/>
      <dgm:spPr/>
      <dgm:t>
        <a:bodyPr/>
        <a:lstStyle/>
        <a:p>
          <a:r>
            <a:rPr lang="ru-RU" b="1" cap="none" spc="0">
              <a:ln/>
              <a:effectLst/>
            </a:rPr>
            <a:t>Контакты</a:t>
          </a:r>
        </a:p>
      </dgm:t>
    </dgm:pt>
    <dgm:pt modelId="{B0F60A55-3F19-4FFA-A1AA-A8CC8B5DEFBE}" type="parTrans" cxnId="{66B38D46-9002-4F31-A778-65228EE1856F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B7458B8F-F3A5-4386-89BE-280453521042}" type="sibTrans" cxnId="{66B38D46-9002-4F31-A778-65228EE1856F}">
      <dgm:prSet/>
      <dgm:spPr/>
      <dgm:t>
        <a:bodyPr/>
        <a:lstStyle/>
        <a:p>
          <a:endParaRPr lang="ru-RU" b="1" cap="none" spc="0">
            <a:ln/>
            <a:solidFill>
              <a:schemeClr val="tx1"/>
            </a:solidFill>
            <a:effectLst/>
          </a:endParaRPr>
        </a:p>
      </dgm:t>
    </dgm:pt>
    <dgm:pt modelId="{5AD8B775-177F-45AA-BF03-7A0BF6386155}">
      <dgm:prSet/>
      <dgm:spPr/>
      <dgm:t>
        <a:bodyPr/>
        <a:lstStyle/>
        <a:p>
          <a:r>
            <a:rPr lang="ru-RU" b="1" i="0"/>
            <a:t>Оказание юридической помощи</a:t>
          </a:r>
          <a:endParaRPr lang="ru-RU"/>
        </a:p>
      </dgm:t>
    </dgm:pt>
    <dgm:pt modelId="{9811FA45-F2B6-4A61-865D-38A1626015EB}" type="parTrans" cxnId="{B8858EE3-39C7-442D-A5AC-D0AF1878EAFD}">
      <dgm:prSet/>
      <dgm:spPr/>
      <dgm:t>
        <a:bodyPr/>
        <a:lstStyle/>
        <a:p>
          <a:endParaRPr lang="ru-RU"/>
        </a:p>
      </dgm:t>
    </dgm:pt>
    <dgm:pt modelId="{279F46FD-9CB5-4EBE-9F19-1052588CB668}" type="sibTrans" cxnId="{B8858EE3-39C7-442D-A5AC-D0AF1878EAFD}">
      <dgm:prSet/>
      <dgm:spPr/>
      <dgm:t>
        <a:bodyPr/>
        <a:lstStyle/>
        <a:p>
          <a:endParaRPr lang="ru-RU"/>
        </a:p>
      </dgm:t>
    </dgm:pt>
    <dgm:pt modelId="{D1016673-D530-45EA-8C39-7D5DB999B6E5}">
      <dgm:prSet/>
      <dgm:spPr/>
      <dgm:t>
        <a:bodyPr/>
        <a:lstStyle/>
        <a:p>
          <a:r>
            <a:rPr lang="ru-RU" b="1" i="0" dirty="0" smtClean="0"/>
            <a:t>Нормативные документы</a:t>
          </a:r>
          <a:endParaRPr lang="ru-RU" dirty="0"/>
        </a:p>
      </dgm:t>
    </dgm:pt>
    <dgm:pt modelId="{E71B0AEF-E2B0-4144-AD79-A38A9B7CF6A5}" type="parTrans" cxnId="{9337867F-2CF3-4566-99BA-0CB39996B971}">
      <dgm:prSet/>
      <dgm:spPr/>
      <dgm:t>
        <a:bodyPr/>
        <a:lstStyle/>
        <a:p>
          <a:endParaRPr lang="ru-RU"/>
        </a:p>
      </dgm:t>
    </dgm:pt>
    <dgm:pt modelId="{63B85A2A-83FC-49F8-BBBD-B4056A2FA77E}" type="sibTrans" cxnId="{9337867F-2CF3-4566-99BA-0CB39996B971}">
      <dgm:prSet/>
      <dgm:spPr/>
      <dgm:t>
        <a:bodyPr/>
        <a:lstStyle/>
        <a:p>
          <a:endParaRPr lang="ru-RU"/>
        </a:p>
      </dgm:t>
    </dgm:pt>
    <dgm:pt modelId="{62842E1F-F207-4BBB-98A2-759AEFFD850A}">
      <dgm:prSet/>
      <dgm:spPr/>
      <dgm:t>
        <a:bodyPr/>
        <a:lstStyle/>
        <a:p>
          <a:r>
            <a:rPr lang="ru-RU" b="1" dirty="0"/>
            <a:t>Сайт "Новый шанс"</a:t>
          </a:r>
        </a:p>
      </dgm:t>
    </dgm:pt>
    <dgm:pt modelId="{914E5FB2-CED7-458A-8247-6F2D7C3EABAD}" type="parTrans" cxnId="{A983F309-E0AE-4FE8-B73C-A66F4513E685}">
      <dgm:prSet/>
      <dgm:spPr/>
      <dgm:t>
        <a:bodyPr/>
        <a:lstStyle/>
        <a:p>
          <a:endParaRPr lang="ru-RU"/>
        </a:p>
      </dgm:t>
    </dgm:pt>
    <dgm:pt modelId="{047506A9-BF5D-41EE-9C6C-6EE09D29D7A8}" type="sibTrans" cxnId="{A983F309-E0AE-4FE8-B73C-A66F4513E685}">
      <dgm:prSet/>
      <dgm:spPr/>
      <dgm:t>
        <a:bodyPr/>
        <a:lstStyle/>
        <a:p>
          <a:endParaRPr lang="ru-RU"/>
        </a:p>
      </dgm:t>
    </dgm:pt>
    <dgm:pt modelId="{F0001AF7-8F96-421E-81B2-F5AE833606FD}" type="pres">
      <dgm:prSet presAssocID="{7E613BB8-AAD2-4F9C-9AFA-81AA39C5F3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789970E-AA92-49BC-A04C-C3ADEBC02915}" type="pres">
      <dgm:prSet presAssocID="{CC236FDC-A024-46D4-B76E-50F235046EF5}" presName="hierRoot1" presStyleCnt="0"/>
      <dgm:spPr/>
    </dgm:pt>
    <dgm:pt modelId="{CB8E6A3A-348A-4DD2-8904-B1D4265C510A}" type="pres">
      <dgm:prSet presAssocID="{CC236FDC-A024-46D4-B76E-50F235046EF5}" presName="composite" presStyleCnt="0"/>
      <dgm:spPr/>
    </dgm:pt>
    <dgm:pt modelId="{8B3C247C-E634-4EBF-89C3-75885DFDB763}" type="pres">
      <dgm:prSet presAssocID="{CC236FDC-A024-46D4-B76E-50F235046EF5}" presName="background" presStyleLbl="node0" presStyleIdx="0" presStyleCnt="1"/>
      <dgm:spPr/>
    </dgm:pt>
    <dgm:pt modelId="{91F17F69-9E11-4B97-A438-C3D54297D16D}" type="pres">
      <dgm:prSet presAssocID="{CC236FDC-A024-46D4-B76E-50F235046EF5}" presName="text" presStyleLbl="fgAcc0" presStyleIdx="0" presStyleCnt="1" custLinFactX="182742" custLinFactY="62561" custLinFactNeighborX="200000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4C93C8-BA10-43B9-9C9C-FDCD0AF290DE}" type="pres">
      <dgm:prSet presAssocID="{CC236FDC-A024-46D4-B76E-50F235046EF5}" presName="hierChild2" presStyleCnt="0"/>
      <dgm:spPr/>
    </dgm:pt>
    <dgm:pt modelId="{2389AAF4-1B41-4BD7-8BFA-779FFC7997E0}" type="pres">
      <dgm:prSet presAssocID="{9D203D4C-CA70-4790-8E8B-F115D969528B}" presName="Name10" presStyleLbl="parChTrans1D2" presStyleIdx="0" presStyleCnt="7"/>
      <dgm:spPr/>
      <dgm:t>
        <a:bodyPr/>
        <a:lstStyle/>
        <a:p>
          <a:endParaRPr lang="ru-RU"/>
        </a:p>
      </dgm:t>
    </dgm:pt>
    <dgm:pt modelId="{1DA46C86-241B-47F4-81C0-95E6F3747836}" type="pres">
      <dgm:prSet presAssocID="{605856E3-94EA-481C-8001-13459EF66669}" presName="hierRoot2" presStyleCnt="0"/>
      <dgm:spPr/>
    </dgm:pt>
    <dgm:pt modelId="{1CDED11E-6173-4C8A-8D2C-23A1856589AE}" type="pres">
      <dgm:prSet presAssocID="{605856E3-94EA-481C-8001-13459EF66669}" presName="composite2" presStyleCnt="0"/>
      <dgm:spPr/>
    </dgm:pt>
    <dgm:pt modelId="{4117C33A-5A20-449C-87A5-7B474768F270}" type="pres">
      <dgm:prSet presAssocID="{605856E3-94EA-481C-8001-13459EF66669}" presName="background2" presStyleLbl="asst1" presStyleIdx="0" presStyleCnt="1"/>
      <dgm:spPr/>
    </dgm:pt>
    <dgm:pt modelId="{2F099AD9-FD03-4D9F-BB77-5C8950576C27}" type="pres">
      <dgm:prSet presAssocID="{605856E3-94EA-481C-8001-13459EF66669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2C072E-9BE1-4BAE-8411-6BDB318CDB03}" type="pres">
      <dgm:prSet presAssocID="{605856E3-94EA-481C-8001-13459EF66669}" presName="hierChild3" presStyleCnt="0"/>
      <dgm:spPr/>
    </dgm:pt>
    <dgm:pt modelId="{03AD89CA-6BA0-4DF7-BF98-F1D8B521D5F2}" type="pres">
      <dgm:prSet presAssocID="{94DA5495-F84A-4574-A366-ADE992D20919}" presName="Name10" presStyleLbl="parChTrans1D2" presStyleIdx="1" presStyleCnt="7"/>
      <dgm:spPr/>
      <dgm:t>
        <a:bodyPr/>
        <a:lstStyle/>
        <a:p>
          <a:endParaRPr lang="ru-RU"/>
        </a:p>
      </dgm:t>
    </dgm:pt>
    <dgm:pt modelId="{F7EF2BBE-1001-45D5-919F-32D44C82DD27}" type="pres">
      <dgm:prSet presAssocID="{0EC013EB-92AB-415C-B29C-8C69DDB1E47B}" presName="hierRoot2" presStyleCnt="0"/>
      <dgm:spPr/>
    </dgm:pt>
    <dgm:pt modelId="{474D5E5C-976C-4A2F-AE97-B2A6D603D1E3}" type="pres">
      <dgm:prSet presAssocID="{0EC013EB-92AB-415C-B29C-8C69DDB1E47B}" presName="composite2" presStyleCnt="0"/>
      <dgm:spPr/>
    </dgm:pt>
    <dgm:pt modelId="{C8460C77-03FE-4EFA-95CA-93BFD30C1D7D}" type="pres">
      <dgm:prSet presAssocID="{0EC013EB-92AB-415C-B29C-8C69DDB1E47B}" presName="background2" presStyleLbl="node2" presStyleIdx="0" presStyleCnt="6"/>
      <dgm:spPr/>
    </dgm:pt>
    <dgm:pt modelId="{76BC250B-784B-4F7D-8788-28C832394F0F}" type="pres">
      <dgm:prSet presAssocID="{0EC013EB-92AB-415C-B29C-8C69DDB1E47B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AF44B5-A1B7-45F0-9C9B-4398417CE581}" type="pres">
      <dgm:prSet presAssocID="{0EC013EB-92AB-415C-B29C-8C69DDB1E47B}" presName="hierChild3" presStyleCnt="0"/>
      <dgm:spPr/>
    </dgm:pt>
    <dgm:pt modelId="{2334500B-6071-4EC9-8D66-DCD841A71A9A}" type="pres">
      <dgm:prSet presAssocID="{01A8D519-F3A2-4A8B-AEE6-0EA7087FAF9E}" presName="Name10" presStyleLbl="parChTrans1D2" presStyleIdx="2" presStyleCnt="7"/>
      <dgm:spPr/>
      <dgm:t>
        <a:bodyPr/>
        <a:lstStyle/>
        <a:p>
          <a:endParaRPr lang="ru-RU"/>
        </a:p>
      </dgm:t>
    </dgm:pt>
    <dgm:pt modelId="{7E9D059E-954D-43A2-8CDF-A5FDA316B24A}" type="pres">
      <dgm:prSet presAssocID="{864D065C-7278-480D-9301-96F1311E58BF}" presName="hierRoot2" presStyleCnt="0"/>
      <dgm:spPr/>
    </dgm:pt>
    <dgm:pt modelId="{5585B6D8-7E26-464B-88A0-1A7A4DCF8457}" type="pres">
      <dgm:prSet presAssocID="{864D065C-7278-480D-9301-96F1311E58BF}" presName="composite2" presStyleCnt="0"/>
      <dgm:spPr/>
    </dgm:pt>
    <dgm:pt modelId="{41AD729B-585F-4AB9-B6AB-FF0976B9B718}" type="pres">
      <dgm:prSet presAssocID="{864D065C-7278-480D-9301-96F1311E58BF}" presName="background2" presStyleLbl="node2" presStyleIdx="1" presStyleCnt="6"/>
      <dgm:spPr/>
    </dgm:pt>
    <dgm:pt modelId="{9BC18884-B3AD-4E60-9D7D-0BF83B03807C}" type="pres">
      <dgm:prSet presAssocID="{864D065C-7278-480D-9301-96F1311E58BF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968444-1984-4D85-8E20-48E26A5C7C05}" type="pres">
      <dgm:prSet presAssocID="{864D065C-7278-480D-9301-96F1311E58BF}" presName="hierChild3" presStyleCnt="0"/>
      <dgm:spPr/>
    </dgm:pt>
    <dgm:pt modelId="{C4FFF706-276A-46BA-98AD-D18B163B1FE9}" type="pres">
      <dgm:prSet presAssocID="{9811FA45-F2B6-4A61-865D-38A1626015EB}" presName="Name17" presStyleLbl="parChTrans1D3" presStyleIdx="0" presStyleCnt="3"/>
      <dgm:spPr/>
      <dgm:t>
        <a:bodyPr/>
        <a:lstStyle/>
        <a:p>
          <a:endParaRPr lang="ru-RU"/>
        </a:p>
      </dgm:t>
    </dgm:pt>
    <dgm:pt modelId="{C5438DCC-4104-49E3-8EF4-64C6FA492326}" type="pres">
      <dgm:prSet presAssocID="{5AD8B775-177F-45AA-BF03-7A0BF6386155}" presName="hierRoot3" presStyleCnt="0"/>
      <dgm:spPr/>
    </dgm:pt>
    <dgm:pt modelId="{CFF76F51-456A-49C5-94D7-4506F3871FA5}" type="pres">
      <dgm:prSet presAssocID="{5AD8B775-177F-45AA-BF03-7A0BF6386155}" presName="composite3" presStyleCnt="0"/>
      <dgm:spPr/>
    </dgm:pt>
    <dgm:pt modelId="{E1FD76C2-4850-4A4F-9DBE-FD4D49A43DF1}" type="pres">
      <dgm:prSet presAssocID="{5AD8B775-177F-45AA-BF03-7A0BF6386155}" presName="background3" presStyleLbl="node3" presStyleIdx="0" presStyleCnt="3"/>
      <dgm:spPr/>
    </dgm:pt>
    <dgm:pt modelId="{0A6F11C2-B294-47CE-80A1-DE662C262714}" type="pres">
      <dgm:prSet presAssocID="{5AD8B775-177F-45AA-BF03-7A0BF638615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365664-A211-47DE-A059-8F9564361D68}" type="pres">
      <dgm:prSet presAssocID="{5AD8B775-177F-45AA-BF03-7A0BF6386155}" presName="hierChild4" presStyleCnt="0"/>
      <dgm:spPr/>
    </dgm:pt>
    <dgm:pt modelId="{F6601CDF-7B14-4D41-BDAD-67D59B70F4AC}" type="pres">
      <dgm:prSet presAssocID="{E71B0AEF-E2B0-4144-AD79-A38A9B7CF6A5}" presName="Name17" presStyleLbl="parChTrans1D3" presStyleIdx="1" presStyleCnt="3"/>
      <dgm:spPr/>
      <dgm:t>
        <a:bodyPr/>
        <a:lstStyle/>
        <a:p>
          <a:endParaRPr lang="ru-RU"/>
        </a:p>
      </dgm:t>
    </dgm:pt>
    <dgm:pt modelId="{B4A38CF7-91E7-42DF-A44A-EFD8C538C6B2}" type="pres">
      <dgm:prSet presAssocID="{D1016673-D530-45EA-8C39-7D5DB999B6E5}" presName="hierRoot3" presStyleCnt="0"/>
      <dgm:spPr/>
    </dgm:pt>
    <dgm:pt modelId="{74B64D77-B93D-4205-AEC6-FE942B33D3DE}" type="pres">
      <dgm:prSet presAssocID="{D1016673-D530-45EA-8C39-7D5DB999B6E5}" presName="composite3" presStyleCnt="0"/>
      <dgm:spPr/>
    </dgm:pt>
    <dgm:pt modelId="{C976DBC4-CACB-47AB-ACF2-39C6129DCF5B}" type="pres">
      <dgm:prSet presAssocID="{D1016673-D530-45EA-8C39-7D5DB999B6E5}" presName="background3" presStyleLbl="node3" presStyleIdx="1" presStyleCnt="3"/>
      <dgm:spPr/>
    </dgm:pt>
    <dgm:pt modelId="{4E50D516-6062-4151-95DC-DA533A931372}" type="pres">
      <dgm:prSet presAssocID="{D1016673-D530-45EA-8C39-7D5DB999B6E5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324A457-D77B-411C-9B9F-461723677209}" type="pres">
      <dgm:prSet presAssocID="{D1016673-D530-45EA-8C39-7D5DB999B6E5}" presName="hierChild4" presStyleCnt="0"/>
      <dgm:spPr/>
    </dgm:pt>
    <dgm:pt modelId="{3D1A4422-D5F1-4A29-A776-6BB33522C32B}" type="pres">
      <dgm:prSet presAssocID="{99E7F348-E37B-4D40-B473-2187D0237D6D}" presName="Name10" presStyleLbl="parChTrans1D2" presStyleIdx="3" presStyleCnt="7"/>
      <dgm:spPr/>
      <dgm:t>
        <a:bodyPr/>
        <a:lstStyle/>
        <a:p>
          <a:endParaRPr lang="ru-RU"/>
        </a:p>
      </dgm:t>
    </dgm:pt>
    <dgm:pt modelId="{1DD1414D-966B-46E5-A6E2-44309B551371}" type="pres">
      <dgm:prSet presAssocID="{DF7B9AD3-CA51-4848-B51A-7247AD9228F1}" presName="hierRoot2" presStyleCnt="0"/>
      <dgm:spPr/>
    </dgm:pt>
    <dgm:pt modelId="{EFB7A5B5-CAE6-4DF8-AC16-EE2DD980E547}" type="pres">
      <dgm:prSet presAssocID="{DF7B9AD3-CA51-4848-B51A-7247AD9228F1}" presName="composite2" presStyleCnt="0"/>
      <dgm:spPr/>
    </dgm:pt>
    <dgm:pt modelId="{93497E00-528B-4134-AF9A-B7BE66A938F7}" type="pres">
      <dgm:prSet presAssocID="{DF7B9AD3-CA51-4848-B51A-7247AD9228F1}" presName="background2" presStyleLbl="node2" presStyleIdx="2" presStyleCnt="6"/>
      <dgm:spPr/>
    </dgm:pt>
    <dgm:pt modelId="{C54C2AEC-F277-44BB-AA57-E2346981F94F}" type="pres">
      <dgm:prSet presAssocID="{DF7B9AD3-CA51-4848-B51A-7247AD9228F1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6CA2E4-3846-48FF-B228-2C6CAB6D03F3}" type="pres">
      <dgm:prSet presAssocID="{DF7B9AD3-CA51-4848-B51A-7247AD9228F1}" presName="hierChild3" presStyleCnt="0"/>
      <dgm:spPr/>
    </dgm:pt>
    <dgm:pt modelId="{A3949C9C-86C0-428C-A521-858E562EAC37}" type="pres">
      <dgm:prSet presAssocID="{B68A565B-E284-48A6-8339-64282AD8003F}" presName="Name10" presStyleLbl="parChTrans1D2" presStyleIdx="4" presStyleCnt="7"/>
      <dgm:spPr/>
      <dgm:t>
        <a:bodyPr/>
        <a:lstStyle/>
        <a:p>
          <a:endParaRPr lang="ru-RU"/>
        </a:p>
      </dgm:t>
    </dgm:pt>
    <dgm:pt modelId="{F5B89B5A-50E3-4D75-96D2-A42208E8EC92}" type="pres">
      <dgm:prSet presAssocID="{E9846F38-083E-43D2-A63E-7CD88EA1D9CF}" presName="hierRoot2" presStyleCnt="0"/>
      <dgm:spPr/>
    </dgm:pt>
    <dgm:pt modelId="{D0A76DB8-DD4C-4BCA-BFAF-A401139461F4}" type="pres">
      <dgm:prSet presAssocID="{E9846F38-083E-43D2-A63E-7CD88EA1D9CF}" presName="composite2" presStyleCnt="0"/>
      <dgm:spPr/>
    </dgm:pt>
    <dgm:pt modelId="{28C3C61E-7D24-46F5-B81F-A2DCF23DE2B1}" type="pres">
      <dgm:prSet presAssocID="{E9846F38-083E-43D2-A63E-7CD88EA1D9CF}" presName="background2" presStyleLbl="node2" presStyleIdx="3" presStyleCnt="6"/>
      <dgm:spPr/>
    </dgm:pt>
    <dgm:pt modelId="{DD72D2CE-EF70-431F-A32E-547E75624BF0}" type="pres">
      <dgm:prSet presAssocID="{E9846F38-083E-43D2-A63E-7CD88EA1D9CF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81BAEE-4222-47A0-BEC2-4F56377E480C}" type="pres">
      <dgm:prSet presAssocID="{E9846F38-083E-43D2-A63E-7CD88EA1D9CF}" presName="hierChild3" presStyleCnt="0"/>
      <dgm:spPr/>
    </dgm:pt>
    <dgm:pt modelId="{0AC9500A-C555-48EC-B9BF-C4BA9526012C}" type="pres">
      <dgm:prSet presAssocID="{914E5FB2-CED7-458A-8247-6F2D7C3EABAD}" presName="Name17" presStyleLbl="parChTrans1D3" presStyleIdx="2" presStyleCnt="3"/>
      <dgm:spPr/>
      <dgm:t>
        <a:bodyPr/>
        <a:lstStyle/>
        <a:p>
          <a:endParaRPr lang="ru-RU"/>
        </a:p>
      </dgm:t>
    </dgm:pt>
    <dgm:pt modelId="{A5091A6F-0008-46A6-BB54-2F5AF6DFE6CF}" type="pres">
      <dgm:prSet presAssocID="{62842E1F-F207-4BBB-98A2-759AEFFD850A}" presName="hierRoot3" presStyleCnt="0"/>
      <dgm:spPr/>
    </dgm:pt>
    <dgm:pt modelId="{11C584BC-1DDD-4B18-89A3-9A2473136D1D}" type="pres">
      <dgm:prSet presAssocID="{62842E1F-F207-4BBB-98A2-759AEFFD850A}" presName="composite3" presStyleCnt="0"/>
      <dgm:spPr/>
    </dgm:pt>
    <dgm:pt modelId="{5D9AB350-F611-4D68-BBA0-D379C6CA3053}" type="pres">
      <dgm:prSet presAssocID="{62842E1F-F207-4BBB-98A2-759AEFFD850A}" presName="background3" presStyleLbl="node3" presStyleIdx="2" presStyleCnt="3"/>
      <dgm:spPr/>
    </dgm:pt>
    <dgm:pt modelId="{3235A60B-F2F3-40B6-AC17-69D0162B097E}" type="pres">
      <dgm:prSet presAssocID="{62842E1F-F207-4BBB-98A2-759AEFFD850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F0443B-7EE8-4743-A09E-414C3CEF68B8}" type="pres">
      <dgm:prSet presAssocID="{62842E1F-F207-4BBB-98A2-759AEFFD850A}" presName="hierChild4" presStyleCnt="0"/>
      <dgm:spPr/>
    </dgm:pt>
    <dgm:pt modelId="{E83533FF-A406-4FB1-9EEB-65DE358E1F18}" type="pres">
      <dgm:prSet presAssocID="{3BC94CEE-A406-49EA-891E-4D6302573B4A}" presName="Name10" presStyleLbl="parChTrans1D2" presStyleIdx="5" presStyleCnt="7"/>
      <dgm:spPr/>
      <dgm:t>
        <a:bodyPr/>
        <a:lstStyle/>
        <a:p>
          <a:endParaRPr lang="ru-RU"/>
        </a:p>
      </dgm:t>
    </dgm:pt>
    <dgm:pt modelId="{8B20D2E0-D2B1-4094-8CA4-8F285FE35CC0}" type="pres">
      <dgm:prSet presAssocID="{9CF3749A-5D38-4994-82FE-DB8B838810EC}" presName="hierRoot2" presStyleCnt="0"/>
      <dgm:spPr/>
    </dgm:pt>
    <dgm:pt modelId="{ECA8013D-2AE2-4302-AE02-35D3305CF159}" type="pres">
      <dgm:prSet presAssocID="{9CF3749A-5D38-4994-82FE-DB8B838810EC}" presName="composite2" presStyleCnt="0"/>
      <dgm:spPr/>
    </dgm:pt>
    <dgm:pt modelId="{C37756D7-9151-4284-A219-47E5DDFEC694}" type="pres">
      <dgm:prSet presAssocID="{9CF3749A-5D38-4994-82FE-DB8B838810EC}" presName="background2" presStyleLbl="node2" presStyleIdx="4" presStyleCnt="6"/>
      <dgm:spPr/>
    </dgm:pt>
    <dgm:pt modelId="{E9ED22A7-2BB3-498D-B7BC-D0FD8361F5E2}" type="pres">
      <dgm:prSet presAssocID="{9CF3749A-5D38-4994-82FE-DB8B838810EC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7C2870-114A-4D3D-8F0D-12356296B2F9}" type="pres">
      <dgm:prSet presAssocID="{9CF3749A-5D38-4994-82FE-DB8B838810EC}" presName="hierChild3" presStyleCnt="0"/>
      <dgm:spPr/>
    </dgm:pt>
    <dgm:pt modelId="{FAAD7E8F-7E3A-4B9F-A68C-3241631B04E0}" type="pres">
      <dgm:prSet presAssocID="{B0F60A55-3F19-4FFA-A1AA-A8CC8B5DEFBE}" presName="Name10" presStyleLbl="parChTrans1D2" presStyleIdx="6" presStyleCnt="7"/>
      <dgm:spPr/>
      <dgm:t>
        <a:bodyPr/>
        <a:lstStyle/>
        <a:p>
          <a:endParaRPr lang="ru-RU"/>
        </a:p>
      </dgm:t>
    </dgm:pt>
    <dgm:pt modelId="{FF8261D8-B2BC-4E7B-8478-D4D9F896F39D}" type="pres">
      <dgm:prSet presAssocID="{8522A7FC-1649-4CD0-8FED-F82FA0EB6C4E}" presName="hierRoot2" presStyleCnt="0"/>
      <dgm:spPr/>
    </dgm:pt>
    <dgm:pt modelId="{0D0A5287-4A95-4E7A-A965-41EFA329C6DE}" type="pres">
      <dgm:prSet presAssocID="{8522A7FC-1649-4CD0-8FED-F82FA0EB6C4E}" presName="composite2" presStyleCnt="0"/>
      <dgm:spPr/>
    </dgm:pt>
    <dgm:pt modelId="{8009845D-F133-4473-A664-3EA768E576A2}" type="pres">
      <dgm:prSet presAssocID="{8522A7FC-1649-4CD0-8FED-F82FA0EB6C4E}" presName="background2" presStyleLbl="node2" presStyleIdx="5" presStyleCnt="6"/>
      <dgm:spPr/>
    </dgm:pt>
    <dgm:pt modelId="{3BF216E4-8222-49B1-8076-F7240B91525C}" type="pres">
      <dgm:prSet presAssocID="{8522A7FC-1649-4CD0-8FED-F82FA0EB6C4E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4521A0-A176-4D93-A59B-F8FED4E4638D}" type="pres">
      <dgm:prSet presAssocID="{8522A7FC-1649-4CD0-8FED-F82FA0EB6C4E}" presName="hierChild3" presStyleCnt="0"/>
      <dgm:spPr/>
    </dgm:pt>
  </dgm:ptLst>
  <dgm:cxnLst>
    <dgm:cxn modelId="{EDEFF879-D260-4EBF-8653-22F4CF4C1BED}" type="presOf" srcId="{01A8D519-F3A2-4A8B-AEE6-0EA7087FAF9E}" destId="{2334500B-6071-4EC9-8D66-DCD841A71A9A}" srcOrd="0" destOrd="0" presId="urn:microsoft.com/office/officeart/2005/8/layout/hierarchy1"/>
    <dgm:cxn modelId="{4650AEFC-2F5A-4E15-B67D-DF72BE047E55}" type="presOf" srcId="{8522A7FC-1649-4CD0-8FED-F82FA0EB6C4E}" destId="{3BF216E4-8222-49B1-8076-F7240B91525C}" srcOrd="0" destOrd="0" presId="urn:microsoft.com/office/officeart/2005/8/layout/hierarchy1"/>
    <dgm:cxn modelId="{425B8B41-6263-4FA9-8BDD-B9BE56E14B9D}" srcId="{7E613BB8-AAD2-4F9C-9AFA-81AA39C5F38A}" destId="{CC236FDC-A024-46D4-B76E-50F235046EF5}" srcOrd="0" destOrd="0" parTransId="{DF29AFA9-E3BD-4009-B4CA-BA2BE6D823AA}" sibTransId="{AF0CDCC9-AFB1-480D-AD0E-F87D84561121}"/>
    <dgm:cxn modelId="{E6925E8F-AF2B-45A2-93FD-D376B958E60F}" srcId="{CC236FDC-A024-46D4-B76E-50F235046EF5}" destId="{605856E3-94EA-481C-8001-13459EF66669}" srcOrd="0" destOrd="0" parTransId="{9D203D4C-CA70-4790-8E8B-F115D969528B}" sibTransId="{C5FD2703-FBC2-4794-B55D-0F1BBDE4B6B2}"/>
    <dgm:cxn modelId="{7745905C-36DF-4699-B795-80A070B8C8C2}" type="presOf" srcId="{7E613BB8-AAD2-4F9C-9AFA-81AA39C5F38A}" destId="{F0001AF7-8F96-421E-81B2-F5AE833606FD}" srcOrd="0" destOrd="0" presId="urn:microsoft.com/office/officeart/2005/8/layout/hierarchy1"/>
    <dgm:cxn modelId="{DF9B8389-7445-4B30-A992-FDC81E1A1E8B}" type="presOf" srcId="{9811FA45-F2B6-4A61-865D-38A1626015EB}" destId="{C4FFF706-276A-46BA-98AD-D18B163B1FE9}" srcOrd="0" destOrd="0" presId="urn:microsoft.com/office/officeart/2005/8/layout/hierarchy1"/>
    <dgm:cxn modelId="{9337867F-2CF3-4566-99BA-0CB39996B971}" srcId="{864D065C-7278-480D-9301-96F1311E58BF}" destId="{D1016673-D530-45EA-8C39-7D5DB999B6E5}" srcOrd="1" destOrd="0" parTransId="{E71B0AEF-E2B0-4144-AD79-A38A9B7CF6A5}" sibTransId="{63B85A2A-83FC-49F8-BBBD-B4056A2FA77E}"/>
    <dgm:cxn modelId="{1E996100-2360-4E34-A2A5-D479529B4B78}" type="presOf" srcId="{62842E1F-F207-4BBB-98A2-759AEFFD850A}" destId="{3235A60B-F2F3-40B6-AC17-69D0162B097E}" srcOrd="0" destOrd="0" presId="urn:microsoft.com/office/officeart/2005/8/layout/hierarchy1"/>
    <dgm:cxn modelId="{C1475D2F-69F0-45F2-ACE5-98EC8315ABFB}" srcId="{CC236FDC-A024-46D4-B76E-50F235046EF5}" destId="{E9846F38-083E-43D2-A63E-7CD88EA1D9CF}" srcOrd="4" destOrd="0" parTransId="{B68A565B-E284-48A6-8339-64282AD8003F}" sibTransId="{257DF86D-99B4-4CA0-A716-92F0E2716D1C}"/>
    <dgm:cxn modelId="{E8E547C7-BB32-4049-802C-50D812F06DDA}" type="presOf" srcId="{B0F60A55-3F19-4FFA-A1AA-A8CC8B5DEFBE}" destId="{FAAD7E8F-7E3A-4B9F-A68C-3241631B04E0}" srcOrd="0" destOrd="0" presId="urn:microsoft.com/office/officeart/2005/8/layout/hierarchy1"/>
    <dgm:cxn modelId="{1DAFE8D9-C5B5-4034-B248-9B60D6831CC4}" srcId="{CC236FDC-A024-46D4-B76E-50F235046EF5}" destId="{9CF3749A-5D38-4994-82FE-DB8B838810EC}" srcOrd="5" destOrd="0" parTransId="{3BC94CEE-A406-49EA-891E-4D6302573B4A}" sibTransId="{937D60E7-CC61-4E5E-98C6-8DBAC27376B6}"/>
    <dgm:cxn modelId="{8F940F1A-D3F8-4163-BE9E-C5277E8297DC}" srcId="{CC236FDC-A024-46D4-B76E-50F235046EF5}" destId="{864D065C-7278-480D-9301-96F1311E58BF}" srcOrd="2" destOrd="0" parTransId="{01A8D519-F3A2-4A8B-AEE6-0EA7087FAF9E}" sibTransId="{F8654433-4127-49F1-86C6-CC8886BDE29F}"/>
    <dgm:cxn modelId="{10A64A51-A794-40DC-894E-3BCC5A08CB97}" type="presOf" srcId="{9D203D4C-CA70-4790-8E8B-F115D969528B}" destId="{2389AAF4-1B41-4BD7-8BFA-779FFC7997E0}" srcOrd="0" destOrd="0" presId="urn:microsoft.com/office/officeart/2005/8/layout/hierarchy1"/>
    <dgm:cxn modelId="{DF38CE37-C4E5-4279-8F25-BE622561A1B8}" type="presOf" srcId="{B68A565B-E284-48A6-8339-64282AD8003F}" destId="{A3949C9C-86C0-428C-A521-858E562EAC37}" srcOrd="0" destOrd="0" presId="urn:microsoft.com/office/officeart/2005/8/layout/hierarchy1"/>
    <dgm:cxn modelId="{E115A7B2-DA47-4764-9CBC-7542C8283DB1}" type="presOf" srcId="{0EC013EB-92AB-415C-B29C-8C69DDB1E47B}" destId="{76BC250B-784B-4F7D-8788-28C832394F0F}" srcOrd="0" destOrd="0" presId="urn:microsoft.com/office/officeart/2005/8/layout/hierarchy1"/>
    <dgm:cxn modelId="{6DAA229E-6485-4FD1-97C9-0B6090469648}" type="presOf" srcId="{605856E3-94EA-481C-8001-13459EF66669}" destId="{2F099AD9-FD03-4D9F-BB77-5C8950576C27}" srcOrd="0" destOrd="0" presId="urn:microsoft.com/office/officeart/2005/8/layout/hierarchy1"/>
    <dgm:cxn modelId="{9F782DE6-2D3F-40E5-8521-FFCB9F157B30}" type="presOf" srcId="{914E5FB2-CED7-458A-8247-6F2D7C3EABAD}" destId="{0AC9500A-C555-48EC-B9BF-C4BA9526012C}" srcOrd="0" destOrd="0" presId="urn:microsoft.com/office/officeart/2005/8/layout/hierarchy1"/>
    <dgm:cxn modelId="{69DFB56F-1F23-465E-A1C1-9FF7D2F57E7D}" srcId="{CC236FDC-A024-46D4-B76E-50F235046EF5}" destId="{DF7B9AD3-CA51-4848-B51A-7247AD9228F1}" srcOrd="3" destOrd="0" parTransId="{99E7F348-E37B-4D40-B473-2187D0237D6D}" sibTransId="{B4DFF921-8DDC-47D5-B1C3-EAC88D80284D}"/>
    <dgm:cxn modelId="{FDC9D2A0-9765-400E-861F-FA825263CC1B}" type="presOf" srcId="{D1016673-D530-45EA-8C39-7D5DB999B6E5}" destId="{4E50D516-6062-4151-95DC-DA533A931372}" srcOrd="0" destOrd="0" presId="urn:microsoft.com/office/officeart/2005/8/layout/hierarchy1"/>
    <dgm:cxn modelId="{6D3F4E01-A58B-48EC-B66C-FD5EEF8A4200}" type="presOf" srcId="{864D065C-7278-480D-9301-96F1311E58BF}" destId="{9BC18884-B3AD-4E60-9D7D-0BF83B03807C}" srcOrd="0" destOrd="0" presId="urn:microsoft.com/office/officeart/2005/8/layout/hierarchy1"/>
    <dgm:cxn modelId="{7ABA26AC-4B99-452C-89E6-A26576D6E4AA}" type="presOf" srcId="{DF7B9AD3-CA51-4848-B51A-7247AD9228F1}" destId="{C54C2AEC-F277-44BB-AA57-E2346981F94F}" srcOrd="0" destOrd="0" presId="urn:microsoft.com/office/officeart/2005/8/layout/hierarchy1"/>
    <dgm:cxn modelId="{5CA91C9E-8364-43E1-B8FE-DC51F88F5A3F}" type="presOf" srcId="{99E7F348-E37B-4D40-B473-2187D0237D6D}" destId="{3D1A4422-D5F1-4A29-A776-6BB33522C32B}" srcOrd="0" destOrd="0" presId="urn:microsoft.com/office/officeart/2005/8/layout/hierarchy1"/>
    <dgm:cxn modelId="{74533B27-A6C0-4C21-B43E-FA432D986649}" type="presOf" srcId="{3BC94CEE-A406-49EA-891E-4D6302573B4A}" destId="{E83533FF-A406-4FB1-9EEB-65DE358E1F18}" srcOrd="0" destOrd="0" presId="urn:microsoft.com/office/officeart/2005/8/layout/hierarchy1"/>
    <dgm:cxn modelId="{9C58706B-ED2C-47E2-8F6A-227FE6619013}" type="presOf" srcId="{E9846F38-083E-43D2-A63E-7CD88EA1D9CF}" destId="{DD72D2CE-EF70-431F-A32E-547E75624BF0}" srcOrd="0" destOrd="0" presId="urn:microsoft.com/office/officeart/2005/8/layout/hierarchy1"/>
    <dgm:cxn modelId="{66B38D46-9002-4F31-A778-65228EE1856F}" srcId="{CC236FDC-A024-46D4-B76E-50F235046EF5}" destId="{8522A7FC-1649-4CD0-8FED-F82FA0EB6C4E}" srcOrd="6" destOrd="0" parTransId="{B0F60A55-3F19-4FFA-A1AA-A8CC8B5DEFBE}" sibTransId="{B7458B8F-F3A5-4386-89BE-280453521042}"/>
    <dgm:cxn modelId="{3EE37940-10C1-4B76-ACA1-1F9E8AF252AC}" type="presOf" srcId="{5AD8B775-177F-45AA-BF03-7A0BF6386155}" destId="{0A6F11C2-B294-47CE-80A1-DE662C262714}" srcOrd="0" destOrd="0" presId="urn:microsoft.com/office/officeart/2005/8/layout/hierarchy1"/>
    <dgm:cxn modelId="{A983F309-E0AE-4FE8-B73C-A66F4513E685}" srcId="{E9846F38-083E-43D2-A63E-7CD88EA1D9CF}" destId="{62842E1F-F207-4BBB-98A2-759AEFFD850A}" srcOrd="0" destOrd="0" parTransId="{914E5FB2-CED7-458A-8247-6F2D7C3EABAD}" sibTransId="{047506A9-BF5D-41EE-9C6C-6EE09D29D7A8}"/>
    <dgm:cxn modelId="{B8858EE3-39C7-442D-A5AC-D0AF1878EAFD}" srcId="{864D065C-7278-480D-9301-96F1311E58BF}" destId="{5AD8B775-177F-45AA-BF03-7A0BF6386155}" srcOrd="0" destOrd="0" parTransId="{9811FA45-F2B6-4A61-865D-38A1626015EB}" sibTransId="{279F46FD-9CB5-4EBE-9F19-1052588CB668}"/>
    <dgm:cxn modelId="{41F57C9D-77D8-4F1E-83BE-74F821B0F4FC}" type="presOf" srcId="{E71B0AEF-E2B0-4144-AD79-A38A9B7CF6A5}" destId="{F6601CDF-7B14-4D41-BDAD-67D59B70F4AC}" srcOrd="0" destOrd="0" presId="urn:microsoft.com/office/officeart/2005/8/layout/hierarchy1"/>
    <dgm:cxn modelId="{CA86662B-61A0-4231-A901-A242F2953C41}" type="presOf" srcId="{9CF3749A-5D38-4994-82FE-DB8B838810EC}" destId="{E9ED22A7-2BB3-498D-B7BC-D0FD8361F5E2}" srcOrd="0" destOrd="0" presId="urn:microsoft.com/office/officeart/2005/8/layout/hierarchy1"/>
    <dgm:cxn modelId="{F88AB6FA-756D-4EF4-A24D-3148E564B177}" type="presOf" srcId="{CC236FDC-A024-46D4-B76E-50F235046EF5}" destId="{91F17F69-9E11-4B97-A438-C3D54297D16D}" srcOrd="0" destOrd="0" presId="urn:microsoft.com/office/officeart/2005/8/layout/hierarchy1"/>
    <dgm:cxn modelId="{9F8288EA-387F-49BC-A939-647631E8E962}" type="presOf" srcId="{94DA5495-F84A-4574-A366-ADE992D20919}" destId="{03AD89CA-6BA0-4DF7-BF98-F1D8B521D5F2}" srcOrd="0" destOrd="0" presId="urn:microsoft.com/office/officeart/2005/8/layout/hierarchy1"/>
    <dgm:cxn modelId="{3C665DE6-3D62-4387-B7AF-C976086FACD2}" srcId="{CC236FDC-A024-46D4-B76E-50F235046EF5}" destId="{0EC013EB-92AB-415C-B29C-8C69DDB1E47B}" srcOrd="1" destOrd="0" parTransId="{94DA5495-F84A-4574-A366-ADE992D20919}" sibTransId="{A5DF531C-B662-4817-87FF-8FFB167AC23C}"/>
    <dgm:cxn modelId="{55ACEDB8-5593-444C-AE80-183DA146BA4F}" type="presParOf" srcId="{F0001AF7-8F96-421E-81B2-F5AE833606FD}" destId="{3789970E-AA92-49BC-A04C-C3ADEBC02915}" srcOrd="0" destOrd="0" presId="urn:microsoft.com/office/officeart/2005/8/layout/hierarchy1"/>
    <dgm:cxn modelId="{4B8500A4-C0E9-4A0D-A97C-1100EC99F731}" type="presParOf" srcId="{3789970E-AA92-49BC-A04C-C3ADEBC02915}" destId="{CB8E6A3A-348A-4DD2-8904-B1D4265C510A}" srcOrd="0" destOrd="0" presId="urn:microsoft.com/office/officeart/2005/8/layout/hierarchy1"/>
    <dgm:cxn modelId="{263F86D7-C83F-4120-8918-08B7401D8876}" type="presParOf" srcId="{CB8E6A3A-348A-4DD2-8904-B1D4265C510A}" destId="{8B3C247C-E634-4EBF-89C3-75885DFDB763}" srcOrd="0" destOrd="0" presId="urn:microsoft.com/office/officeart/2005/8/layout/hierarchy1"/>
    <dgm:cxn modelId="{67238062-F5A1-48F7-9565-81CF52D71B82}" type="presParOf" srcId="{CB8E6A3A-348A-4DD2-8904-B1D4265C510A}" destId="{91F17F69-9E11-4B97-A438-C3D54297D16D}" srcOrd="1" destOrd="0" presId="urn:microsoft.com/office/officeart/2005/8/layout/hierarchy1"/>
    <dgm:cxn modelId="{7386FFD1-4268-4B5F-9A03-FD938164F689}" type="presParOf" srcId="{3789970E-AA92-49BC-A04C-C3ADEBC02915}" destId="{8A4C93C8-BA10-43B9-9C9C-FDCD0AF290DE}" srcOrd="1" destOrd="0" presId="urn:microsoft.com/office/officeart/2005/8/layout/hierarchy1"/>
    <dgm:cxn modelId="{51948B0E-D4DE-4C29-B065-C48015368DB6}" type="presParOf" srcId="{8A4C93C8-BA10-43B9-9C9C-FDCD0AF290DE}" destId="{2389AAF4-1B41-4BD7-8BFA-779FFC7997E0}" srcOrd="0" destOrd="0" presId="urn:microsoft.com/office/officeart/2005/8/layout/hierarchy1"/>
    <dgm:cxn modelId="{118A37C2-31D1-43FA-9931-5EA6C6ABBDBF}" type="presParOf" srcId="{8A4C93C8-BA10-43B9-9C9C-FDCD0AF290DE}" destId="{1DA46C86-241B-47F4-81C0-95E6F3747836}" srcOrd="1" destOrd="0" presId="urn:microsoft.com/office/officeart/2005/8/layout/hierarchy1"/>
    <dgm:cxn modelId="{1D6A7409-0C1A-419D-BBC5-22A066C6BDD5}" type="presParOf" srcId="{1DA46C86-241B-47F4-81C0-95E6F3747836}" destId="{1CDED11E-6173-4C8A-8D2C-23A1856589AE}" srcOrd="0" destOrd="0" presId="urn:microsoft.com/office/officeart/2005/8/layout/hierarchy1"/>
    <dgm:cxn modelId="{17E9DB34-F977-4ADE-B98E-E02CD7FC98B5}" type="presParOf" srcId="{1CDED11E-6173-4C8A-8D2C-23A1856589AE}" destId="{4117C33A-5A20-449C-87A5-7B474768F270}" srcOrd="0" destOrd="0" presId="urn:microsoft.com/office/officeart/2005/8/layout/hierarchy1"/>
    <dgm:cxn modelId="{841A142E-BE6D-4DE6-91D4-A40557213631}" type="presParOf" srcId="{1CDED11E-6173-4C8A-8D2C-23A1856589AE}" destId="{2F099AD9-FD03-4D9F-BB77-5C8950576C27}" srcOrd="1" destOrd="0" presId="urn:microsoft.com/office/officeart/2005/8/layout/hierarchy1"/>
    <dgm:cxn modelId="{73BB6DA3-059B-4C89-893D-B726E6BCC8FD}" type="presParOf" srcId="{1DA46C86-241B-47F4-81C0-95E6F3747836}" destId="{B52C072E-9BE1-4BAE-8411-6BDB318CDB03}" srcOrd="1" destOrd="0" presId="urn:microsoft.com/office/officeart/2005/8/layout/hierarchy1"/>
    <dgm:cxn modelId="{8D73A890-B388-4A44-B789-80BDA9A68C95}" type="presParOf" srcId="{8A4C93C8-BA10-43B9-9C9C-FDCD0AF290DE}" destId="{03AD89CA-6BA0-4DF7-BF98-F1D8B521D5F2}" srcOrd="2" destOrd="0" presId="urn:microsoft.com/office/officeart/2005/8/layout/hierarchy1"/>
    <dgm:cxn modelId="{F81B64B9-990D-4E61-9BB2-1652167E300A}" type="presParOf" srcId="{8A4C93C8-BA10-43B9-9C9C-FDCD0AF290DE}" destId="{F7EF2BBE-1001-45D5-919F-32D44C82DD27}" srcOrd="3" destOrd="0" presId="urn:microsoft.com/office/officeart/2005/8/layout/hierarchy1"/>
    <dgm:cxn modelId="{13549D66-C6AF-4C48-855D-7A0E89AC569B}" type="presParOf" srcId="{F7EF2BBE-1001-45D5-919F-32D44C82DD27}" destId="{474D5E5C-976C-4A2F-AE97-B2A6D603D1E3}" srcOrd="0" destOrd="0" presId="urn:microsoft.com/office/officeart/2005/8/layout/hierarchy1"/>
    <dgm:cxn modelId="{55AB9699-1C60-43E3-A8ED-AA0AA3B6C6DC}" type="presParOf" srcId="{474D5E5C-976C-4A2F-AE97-B2A6D603D1E3}" destId="{C8460C77-03FE-4EFA-95CA-93BFD30C1D7D}" srcOrd="0" destOrd="0" presId="urn:microsoft.com/office/officeart/2005/8/layout/hierarchy1"/>
    <dgm:cxn modelId="{1ED5C0BD-C205-47EE-94FA-7FD9904552C4}" type="presParOf" srcId="{474D5E5C-976C-4A2F-AE97-B2A6D603D1E3}" destId="{76BC250B-784B-4F7D-8788-28C832394F0F}" srcOrd="1" destOrd="0" presId="urn:microsoft.com/office/officeart/2005/8/layout/hierarchy1"/>
    <dgm:cxn modelId="{19B21AE7-597B-4D2C-B0CF-99F8A70A0C26}" type="presParOf" srcId="{F7EF2BBE-1001-45D5-919F-32D44C82DD27}" destId="{D5AF44B5-A1B7-45F0-9C9B-4398417CE581}" srcOrd="1" destOrd="0" presId="urn:microsoft.com/office/officeart/2005/8/layout/hierarchy1"/>
    <dgm:cxn modelId="{59C42E3F-D2CA-42A8-A8A3-E25F2982322D}" type="presParOf" srcId="{8A4C93C8-BA10-43B9-9C9C-FDCD0AF290DE}" destId="{2334500B-6071-4EC9-8D66-DCD841A71A9A}" srcOrd="4" destOrd="0" presId="urn:microsoft.com/office/officeart/2005/8/layout/hierarchy1"/>
    <dgm:cxn modelId="{980232D0-1399-4BDC-BDA8-4493BC981A5B}" type="presParOf" srcId="{8A4C93C8-BA10-43B9-9C9C-FDCD0AF290DE}" destId="{7E9D059E-954D-43A2-8CDF-A5FDA316B24A}" srcOrd="5" destOrd="0" presId="urn:microsoft.com/office/officeart/2005/8/layout/hierarchy1"/>
    <dgm:cxn modelId="{CA1A33D4-4704-492E-8A83-1671B3ED797C}" type="presParOf" srcId="{7E9D059E-954D-43A2-8CDF-A5FDA316B24A}" destId="{5585B6D8-7E26-464B-88A0-1A7A4DCF8457}" srcOrd="0" destOrd="0" presId="urn:microsoft.com/office/officeart/2005/8/layout/hierarchy1"/>
    <dgm:cxn modelId="{B6879285-C17A-4B92-BDA2-25ABB8B6DC03}" type="presParOf" srcId="{5585B6D8-7E26-464B-88A0-1A7A4DCF8457}" destId="{41AD729B-585F-4AB9-B6AB-FF0976B9B718}" srcOrd="0" destOrd="0" presId="urn:microsoft.com/office/officeart/2005/8/layout/hierarchy1"/>
    <dgm:cxn modelId="{034F8D79-18FB-4B73-9FF5-EB0548ABFD44}" type="presParOf" srcId="{5585B6D8-7E26-464B-88A0-1A7A4DCF8457}" destId="{9BC18884-B3AD-4E60-9D7D-0BF83B03807C}" srcOrd="1" destOrd="0" presId="urn:microsoft.com/office/officeart/2005/8/layout/hierarchy1"/>
    <dgm:cxn modelId="{B0819B6B-5E8D-4036-B63C-341EDC741436}" type="presParOf" srcId="{7E9D059E-954D-43A2-8CDF-A5FDA316B24A}" destId="{A4968444-1984-4D85-8E20-48E26A5C7C05}" srcOrd="1" destOrd="0" presId="urn:microsoft.com/office/officeart/2005/8/layout/hierarchy1"/>
    <dgm:cxn modelId="{776F537A-E8FB-44CF-AB7B-4E85A23626CD}" type="presParOf" srcId="{A4968444-1984-4D85-8E20-48E26A5C7C05}" destId="{C4FFF706-276A-46BA-98AD-D18B163B1FE9}" srcOrd="0" destOrd="0" presId="urn:microsoft.com/office/officeart/2005/8/layout/hierarchy1"/>
    <dgm:cxn modelId="{E0593CB7-C258-49A1-A7F2-62B227BA7421}" type="presParOf" srcId="{A4968444-1984-4D85-8E20-48E26A5C7C05}" destId="{C5438DCC-4104-49E3-8EF4-64C6FA492326}" srcOrd="1" destOrd="0" presId="urn:microsoft.com/office/officeart/2005/8/layout/hierarchy1"/>
    <dgm:cxn modelId="{676D8DDC-11FC-4887-A908-D835800E4485}" type="presParOf" srcId="{C5438DCC-4104-49E3-8EF4-64C6FA492326}" destId="{CFF76F51-456A-49C5-94D7-4506F3871FA5}" srcOrd="0" destOrd="0" presId="urn:microsoft.com/office/officeart/2005/8/layout/hierarchy1"/>
    <dgm:cxn modelId="{2926BB30-6221-4EC3-9FFD-426E67278F5B}" type="presParOf" srcId="{CFF76F51-456A-49C5-94D7-4506F3871FA5}" destId="{E1FD76C2-4850-4A4F-9DBE-FD4D49A43DF1}" srcOrd="0" destOrd="0" presId="urn:microsoft.com/office/officeart/2005/8/layout/hierarchy1"/>
    <dgm:cxn modelId="{BC26F7D4-070C-472D-BE3A-092805119453}" type="presParOf" srcId="{CFF76F51-456A-49C5-94D7-4506F3871FA5}" destId="{0A6F11C2-B294-47CE-80A1-DE662C262714}" srcOrd="1" destOrd="0" presId="urn:microsoft.com/office/officeart/2005/8/layout/hierarchy1"/>
    <dgm:cxn modelId="{4114AF4E-84C2-4B7E-B9FC-AF6622DBAAB7}" type="presParOf" srcId="{C5438DCC-4104-49E3-8EF4-64C6FA492326}" destId="{8D365664-A211-47DE-A059-8F9564361D68}" srcOrd="1" destOrd="0" presId="urn:microsoft.com/office/officeart/2005/8/layout/hierarchy1"/>
    <dgm:cxn modelId="{1503BDBE-839A-42EE-AC67-5900D4F6D2A4}" type="presParOf" srcId="{A4968444-1984-4D85-8E20-48E26A5C7C05}" destId="{F6601CDF-7B14-4D41-BDAD-67D59B70F4AC}" srcOrd="2" destOrd="0" presId="urn:microsoft.com/office/officeart/2005/8/layout/hierarchy1"/>
    <dgm:cxn modelId="{1A914762-BD17-4CA2-8449-951453909D38}" type="presParOf" srcId="{A4968444-1984-4D85-8E20-48E26A5C7C05}" destId="{B4A38CF7-91E7-42DF-A44A-EFD8C538C6B2}" srcOrd="3" destOrd="0" presId="urn:microsoft.com/office/officeart/2005/8/layout/hierarchy1"/>
    <dgm:cxn modelId="{8D9E6D2D-F77A-47AD-B358-E31DC5D9E129}" type="presParOf" srcId="{B4A38CF7-91E7-42DF-A44A-EFD8C538C6B2}" destId="{74B64D77-B93D-4205-AEC6-FE942B33D3DE}" srcOrd="0" destOrd="0" presId="urn:microsoft.com/office/officeart/2005/8/layout/hierarchy1"/>
    <dgm:cxn modelId="{336F15E5-0976-43EC-BDF2-F5BA14C75370}" type="presParOf" srcId="{74B64D77-B93D-4205-AEC6-FE942B33D3DE}" destId="{C976DBC4-CACB-47AB-ACF2-39C6129DCF5B}" srcOrd="0" destOrd="0" presId="urn:microsoft.com/office/officeart/2005/8/layout/hierarchy1"/>
    <dgm:cxn modelId="{1389F5F1-553A-4B1C-A2B4-315A1FF8FD6C}" type="presParOf" srcId="{74B64D77-B93D-4205-AEC6-FE942B33D3DE}" destId="{4E50D516-6062-4151-95DC-DA533A931372}" srcOrd="1" destOrd="0" presId="urn:microsoft.com/office/officeart/2005/8/layout/hierarchy1"/>
    <dgm:cxn modelId="{BFADD582-ADD3-48EB-A23D-61E915B8BAAC}" type="presParOf" srcId="{B4A38CF7-91E7-42DF-A44A-EFD8C538C6B2}" destId="{8324A457-D77B-411C-9B9F-461723677209}" srcOrd="1" destOrd="0" presId="urn:microsoft.com/office/officeart/2005/8/layout/hierarchy1"/>
    <dgm:cxn modelId="{98D3B6F2-25A5-4C50-AC6F-2208D2F7D29C}" type="presParOf" srcId="{8A4C93C8-BA10-43B9-9C9C-FDCD0AF290DE}" destId="{3D1A4422-D5F1-4A29-A776-6BB33522C32B}" srcOrd="6" destOrd="0" presId="urn:microsoft.com/office/officeart/2005/8/layout/hierarchy1"/>
    <dgm:cxn modelId="{1DF60190-EB25-460C-A955-729A2510D141}" type="presParOf" srcId="{8A4C93C8-BA10-43B9-9C9C-FDCD0AF290DE}" destId="{1DD1414D-966B-46E5-A6E2-44309B551371}" srcOrd="7" destOrd="0" presId="urn:microsoft.com/office/officeart/2005/8/layout/hierarchy1"/>
    <dgm:cxn modelId="{6B181B33-719B-47A0-8481-B813B93A5D05}" type="presParOf" srcId="{1DD1414D-966B-46E5-A6E2-44309B551371}" destId="{EFB7A5B5-CAE6-4DF8-AC16-EE2DD980E547}" srcOrd="0" destOrd="0" presId="urn:microsoft.com/office/officeart/2005/8/layout/hierarchy1"/>
    <dgm:cxn modelId="{F9C5860F-1C01-417D-B76B-1D7FBE02BF18}" type="presParOf" srcId="{EFB7A5B5-CAE6-4DF8-AC16-EE2DD980E547}" destId="{93497E00-528B-4134-AF9A-B7BE66A938F7}" srcOrd="0" destOrd="0" presId="urn:microsoft.com/office/officeart/2005/8/layout/hierarchy1"/>
    <dgm:cxn modelId="{8A7F862C-7DCF-426C-8DC8-CE9C55C57DDB}" type="presParOf" srcId="{EFB7A5B5-CAE6-4DF8-AC16-EE2DD980E547}" destId="{C54C2AEC-F277-44BB-AA57-E2346981F94F}" srcOrd="1" destOrd="0" presId="urn:microsoft.com/office/officeart/2005/8/layout/hierarchy1"/>
    <dgm:cxn modelId="{62842D29-2E16-4622-91F6-253E08581A65}" type="presParOf" srcId="{1DD1414D-966B-46E5-A6E2-44309B551371}" destId="{446CA2E4-3846-48FF-B228-2C6CAB6D03F3}" srcOrd="1" destOrd="0" presId="urn:microsoft.com/office/officeart/2005/8/layout/hierarchy1"/>
    <dgm:cxn modelId="{EFEA608B-78DF-421C-B4BC-93712FF3F750}" type="presParOf" srcId="{8A4C93C8-BA10-43B9-9C9C-FDCD0AF290DE}" destId="{A3949C9C-86C0-428C-A521-858E562EAC37}" srcOrd="8" destOrd="0" presId="urn:microsoft.com/office/officeart/2005/8/layout/hierarchy1"/>
    <dgm:cxn modelId="{973E9893-3217-4EB5-A62A-948BA75CAC2F}" type="presParOf" srcId="{8A4C93C8-BA10-43B9-9C9C-FDCD0AF290DE}" destId="{F5B89B5A-50E3-4D75-96D2-A42208E8EC92}" srcOrd="9" destOrd="0" presId="urn:microsoft.com/office/officeart/2005/8/layout/hierarchy1"/>
    <dgm:cxn modelId="{CFB51AB1-B022-4FB3-A8C2-90EBAFA66F9B}" type="presParOf" srcId="{F5B89B5A-50E3-4D75-96D2-A42208E8EC92}" destId="{D0A76DB8-DD4C-4BCA-BFAF-A401139461F4}" srcOrd="0" destOrd="0" presId="urn:microsoft.com/office/officeart/2005/8/layout/hierarchy1"/>
    <dgm:cxn modelId="{99207802-05C6-4407-A5AB-77439739C066}" type="presParOf" srcId="{D0A76DB8-DD4C-4BCA-BFAF-A401139461F4}" destId="{28C3C61E-7D24-46F5-B81F-A2DCF23DE2B1}" srcOrd="0" destOrd="0" presId="urn:microsoft.com/office/officeart/2005/8/layout/hierarchy1"/>
    <dgm:cxn modelId="{80592FA0-3DAD-4C55-9C35-97E580FA90B9}" type="presParOf" srcId="{D0A76DB8-DD4C-4BCA-BFAF-A401139461F4}" destId="{DD72D2CE-EF70-431F-A32E-547E75624BF0}" srcOrd="1" destOrd="0" presId="urn:microsoft.com/office/officeart/2005/8/layout/hierarchy1"/>
    <dgm:cxn modelId="{4CC6FB63-B446-4337-AEBF-097F1FDB6FF3}" type="presParOf" srcId="{F5B89B5A-50E3-4D75-96D2-A42208E8EC92}" destId="{5681BAEE-4222-47A0-BEC2-4F56377E480C}" srcOrd="1" destOrd="0" presId="urn:microsoft.com/office/officeart/2005/8/layout/hierarchy1"/>
    <dgm:cxn modelId="{2226B096-946F-43DA-9CBC-1B5B67D5B2E6}" type="presParOf" srcId="{5681BAEE-4222-47A0-BEC2-4F56377E480C}" destId="{0AC9500A-C555-48EC-B9BF-C4BA9526012C}" srcOrd="0" destOrd="0" presId="urn:microsoft.com/office/officeart/2005/8/layout/hierarchy1"/>
    <dgm:cxn modelId="{B507636F-B0DE-4C47-9E46-26D73C2F7833}" type="presParOf" srcId="{5681BAEE-4222-47A0-BEC2-4F56377E480C}" destId="{A5091A6F-0008-46A6-BB54-2F5AF6DFE6CF}" srcOrd="1" destOrd="0" presId="urn:microsoft.com/office/officeart/2005/8/layout/hierarchy1"/>
    <dgm:cxn modelId="{4EA79826-198A-4F95-98C1-BD758D6760A8}" type="presParOf" srcId="{A5091A6F-0008-46A6-BB54-2F5AF6DFE6CF}" destId="{11C584BC-1DDD-4B18-89A3-9A2473136D1D}" srcOrd="0" destOrd="0" presId="urn:microsoft.com/office/officeart/2005/8/layout/hierarchy1"/>
    <dgm:cxn modelId="{F32F5AF8-6330-4E50-AEBF-2B0D0116E863}" type="presParOf" srcId="{11C584BC-1DDD-4B18-89A3-9A2473136D1D}" destId="{5D9AB350-F611-4D68-BBA0-D379C6CA3053}" srcOrd="0" destOrd="0" presId="urn:microsoft.com/office/officeart/2005/8/layout/hierarchy1"/>
    <dgm:cxn modelId="{4764F9D7-43D5-42D7-B91B-0780870902F1}" type="presParOf" srcId="{11C584BC-1DDD-4B18-89A3-9A2473136D1D}" destId="{3235A60B-F2F3-40B6-AC17-69D0162B097E}" srcOrd="1" destOrd="0" presId="urn:microsoft.com/office/officeart/2005/8/layout/hierarchy1"/>
    <dgm:cxn modelId="{A8AAC41A-7F16-4DF2-A9E7-82C4BADE10B6}" type="presParOf" srcId="{A5091A6F-0008-46A6-BB54-2F5AF6DFE6CF}" destId="{98F0443B-7EE8-4743-A09E-414C3CEF68B8}" srcOrd="1" destOrd="0" presId="urn:microsoft.com/office/officeart/2005/8/layout/hierarchy1"/>
    <dgm:cxn modelId="{ADBB891C-D484-4124-8EA7-157BBBB2AB67}" type="presParOf" srcId="{8A4C93C8-BA10-43B9-9C9C-FDCD0AF290DE}" destId="{E83533FF-A406-4FB1-9EEB-65DE358E1F18}" srcOrd="10" destOrd="0" presId="urn:microsoft.com/office/officeart/2005/8/layout/hierarchy1"/>
    <dgm:cxn modelId="{7391443D-5967-4E9A-B940-3EF90F78339C}" type="presParOf" srcId="{8A4C93C8-BA10-43B9-9C9C-FDCD0AF290DE}" destId="{8B20D2E0-D2B1-4094-8CA4-8F285FE35CC0}" srcOrd="11" destOrd="0" presId="urn:microsoft.com/office/officeart/2005/8/layout/hierarchy1"/>
    <dgm:cxn modelId="{D5224B4A-B923-4C2C-AB8D-4AD45C86CAAB}" type="presParOf" srcId="{8B20D2E0-D2B1-4094-8CA4-8F285FE35CC0}" destId="{ECA8013D-2AE2-4302-AE02-35D3305CF159}" srcOrd="0" destOrd="0" presId="urn:microsoft.com/office/officeart/2005/8/layout/hierarchy1"/>
    <dgm:cxn modelId="{F6A6C1E6-B849-4442-9C17-C09B6D7A0D5F}" type="presParOf" srcId="{ECA8013D-2AE2-4302-AE02-35D3305CF159}" destId="{C37756D7-9151-4284-A219-47E5DDFEC694}" srcOrd="0" destOrd="0" presId="urn:microsoft.com/office/officeart/2005/8/layout/hierarchy1"/>
    <dgm:cxn modelId="{F8DFE546-3983-48D1-8EF8-FBFBBD2FB901}" type="presParOf" srcId="{ECA8013D-2AE2-4302-AE02-35D3305CF159}" destId="{E9ED22A7-2BB3-498D-B7BC-D0FD8361F5E2}" srcOrd="1" destOrd="0" presId="urn:microsoft.com/office/officeart/2005/8/layout/hierarchy1"/>
    <dgm:cxn modelId="{B415EC74-C1CA-40F6-B675-A75664FD7ABB}" type="presParOf" srcId="{8B20D2E0-D2B1-4094-8CA4-8F285FE35CC0}" destId="{9C7C2870-114A-4D3D-8F0D-12356296B2F9}" srcOrd="1" destOrd="0" presId="urn:microsoft.com/office/officeart/2005/8/layout/hierarchy1"/>
    <dgm:cxn modelId="{117E2C20-853D-4817-9426-CDFD5CDC555F}" type="presParOf" srcId="{8A4C93C8-BA10-43B9-9C9C-FDCD0AF290DE}" destId="{FAAD7E8F-7E3A-4B9F-A68C-3241631B04E0}" srcOrd="12" destOrd="0" presId="urn:microsoft.com/office/officeart/2005/8/layout/hierarchy1"/>
    <dgm:cxn modelId="{993B1353-F81B-4D81-B462-C40B168DF832}" type="presParOf" srcId="{8A4C93C8-BA10-43B9-9C9C-FDCD0AF290DE}" destId="{FF8261D8-B2BC-4E7B-8478-D4D9F896F39D}" srcOrd="13" destOrd="0" presId="urn:microsoft.com/office/officeart/2005/8/layout/hierarchy1"/>
    <dgm:cxn modelId="{0C33063A-2794-4797-BAE7-2FE97882AB24}" type="presParOf" srcId="{FF8261D8-B2BC-4E7B-8478-D4D9F896F39D}" destId="{0D0A5287-4A95-4E7A-A965-41EFA329C6DE}" srcOrd="0" destOrd="0" presId="urn:microsoft.com/office/officeart/2005/8/layout/hierarchy1"/>
    <dgm:cxn modelId="{4933B79B-F198-4F7B-A253-FE27B2EF7CC6}" type="presParOf" srcId="{0D0A5287-4A95-4E7A-A965-41EFA329C6DE}" destId="{8009845D-F133-4473-A664-3EA768E576A2}" srcOrd="0" destOrd="0" presId="urn:microsoft.com/office/officeart/2005/8/layout/hierarchy1"/>
    <dgm:cxn modelId="{D04AFAD2-D6A2-41B7-A5B5-D25D3F5D9260}" type="presParOf" srcId="{0D0A5287-4A95-4E7A-A965-41EFA329C6DE}" destId="{3BF216E4-8222-49B1-8076-F7240B91525C}" srcOrd="1" destOrd="0" presId="urn:microsoft.com/office/officeart/2005/8/layout/hierarchy1"/>
    <dgm:cxn modelId="{63788134-FAF3-441C-BD40-DE8289A197AB}" type="presParOf" srcId="{FF8261D8-B2BC-4E7B-8478-D4D9F896F39D}" destId="{404521A0-A176-4D93-A59B-F8FED4E463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D7E8F-7E3A-4B9F-A68C-3241631B04E0}">
      <dsp:nvSpPr>
        <dsp:cNvPr id="0" name=""/>
        <dsp:cNvSpPr/>
      </dsp:nvSpPr>
      <dsp:spPr>
        <a:xfrm>
          <a:off x="9283682" y="2209276"/>
          <a:ext cx="91440" cy="882195"/>
        </a:xfrm>
        <a:custGeom>
          <a:avLst/>
          <a:gdLst/>
          <a:ahLst/>
          <a:cxnLst/>
          <a:rect l="0" t="0" r="0" b="0"/>
          <a:pathLst>
            <a:path>
              <a:moveTo>
                <a:pt x="54566" y="882195"/>
              </a:moveTo>
              <a:lnTo>
                <a:pt x="4572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533FF-A406-4FB1-9EEB-65DE358E1F18}">
      <dsp:nvSpPr>
        <dsp:cNvPr id="0" name=""/>
        <dsp:cNvSpPr/>
      </dsp:nvSpPr>
      <dsp:spPr>
        <a:xfrm>
          <a:off x="7875131" y="2209276"/>
          <a:ext cx="1463117" cy="882195"/>
        </a:xfrm>
        <a:custGeom>
          <a:avLst/>
          <a:gdLst/>
          <a:ahLst/>
          <a:cxnLst/>
          <a:rect l="0" t="0" r="0" b="0"/>
          <a:pathLst>
            <a:path>
              <a:moveTo>
                <a:pt x="1463117" y="882195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9500A-C555-48EC-B9BF-C4BA9526012C}">
      <dsp:nvSpPr>
        <dsp:cNvPr id="0" name=""/>
        <dsp:cNvSpPr/>
      </dsp:nvSpPr>
      <dsp:spPr>
        <a:xfrm>
          <a:off x="6375140" y="2964836"/>
          <a:ext cx="91440" cy="346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5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49C9C-86C0-428C-A521-858E562EAC37}">
      <dsp:nvSpPr>
        <dsp:cNvPr id="0" name=""/>
        <dsp:cNvSpPr/>
      </dsp:nvSpPr>
      <dsp:spPr>
        <a:xfrm>
          <a:off x="6420860" y="2209276"/>
          <a:ext cx="2917388" cy="882195"/>
        </a:xfrm>
        <a:custGeom>
          <a:avLst/>
          <a:gdLst/>
          <a:ahLst/>
          <a:cxnLst/>
          <a:rect l="0" t="0" r="0" b="0"/>
          <a:pathLst>
            <a:path>
              <a:moveTo>
                <a:pt x="2917388" y="882195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A4422-D5F1-4A29-A776-6BB33522C32B}">
      <dsp:nvSpPr>
        <dsp:cNvPr id="0" name=""/>
        <dsp:cNvSpPr/>
      </dsp:nvSpPr>
      <dsp:spPr>
        <a:xfrm>
          <a:off x="4966589" y="2209276"/>
          <a:ext cx="4371660" cy="882195"/>
        </a:xfrm>
        <a:custGeom>
          <a:avLst/>
          <a:gdLst/>
          <a:ahLst/>
          <a:cxnLst/>
          <a:rect l="0" t="0" r="0" b="0"/>
          <a:pathLst>
            <a:path>
              <a:moveTo>
                <a:pt x="4371660" y="882195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01CDF-7B14-4D41-BDAD-67D59B70F4AC}">
      <dsp:nvSpPr>
        <dsp:cNvPr id="0" name=""/>
        <dsp:cNvSpPr/>
      </dsp:nvSpPr>
      <dsp:spPr>
        <a:xfrm>
          <a:off x="3512318" y="2964836"/>
          <a:ext cx="727135" cy="346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23"/>
              </a:lnTo>
              <a:lnTo>
                <a:pt x="727135" y="235823"/>
              </a:lnTo>
              <a:lnTo>
                <a:pt x="727135" y="34605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F706-276A-46BA-98AD-D18B163B1FE9}">
      <dsp:nvSpPr>
        <dsp:cNvPr id="0" name=""/>
        <dsp:cNvSpPr/>
      </dsp:nvSpPr>
      <dsp:spPr>
        <a:xfrm>
          <a:off x="2785182" y="2964836"/>
          <a:ext cx="727135" cy="346050"/>
        </a:xfrm>
        <a:custGeom>
          <a:avLst/>
          <a:gdLst/>
          <a:ahLst/>
          <a:cxnLst/>
          <a:rect l="0" t="0" r="0" b="0"/>
          <a:pathLst>
            <a:path>
              <a:moveTo>
                <a:pt x="727135" y="0"/>
              </a:moveTo>
              <a:lnTo>
                <a:pt x="727135" y="235823"/>
              </a:lnTo>
              <a:lnTo>
                <a:pt x="0" y="235823"/>
              </a:lnTo>
              <a:lnTo>
                <a:pt x="0" y="34605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4500B-6071-4EC9-8D66-DCD841A71A9A}">
      <dsp:nvSpPr>
        <dsp:cNvPr id="0" name=""/>
        <dsp:cNvSpPr/>
      </dsp:nvSpPr>
      <dsp:spPr>
        <a:xfrm>
          <a:off x="3512318" y="2209276"/>
          <a:ext cx="5825931" cy="882195"/>
        </a:xfrm>
        <a:custGeom>
          <a:avLst/>
          <a:gdLst/>
          <a:ahLst/>
          <a:cxnLst/>
          <a:rect l="0" t="0" r="0" b="0"/>
          <a:pathLst>
            <a:path>
              <a:moveTo>
                <a:pt x="5825931" y="882195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D89CA-6BA0-4DF7-BF98-F1D8B521D5F2}">
      <dsp:nvSpPr>
        <dsp:cNvPr id="0" name=""/>
        <dsp:cNvSpPr/>
      </dsp:nvSpPr>
      <dsp:spPr>
        <a:xfrm>
          <a:off x="2058046" y="2209276"/>
          <a:ext cx="7280202" cy="882195"/>
        </a:xfrm>
        <a:custGeom>
          <a:avLst/>
          <a:gdLst/>
          <a:ahLst/>
          <a:cxnLst/>
          <a:rect l="0" t="0" r="0" b="0"/>
          <a:pathLst>
            <a:path>
              <a:moveTo>
                <a:pt x="7280202" y="882195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9AAF4-1B41-4BD7-8BFA-779FFC7997E0}">
      <dsp:nvSpPr>
        <dsp:cNvPr id="0" name=""/>
        <dsp:cNvSpPr/>
      </dsp:nvSpPr>
      <dsp:spPr>
        <a:xfrm>
          <a:off x="603775" y="2209276"/>
          <a:ext cx="8734473" cy="882195"/>
        </a:xfrm>
        <a:custGeom>
          <a:avLst/>
          <a:gdLst/>
          <a:ahLst/>
          <a:cxnLst/>
          <a:rect l="0" t="0" r="0" b="0"/>
          <a:pathLst>
            <a:path>
              <a:moveTo>
                <a:pt x="8734473" y="882195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C247C-E634-4EBF-89C3-75885DFDB763}">
      <dsp:nvSpPr>
        <dsp:cNvPr id="0" name=""/>
        <dsp:cNvSpPr/>
      </dsp:nvSpPr>
      <dsp:spPr>
        <a:xfrm>
          <a:off x="8743320" y="2335912"/>
          <a:ext cx="1189858" cy="7555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F17F69-9E11-4B97-A438-C3D54297D16D}">
      <dsp:nvSpPr>
        <dsp:cNvPr id="0" name=""/>
        <dsp:cNvSpPr/>
      </dsp:nvSpPr>
      <dsp:spPr>
        <a:xfrm>
          <a:off x="8875526" y="2461508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>
              <a:ln/>
              <a:effectLst/>
            </a:rPr>
            <a:t>Главная</a:t>
          </a:r>
        </a:p>
      </dsp:txBody>
      <dsp:txXfrm>
        <a:off x="8897656" y="2483638"/>
        <a:ext cx="1145598" cy="711299"/>
      </dsp:txXfrm>
    </dsp:sp>
    <dsp:sp modelId="{4117C33A-5A20-449C-87A5-7B474768F270}">
      <dsp:nvSpPr>
        <dsp:cNvPr id="0" name=""/>
        <dsp:cNvSpPr/>
      </dsp:nvSpPr>
      <dsp:spPr>
        <a:xfrm>
          <a:off x="8846" y="2209276"/>
          <a:ext cx="1189858" cy="755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099AD9-FD03-4D9F-BB77-5C8950576C27}">
      <dsp:nvSpPr>
        <dsp:cNvPr id="0" name=""/>
        <dsp:cNvSpPr/>
      </dsp:nvSpPr>
      <dsp:spPr>
        <a:xfrm>
          <a:off x="141053" y="233487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>
              <a:ln/>
              <a:effectLst/>
            </a:rPr>
            <a:t>О нас</a:t>
          </a:r>
        </a:p>
      </dsp:txBody>
      <dsp:txXfrm>
        <a:off x="163183" y="2357003"/>
        <a:ext cx="1145598" cy="711299"/>
      </dsp:txXfrm>
    </dsp:sp>
    <dsp:sp modelId="{C8460C77-03FE-4EFA-95CA-93BFD30C1D7D}">
      <dsp:nvSpPr>
        <dsp:cNvPr id="0" name=""/>
        <dsp:cNvSpPr/>
      </dsp:nvSpPr>
      <dsp:spPr>
        <a:xfrm>
          <a:off x="1463117" y="2209276"/>
          <a:ext cx="1189858" cy="755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BC250B-784B-4F7D-8788-28C832394F0F}">
      <dsp:nvSpPr>
        <dsp:cNvPr id="0" name=""/>
        <dsp:cNvSpPr/>
      </dsp:nvSpPr>
      <dsp:spPr>
        <a:xfrm>
          <a:off x="1595324" y="233487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 err="1" smtClean="0">
              <a:ln/>
              <a:effectLst/>
            </a:rPr>
            <a:t>Целеобразование</a:t>
          </a:r>
          <a:endParaRPr lang="ru-RU" sz="1000" b="1" kern="1200" cap="none" spc="0" dirty="0">
            <a:ln/>
            <a:effectLst/>
          </a:endParaRPr>
        </a:p>
      </dsp:txBody>
      <dsp:txXfrm>
        <a:off x="1617454" y="2357003"/>
        <a:ext cx="1145598" cy="711299"/>
      </dsp:txXfrm>
    </dsp:sp>
    <dsp:sp modelId="{41AD729B-585F-4AB9-B6AB-FF0976B9B718}">
      <dsp:nvSpPr>
        <dsp:cNvPr id="0" name=""/>
        <dsp:cNvSpPr/>
      </dsp:nvSpPr>
      <dsp:spPr>
        <a:xfrm>
          <a:off x="2917388" y="2209276"/>
          <a:ext cx="1189858" cy="755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C18884-B3AD-4E60-9D7D-0BF83B03807C}">
      <dsp:nvSpPr>
        <dsp:cNvPr id="0" name=""/>
        <dsp:cNvSpPr/>
      </dsp:nvSpPr>
      <dsp:spPr>
        <a:xfrm>
          <a:off x="3049595" y="233487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>
              <a:ln/>
              <a:effectLst/>
            </a:rPr>
            <a:t>Наши услуги</a:t>
          </a:r>
        </a:p>
      </dsp:txBody>
      <dsp:txXfrm>
        <a:off x="3071725" y="2357003"/>
        <a:ext cx="1145598" cy="711299"/>
      </dsp:txXfrm>
    </dsp:sp>
    <dsp:sp modelId="{E1FD76C2-4850-4A4F-9DBE-FD4D49A43DF1}">
      <dsp:nvSpPr>
        <dsp:cNvPr id="0" name=""/>
        <dsp:cNvSpPr/>
      </dsp:nvSpPr>
      <dsp:spPr>
        <a:xfrm>
          <a:off x="2190253" y="3310887"/>
          <a:ext cx="1189858" cy="755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6F11C2-B294-47CE-80A1-DE662C262714}">
      <dsp:nvSpPr>
        <dsp:cNvPr id="0" name=""/>
        <dsp:cNvSpPr/>
      </dsp:nvSpPr>
      <dsp:spPr>
        <a:xfrm>
          <a:off x="2322459" y="343648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0" kern="1200"/>
            <a:t>Оказание юридической помощи</a:t>
          </a:r>
          <a:endParaRPr lang="ru-RU" sz="1000" kern="1200"/>
        </a:p>
      </dsp:txBody>
      <dsp:txXfrm>
        <a:off x="2344589" y="3458613"/>
        <a:ext cx="1145598" cy="711299"/>
      </dsp:txXfrm>
    </dsp:sp>
    <dsp:sp modelId="{C976DBC4-CACB-47AB-ACF2-39C6129DCF5B}">
      <dsp:nvSpPr>
        <dsp:cNvPr id="0" name=""/>
        <dsp:cNvSpPr/>
      </dsp:nvSpPr>
      <dsp:spPr>
        <a:xfrm>
          <a:off x="3644524" y="3310887"/>
          <a:ext cx="1189858" cy="755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50D516-6062-4151-95DC-DA533A931372}">
      <dsp:nvSpPr>
        <dsp:cNvPr id="0" name=""/>
        <dsp:cNvSpPr/>
      </dsp:nvSpPr>
      <dsp:spPr>
        <a:xfrm>
          <a:off x="3776731" y="343648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0" kern="1200" dirty="0" smtClean="0"/>
            <a:t>Нормативные документы</a:t>
          </a:r>
          <a:endParaRPr lang="ru-RU" sz="1000" kern="1200" dirty="0"/>
        </a:p>
      </dsp:txBody>
      <dsp:txXfrm>
        <a:off x="3798861" y="3458613"/>
        <a:ext cx="1145598" cy="711299"/>
      </dsp:txXfrm>
    </dsp:sp>
    <dsp:sp modelId="{93497E00-528B-4134-AF9A-B7BE66A938F7}">
      <dsp:nvSpPr>
        <dsp:cNvPr id="0" name=""/>
        <dsp:cNvSpPr/>
      </dsp:nvSpPr>
      <dsp:spPr>
        <a:xfrm>
          <a:off x="4371660" y="2209276"/>
          <a:ext cx="1189858" cy="755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4C2AEC-F277-44BB-AA57-E2346981F94F}">
      <dsp:nvSpPr>
        <dsp:cNvPr id="0" name=""/>
        <dsp:cNvSpPr/>
      </dsp:nvSpPr>
      <dsp:spPr>
        <a:xfrm>
          <a:off x="4503866" y="233487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 dirty="0">
              <a:ln/>
              <a:effectLst/>
            </a:rPr>
            <a:t>Помощь</a:t>
          </a:r>
        </a:p>
      </dsp:txBody>
      <dsp:txXfrm>
        <a:off x="4525996" y="2357003"/>
        <a:ext cx="1145598" cy="711299"/>
      </dsp:txXfrm>
    </dsp:sp>
    <dsp:sp modelId="{28C3C61E-7D24-46F5-B81F-A2DCF23DE2B1}">
      <dsp:nvSpPr>
        <dsp:cNvPr id="0" name=""/>
        <dsp:cNvSpPr/>
      </dsp:nvSpPr>
      <dsp:spPr>
        <a:xfrm>
          <a:off x="5825931" y="2209276"/>
          <a:ext cx="1189858" cy="755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72D2CE-EF70-431F-A32E-547E75624BF0}">
      <dsp:nvSpPr>
        <dsp:cNvPr id="0" name=""/>
        <dsp:cNvSpPr/>
      </dsp:nvSpPr>
      <dsp:spPr>
        <a:xfrm>
          <a:off x="5958137" y="233487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>
              <a:ln/>
              <a:effectLst/>
            </a:rPr>
            <a:t>Партнеры</a:t>
          </a:r>
        </a:p>
      </dsp:txBody>
      <dsp:txXfrm>
        <a:off x="5980267" y="2357003"/>
        <a:ext cx="1145598" cy="711299"/>
      </dsp:txXfrm>
    </dsp:sp>
    <dsp:sp modelId="{5D9AB350-F611-4D68-BBA0-D379C6CA3053}">
      <dsp:nvSpPr>
        <dsp:cNvPr id="0" name=""/>
        <dsp:cNvSpPr/>
      </dsp:nvSpPr>
      <dsp:spPr>
        <a:xfrm>
          <a:off x="5825931" y="3310887"/>
          <a:ext cx="1189858" cy="7555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35A60B-F2F3-40B6-AC17-69D0162B097E}">
      <dsp:nvSpPr>
        <dsp:cNvPr id="0" name=""/>
        <dsp:cNvSpPr/>
      </dsp:nvSpPr>
      <dsp:spPr>
        <a:xfrm>
          <a:off x="5958137" y="343648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/>
            <a:t>Сайт "Новый шанс"</a:t>
          </a:r>
        </a:p>
      </dsp:txBody>
      <dsp:txXfrm>
        <a:off x="5980267" y="3458613"/>
        <a:ext cx="1145598" cy="711299"/>
      </dsp:txXfrm>
    </dsp:sp>
    <dsp:sp modelId="{C37756D7-9151-4284-A219-47E5DDFEC694}">
      <dsp:nvSpPr>
        <dsp:cNvPr id="0" name=""/>
        <dsp:cNvSpPr/>
      </dsp:nvSpPr>
      <dsp:spPr>
        <a:xfrm>
          <a:off x="7280202" y="2209276"/>
          <a:ext cx="1189858" cy="755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ED22A7-2BB3-498D-B7BC-D0FD8361F5E2}">
      <dsp:nvSpPr>
        <dsp:cNvPr id="0" name=""/>
        <dsp:cNvSpPr/>
      </dsp:nvSpPr>
      <dsp:spPr>
        <a:xfrm>
          <a:off x="7412409" y="233487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>
              <a:ln/>
              <a:effectLst/>
            </a:rPr>
            <a:t>Отзывы</a:t>
          </a:r>
        </a:p>
      </dsp:txBody>
      <dsp:txXfrm>
        <a:off x="7434539" y="2357003"/>
        <a:ext cx="1145598" cy="711299"/>
      </dsp:txXfrm>
    </dsp:sp>
    <dsp:sp modelId="{8009845D-F133-4473-A664-3EA768E576A2}">
      <dsp:nvSpPr>
        <dsp:cNvPr id="0" name=""/>
        <dsp:cNvSpPr/>
      </dsp:nvSpPr>
      <dsp:spPr>
        <a:xfrm>
          <a:off x="8734473" y="2209276"/>
          <a:ext cx="1189858" cy="7555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F216E4-8222-49B1-8076-F7240B91525C}">
      <dsp:nvSpPr>
        <dsp:cNvPr id="0" name=""/>
        <dsp:cNvSpPr/>
      </dsp:nvSpPr>
      <dsp:spPr>
        <a:xfrm>
          <a:off x="8866680" y="2334873"/>
          <a:ext cx="1189858" cy="755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cap="none" spc="0">
              <a:ln/>
              <a:effectLst/>
            </a:rPr>
            <a:t>Контакты</a:t>
          </a:r>
        </a:p>
      </dsp:txBody>
      <dsp:txXfrm>
        <a:off x="8888810" y="2357003"/>
        <a:ext cx="1145598" cy="711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3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5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1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53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5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0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53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0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589AFC-138C-4F7E-952F-419EE993929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79F5D4-3A70-4DEE-BFC9-B7B72821451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89" y="41460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сервиса юридической помощи по вопросам жестокого обращения с животными с функционалом отправки заявлений в полицию и прокуратуру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atherineasquithgallery.com/uploads/posts/2021-02/1613461185_49-p-fon-dlya-prezentatsii-pro-domashnikh-zhivo-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33" y="2940183"/>
            <a:ext cx="10455521" cy="33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2" t="20444"/>
          <a:stretch/>
        </p:blipFill>
        <p:spPr>
          <a:xfrm>
            <a:off x="9178834" y="977638"/>
            <a:ext cx="2734491" cy="36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9-30.userapi.com/c633325/v633325932/2a58d/FoTxmIUdjM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5" y="3161210"/>
            <a:ext cx="1096527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</a:t>
            </a: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юридической помощи по вопросам жестокого обращения с животными с функционалом отправки заявлений в полицию и прокуратуру</a:t>
            </a:r>
          </a:p>
        </p:txBody>
      </p:sp>
    </p:spTree>
    <p:extLst>
      <p:ext uri="{BB962C8B-B14F-4D97-AF65-F5344CB8AC3E}">
        <p14:creationId xmlns:p14="http://schemas.microsoft.com/office/powerpoint/2010/main" val="109524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Желая в корне изменить сложившуюся ситуацию, “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animals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определяет для себя следующие основные принципы, которыми мы руководствуемся для достижения наших целей: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Мы признаем за каждым животным отдельную личность и закрепляем за ними право на жизнь и свободу.</a:t>
            </a:r>
          </a:p>
          <a:p>
            <a:pPr marL="0" indent="0" algn="just" fontAlgn="base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диких видов животных право на свободу подразумевает запрет для людей на изъятие животных из их естественной среды обитания, а также на проявление любого насилия (за исключением случаев самообороны) к животным.</a:t>
            </a:r>
          </a:p>
          <a:p>
            <a:pPr marL="0" indent="0" algn="just" fontAlgn="base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одомашненных видов животных право на свободу подразумевает запрет для людей на оставление животных в опасных условиях, а также на проявление любого насилия (за исключением случаев самообороны) к животным.</a:t>
            </a:r>
          </a:p>
          <a:p>
            <a:pPr marL="0" indent="0"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всю сложность и масштаб борьбы за спасение животных, мы считаем для себя победой любой шаг, улучшающий жизнь животных или приближающий их освобождение.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52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кейса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целей и задач работы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технических инструментарий для достижения целей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Наполняемость сайта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 кнопки для связи с прокуратурой и полицией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социальным сетям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для благотворительности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Анкетирование добровольных волонтеров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phonoteka.org/uploads/posts/2021-05/1620860969_14-phonoteka_org-p-den-zashchiti-zhivotnikh-fon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69" y="276815"/>
            <a:ext cx="2327049" cy="232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0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193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Прототип нашей работы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4331" y="2132337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749137506"/>
              </p:ext>
            </p:extLst>
          </p:nvPr>
        </p:nvGraphicFramePr>
        <p:xfrm>
          <a:off x="896160" y="286602"/>
          <a:ext cx="10065385" cy="52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8315189" y="5265003"/>
            <a:ext cx="1441450" cy="80645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50190" dir="8459995" algn="ctr" rotWithShape="0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Вопросы-ответы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2"/>
          <p:cNvSpPr>
            <a:spLocks noChangeArrowheads="1"/>
          </p:cNvSpPr>
          <p:nvPr/>
        </p:nvSpPr>
        <p:spPr bwMode="auto">
          <a:xfrm>
            <a:off x="6622914" y="5261828"/>
            <a:ext cx="1441450" cy="80645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50190" dir="8459995" algn="ctr" rotWithShape="0">
              <a:srgbClr val="000000">
                <a:alpha val="28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Благотворительный фонд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051" y="286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7051" y="7438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7633" y="926477"/>
            <a:ext cx="8302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Конструирование  сайта по следующему образцу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99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Проблема исследовательского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</a:t>
            </a: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помощи;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включена услуга «живой сайт»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с сотнями обращений клиентов каждый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день;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функция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отправки заявлений в полицию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прокуратуру;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активна вкладка «Благотоворительность».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869" y="260623"/>
            <a:ext cx="10515600" cy="77569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Информация о </a:t>
            </a:r>
            <a:r>
              <a:rPr lang="ru-RU" sz="3200" dirty="0"/>
              <a:t>реализации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7869" y="1451157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 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подготовки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проведен анализ,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включающий поиск, сбор и обработку информации, а также выявляются и формируются проблемы, требующие решения.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 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принятия решения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осуществлялась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оценка альтернативных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решений; производился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критериев выбора оптимального решения; выбор и принятие наилучшего решения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 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реализации решения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принимались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меры для конкретизации решения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до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исполнителей. </a:t>
            </a:r>
          </a:p>
          <a:p>
            <a:pPr marL="0" indent="0" algn="just">
              <a:buNone/>
            </a:pP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и стоимость проекта</a:t>
            </a:r>
          </a:p>
          <a:p>
            <a:pPr marL="0" indent="0" algn="just">
              <a:buNone/>
            </a:pP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внедрения данного проекта 45 дней</a:t>
            </a:r>
          </a:p>
          <a:p>
            <a:pPr marL="0" indent="0" algn="just">
              <a:buNone/>
            </a:pPr>
            <a:r>
              <a:rPr lang="kk-KZ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проекта:</a:t>
            </a:r>
          </a:p>
          <a:p>
            <a:pPr marL="0" indent="0" algn="just">
              <a:buNone/>
            </a:pP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стоимость проекта должны быть включены: услуги системного администратора, адвокатов, юристов и консультанта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2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Новаторские идеи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k-K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Возможность оказать бесплатные услуги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вопросам жестокого обращения с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животными онлайн. И если выявляются какие </a:t>
            </a:r>
            <a:r>
              <a:rPr lang="kk-K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 нарушения можно незамедлительно обратиться в соттветствующие органы управления.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8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1637"/>
          </a:xfrm>
        </p:spPr>
        <p:txBody>
          <a:bodyPr>
            <a:normAutofit/>
          </a:bodyPr>
          <a:lstStyle/>
          <a:p>
            <a:r>
              <a:rPr lang="kk-KZ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262743"/>
            <a:ext cx="10058400" cy="4606351"/>
          </a:xfrm>
        </p:spPr>
        <p:txBody>
          <a:bodyPr/>
          <a:lstStyle/>
          <a:p>
            <a:r>
              <a:rPr lang="kk-KZ" dirty="0" smtClean="0"/>
              <a:t>1. Решение поставленной задачи без написания ПО </a:t>
            </a:r>
          </a:p>
          <a:p>
            <a:r>
              <a:rPr lang="kk-KZ" dirty="0" smtClean="0"/>
              <a:t>2. При выборе конструктора </a:t>
            </a:r>
            <a:r>
              <a:rPr lang="en-US" dirty="0" smtClean="0"/>
              <a:t>TILDA  </a:t>
            </a:r>
            <a:r>
              <a:rPr lang="kk-KZ" dirty="0" smtClean="0"/>
              <a:t>мы руководствовались следующими преимуществами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Легкий и доступный интерфейс;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Удобные дизайнерские и типографические настройки;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Интеграция с другими сервисами;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возможность </a:t>
            </a:r>
            <a:r>
              <a:rPr lang="ru-RU" dirty="0" smtClean="0"/>
              <a:t>подключения </a:t>
            </a:r>
            <a:r>
              <a:rPr lang="ru-RU" dirty="0"/>
              <a:t>сторонних </a:t>
            </a:r>
            <a:r>
              <a:rPr lang="ru-RU" dirty="0" smtClean="0"/>
              <a:t>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41800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204</Words>
  <Application>Microsoft Office PowerPoint</Application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Ретро</vt:lpstr>
      <vt:lpstr>Разработка сервиса юридической помощи по вопросам жестокого обращения с животными с функционалом отправки заявлений в полицию и прокуратуру</vt:lpstr>
      <vt:lpstr>Цель проекта: </vt:lpstr>
      <vt:lpstr>Желая в корне изменить сложившуюся ситуацию, “Help animals” определяет для себя следующие основные принципы, которыми мы руководствуемся для достижения наших целей: </vt:lpstr>
      <vt:lpstr>Этапы разработки проекта</vt:lpstr>
      <vt:lpstr>Прототип нашей работы</vt:lpstr>
      <vt:lpstr>Проблема исследовательского проекта</vt:lpstr>
      <vt:lpstr>Информация о реализации решений</vt:lpstr>
      <vt:lpstr>Новаторские идеи</vt:lpstr>
      <vt:lpstr>Аналитика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сервиса юридической помощи по вопросам жестокого обращения с животными с функционалом отправки заявлений в полицию и прокуратуру</dc:title>
  <dc:creator>User</dc:creator>
  <cp:lastModifiedBy>Учетная запись Майкрософт</cp:lastModifiedBy>
  <cp:revision>17</cp:revision>
  <dcterms:created xsi:type="dcterms:W3CDTF">2021-12-14T05:06:26Z</dcterms:created>
  <dcterms:modified xsi:type="dcterms:W3CDTF">2021-12-15T12:11:40Z</dcterms:modified>
</cp:coreProperties>
</file>