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310" r:id="rId7"/>
    <p:sldId id="259" r:id="rId8"/>
    <p:sldId id="277" r:id="rId9"/>
    <p:sldId id="299" r:id="rId10"/>
    <p:sldId id="301" r:id="rId11"/>
    <p:sldId id="302" r:id="rId12"/>
    <p:sldId id="303" r:id="rId13"/>
    <p:sldId id="304" r:id="rId14"/>
    <p:sldId id="305" r:id="rId15"/>
    <p:sldId id="282" r:id="rId16"/>
    <p:sldId id="281" r:id="rId17"/>
    <p:sldId id="306" r:id="rId18"/>
    <p:sldId id="307" r:id="rId19"/>
    <p:sldId id="308" r:id="rId20"/>
    <p:sldId id="309" r:id="rId21"/>
    <p:sldId id="297" r:id="rId22"/>
    <p:sldId id="29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BD771-FDE6-454D-949A-91B31103AB55}" v="39" dt="2023-01-17T17:33:23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3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Seperate db is recommended as a lot of Hangfire tables will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Seperate db is recommended as a lot of Hangfire tables will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6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Seperate db is recommended as a lot of Hangfire tables will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Seperate db is recommended as a lot of Hangfire tables will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Seperate db is recommended as a lot of Hangfire tables will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iv.nl/blog/using-hangfire-for-scheduled-tasks-in-umbrac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urhak-kaya-53825051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witter.com/nurhakkaya14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NurhakK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AttjA8brVs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br>
              <a:rPr lang="en-US" b="0" i="0" dirty="0">
                <a:solidFill>
                  <a:srgbClr val="241B3C"/>
                </a:solidFill>
                <a:effectLst/>
                <a:latin typeface="Sans-Bold"/>
              </a:rPr>
            </a:br>
            <a:r>
              <a:rPr lang="en-US" sz="4800" i="0" dirty="0">
                <a:solidFill>
                  <a:srgbClr val="000000"/>
                </a:solidFill>
                <a:effectLst/>
              </a:rPr>
              <a:t>Performance and Availability Improvements of Umbraco V10+ Websites with </a:t>
            </a:r>
            <a:r>
              <a:rPr lang="en-US" sz="4800" i="0" dirty="0" err="1">
                <a:solidFill>
                  <a:srgbClr val="000000"/>
                </a:solidFill>
                <a:effectLst/>
              </a:rPr>
              <a:t>Hangfire</a:t>
            </a:r>
            <a:r>
              <a:rPr lang="en-US" sz="4800" i="0" dirty="0">
                <a:solidFill>
                  <a:srgbClr val="000000"/>
                </a:solidFill>
                <a:effectLst/>
              </a:rPr>
              <a:t> Jobs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tr-TR" dirty="0"/>
              <a:t>Nurhak Kaya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Install Hangfire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2"/>
            <a:ext cx="4656438" cy="4393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Install Hangfire as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Make additional changes </a:t>
            </a:r>
            <a:r>
              <a:rPr lang="tr-TR" dirty="0"/>
              <a:t>in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/hangfire will throw a 404 error as such page will not exist in your Umbraco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You will still login with a Hangfire user name and password to see the Hangfire dashboard but there is a better way!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You will need to make additional code changes to make things work.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2DB5E-BF53-3562-164F-3728FDA2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72" y="1962912"/>
            <a:ext cx="5459863" cy="3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5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Install Cultiv.Hangfire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2"/>
            <a:ext cx="4656438" cy="4393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Simple installation and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Installs both Hangfire and an Umbraco Hangfire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Dashboard is secured and is only availble for users with access to the Settings section of Umbraco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Good documentation by both Sebastiaan Janssen and Hangfire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A8C36-E941-AC46-15C1-C6F22C66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22" y="1876647"/>
            <a:ext cx="5223606" cy="37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3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14" y="1949946"/>
            <a:ext cx="6245912" cy="2387600"/>
          </a:xfrm>
        </p:spPr>
        <p:txBody>
          <a:bodyPr/>
          <a:lstStyle/>
          <a:p>
            <a:r>
              <a:rPr lang="tr-TR" dirty="0"/>
              <a:t>Creating Hangfire jobs with Cultiv.Hangfire on Umbraco v10+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2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44220" cy="1581912"/>
          </a:xfrm>
        </p:spPr>
        <p:txBody>
          <a:bodyPr/>
          <a:lstStyle/>
          <a:p>
            <a:r>
              <a:rPr lang="tr-TR" dirty="0"/>
              <a:t>Step 1 – Installation – Cultiv.Hangfire and Hangfire database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62912"/>
            <a:ext cx="4797374" cy="4055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Install Cultiv.Hangfire (v2.1.0) Nuget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If you want to run the Hangfire jobs on a seperate database, other than the Umbraco database, create a new empty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Add a new connection string, name it as hangfireDB and add the connection string details of your new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87128-4310-64C7-AEC5-8D8076567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318" y="1949548"/>
            <a:ext cx="1525916" cy="1028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03705A-EAF8-C9B7-560E-AE3C8D73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870" y="1962912"/>
            <a:ext cx="2952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4329541" cy="1581912"/>
          </a:xfrm>
        </p:spPr>
        <p:txBody>
          <a:bodyPr/>
          <a:lstStyle/>
          <a:p>
            <a:r>
              <a:rPr lang="tr-TR" dirty="0"/>
              <a:t>Step 2 – Initial Tests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62911"/>
            <a:ext cx="3106797" cy="4235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Follow the Cultiv.Hangfire (v2.1.0) documentation and create the following simple recurring job.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Build, run your app and login to Umbraco backoffice.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Check that you have a Hangfire tab in the Settings section and your test job is running.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C18B5-725B-2DF6-99A9-5482D57B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85" y="1390558"/>
            <a:ext cx="5572903" cy="3258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DE09C-1226-D5EE-4716-3249BB454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331" y="3997842"/>
            <a:ext cx="3741667" cy="26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44220" cy="1581912"/>
          </a:xfrm>
        </p:spPr>
        <p:txBody>
          <a:bodyPr/>
          <a:lstStyle/>
          <a:p>
            <a:r>
              <a:rPr lang="tr-TR" dirty="0"/>
              <a:t>Step 3 – Create your services and register them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62912"/>
            <a:ext cx="4797374" cy="4055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Create your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These are your interfaces and their corresponding implementation classes that will be used by your Hangfire jobs.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Regiter your Hangfire services by implementing Umbraco’s IComposer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28044-BAF8-EF59-85A4-07158196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0" y="4296328"/>
            <a:ext cx="6810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2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44220" cy="1581912"/>
          </a:xfrm>
        </p:spPr>
        <p:txBody>
          <a:bodyPr/>
          <a:lstStyle/>
          <a:p>
            <a:r>
              <a:rPr lang="tr-TR" dirty="0"/>
              <a:t>Step 4 – Create your Hangfire jobs composer and Recurring jobs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62912"/>
            <a:ext cx="4797374" cy="4055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Create your Hangfire jobs composer by implementing Umbraco’s IComposer.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Add your (Recurring) jobs using your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6D26-E8BE-5009-3212-DF5A5D55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0470"/>
            <a:ext cx="12172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44220" cy="1581912"/>
          </a:xfrm>
        </p:spPr>
        <p:txBody>
          <a:bodyPr/>
          <a:lstStyle/>
          <a:p>
            <a:r>
              <a:rPr lang="tr-TR" dirty="0"/>
              <a:t>Step 5 – Check your Hangfire jobs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62912"/>
            <a:ext cx="4797374" cy="4055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Login to Umbraco backoffice.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Check the Hangfire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27AA80-CC44-BD80-70A4-40AA5482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828"/>
            <a:ext cx="12192000" cy="40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14" y="1949946"/>
            <a:ext cx="6245912" cy="2387600"/>
          </a:xfrm>
        </p:spPr>
        <p:txBody>
          <a:bodyPr/>
          <a:lstStyle/>
          <a:p>
            <a:r>
              <a:rPr lang="tr-TR" dirty="0"/>
              <a:t>Final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5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244220" cy="1581912"/>
          </a:xfrm>
        </p:spPr>
        <p:txBody>
          <a:bodyPr/>
          <a:lstStyle/>
          <a:p>
            <a:r>
              <a:rPr lang="tr-TR" dirty="0"/>
              <a:t>Final notes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1"/>
            <a:ext cx="9857016" cy="4227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Using Hangfire jobs can potentially improve your website’s overall performance and availability. </a:t>
            </a:r>
          </a:p>
          <a:p>
            <a:r>
              <a:rPr lang="tr-TR" dirty="0"/>
              <a:t>Cultiv.Hanfire package simplifies things dramatically for the Umbraco websites. </a:t>
            </a:r>
          </a:p>
          <a:p>
            <a:r>
              <a:rPr lang="tr-TR" dirty="0"/>
              <a:t>When you have multiple Umbraco website instances running on multiple servers, e.g., a backoffice Website and a Front-end Website running on two different App services, make sure you don’t run the same jobs multiple times.</a:t>
            </a:r>
          </a:p>
          <a:p>
            <a:r>
              <a:rPr lang="tr-TR" dirty="0"/>
              <a:t>To stop this, one option is to create a configurable key and run the jobs only on the backoffice server. In this case, you will need to create a dummy/basic hangfire database for your front-end website.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B8D22-91F8-D2B1-DC94-B9E4D996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2533"/>
            <a:ext cx="12192000" cy="11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Quick intro</a:t>
            </a:r>
          </a:p>
          <a:p>
            <a:r>
              <a:rPr lang="tr-TR" dirty="0"/>
              <a:t>Why Hangfire jobs?</a:t>
            </a:r>
            <a:endParaRPr lang="en-US" dirty="0"/>
          </a:p>
          <a:p>
            <a:r>
              <a:rPr lang="tr-TR" dirty="0"/>
              <a:t>How to run Hangfire jobs in Umbraco v10+ websites</a:t>
            </a:r>
            <a:endParaRPr lang="en-US" dirty="0"/>
          </a:p>
          <a:p>
            <a:r>
              <a:rPr lang="tr-TR" dirty="0"/>
              <a:t>Final notes</a:t>
            </a:r>
          </a:p>
          <a:p>
            <a:r>
              <a:rPr lang="tr-TR" dirty="0"/>
              <a:t>Q&amp;A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9397533" cy="2306637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tr-TR" dirty="0"/>
              <a:t> for joining me today! </a:t>
            </a:r>
            <a:r>
              <a:rPr lang="tr-TR"/>
              <a:t>#h5yr </a:t>
            </a:r>
            <a:br>
              <a:rPr lang="tr-TR" dirty="0"/>
            </a:br>
            <a:r>
              <a:rPr lang="tr-TR" dirty="0"/>
              <a:t>Any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906738" cy="2247219"/>
          </a:xfrm>
        </p:spPr>
        <p:txBody>
          <a:bodyPr>
            <a:normAutofit/>
          </a:bodyPr>
          <a:lstStyle/>
          <a:p>
            <a:r>
              <a:rPr lang="tr-TR" dirty="0"/>
              <a:t>Nurhak Kaya</a:t>
            </a:r>
          </a:p>
          <a:p>
            <a:r>
              <a:rPr lang="tr-TR" dirty="0"/>
              <a:t>    :</a:t>
            </a:r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https://twitter.com/nurhakkaya14</a:t>
            </a:r>
            <a:r>
              <a:rPr lang="tr-TR" dirty="0"/>
              <a:t> </a:t>
            </a:r>
          </a:p>
          <a:p>
            <a:r>
              <a:rPr lang="tr-TR" dirty="0"/>
              <a:t>    :</a:t>
            </a:r>
            <a:r>
              <a:rPr lang="tr-T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https://www.linkedin.com/in/nurhak-kaya-53825051/</a:t>
            </a:r>
            <a:r>
              <a:rPr lang="tr-TR" dirty="0"/>
              <a:t>  </a:t>
            </a:r>
          </a:p>
          <a:p>
            <a:r>
              <a:rPr lang="tr-TR" dirty="0"/>
              <a:t>    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https://github.com/NurhakKaya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979B4-0E4A-045E-7DDD-C095DC88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10" y="4095631"/>
            <a:ext cx="480101" cy="44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3224D-8BAA-5BC8-2348-148E26691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682" y="4545250"/>
            <a:ext cx="563929" cy="544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1D58D-7076-A121-D7D2-020AA854C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682" y="5090127"/>
            <a:ext cx="558802" cy="5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Quick intro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2"/>
            <a:ext cx="10378332" cy="4393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Nurhak Kaya</a:t>
            </a:r>
          </a:p>
          <a:p>
            <a:r>
              <a:rPr lang="tr-TR" dirty="0"/>
              <a:t>Technical Architect at Great State in Bristol, UK</a:t>
            </a:r>
          </a:p>
          <a:p>
            <a:r>
              <a:rPr lang="tr-TR" dirty="0"/>
              <a:t>Umbraco Certified Master and MVP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14" y="1949946"/>
            <a:ext cx="6245912" cy="2387600"/>
          </a:xfrm>
        </p:spPr>
        <p:txBody>
          <a:bodyPr/>
          <a:lstStyle/>
          <a:p>
            <a:r>
              <a:rPr lang="tr-TR" dirty="0"/>
              <a:t>Why Hangfire jobs?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Why Hangfire jobs?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2"/>
            <a:ext cx="10378332" cy="43934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Open-Source task scheduler for ASP.NET and ASP.NET 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Free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Please watch </a:t>
            </a:r>
            <a:r>
              <a:rPr lang="tr-TR" dirty="0"/>
              <a:t>Per Ploug’s Codegarden 2022 talk about ‘Open-Source Work is Work’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Easy to set up and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No service, scheduler or seperate applications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Background jobs are created in a persistant storage, like SQL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App pool recyles doesn’t create any problems with Hangfire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Once a job is created, then Hangfire takes care of running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Transparent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Built-in web interface to observe the state of each background job and manage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Extensible, Efficient etc.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Why you might want to create Hangfire jobs?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62912"/>
            <a:ext cx="10378332" cy="4393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Improve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Improve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Reduce interactive response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Mainly used to perform background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Batch/email notification,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Batch import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Video/Image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Database maintaining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File purging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14" y="1949946"/>
            <a:ext cx="6245912" cy="2387600"/>
          </a:xfrm>
        </p:spPr>
        <p:txBody>
          <a:bodyPr/>
          <a:lstStyle/>
          <a:p>
            <a:r>
              <a:rPr lang="tr-TR" dirty="0"/>
              <a:t>A recent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tr-TR" dirty="0"/>
              <a:t>Bristol Airport Website - Flights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62912"/>
            <a:ext cx="2979206" cy="4214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Multiple REST and SOAP API calls to get the flights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We didn’t want to rely on these 3rd party services but still wanted to display the most up-to-date data using our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We wanted to improve the performance and availability of the website for the end users.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B512C-0897-E677-F1D3-597E19CA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03" y="1667392"/>
            <a:ext cx="3821197" cy="468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CDCDC-1BCB-9A75-9594-7EB4CA3D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37" y="2137145"/>
            <a:ext cx="3788121" cy="40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14" y="1949945"/>
            <a:ext cx="7404474" cy="3217477"/>
          </a:xfrm>
        </p:spPr>
        <p:txBody>
          <a:bodyPr/>
          <a:lstStyle/>
          <a:p>
            <a:r>
              <a:rPr lang="tr-TR" dirty="0"/>
              <a:t>What options are there to run Hangfire jobs on an Umbraco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e46d27-14c6-4b22-b156-4b61e4c105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E218DA2FDDE4392470B67CD0BD9CA" ma:contentTypeVersion="11" ma:contentTypeDescription="Create a new document." ma:contentTypeScope="" ma:versionID="d87970a1d29c8fe36a1215681784bcd3">
  <xsd:schema xmlns:xsd="http://www.w3.org/2001/XMLSchema" xmlns:xs="http://www.w3.org/2001/XMLSchema" xmlns:p="http://schemas.microsoft.com/office/2006/metadata/properties" xmlns:ns3="65577ffb-df92-4f8f-ae28-377f85b89d9e" xmlns:ns4="bee46d27-14c6-4b22-b156-4b61e4c1053a" targetNamespace="http://schemas.microsoft.com/office/2006/metadata/properties" ma:root="true" ma:fieldsID="f6e2651688b4721b47970ee00fa9910d" ns3:_="" ns4:_="">
    <xsd:import namespace="65577ffb-df92-4f8f-ae28-377f85b89d9e"/>
    <xsd:import namespace="bee46d27-14c6-4b22-b156-4b61e4c105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77ffb-df92-4f8f-ae28-377f85b89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e46d27-14c6-4b22-b156-4b61e4c105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bee46d27-14c6-4b22-b156-4b61e4c1053a"/>
    <ds:schemaRef ds:uri="http://schemas.openxmlformats.org/package/2006/metadata/core-properties"/>
    <ds:schemaRef ds:uri="65577ffb-df92-4f8f-ae28-377f85b89d9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73F18-BCB9-41F1-80C6-20A485D76D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77ffb-df92-4f8f-ae28-377f85b89d9e"/>
    <ds:schemaRef ds:uri="bee46d27-14c6-4b22-b156-4b61e4c10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{5A85CF0F-C803-4810-9A24-60324CA995D4}tf45331398_win32</Template>
  <TotalTime>0</TotalTime>
  <Words>850</Words>
  <Application>Microsoft Office PowerPoint</Application>
  <PresentationFormat>Widescreen</PresentationFormat>
  <Paragraphs>121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Sans-Bold</vt:lpstr>
      <vt:lpstr>Tenorite</vt:lpstr>
      <vt:lpstr>Office Theme</vt:lpstr>
      <vt:lpstr> Performance and Availability Improvements of Umbraco V10+ Websites with Hangfire Jobs</vt:lpstr>
      <vt:lpstr>Agenda</vt:lpstr>
      <vt:lpstr>Quick intro</vt:lpstr>
      <vt:lpstr>Why Hangfire jobs?</vt:lpstr>
      <vt:lpstr>Why Hangfire jobs?</vt:lpstr>
      <vt:lpstr>Why you might want to create Hangfire jobs?</vt:lpstr>
      <vt:lpstr>A recent example</vt:lpstr>
      <vt:lpstr>Bristol Airport Website - Flights</vt:lpstr>
      <vt:lpstr>What options are there to run Hangfire jobs on an Umbraco website?</vt:lpstr>
      <vt:lpstr>Install Hangfire</vt:lpstr>
      <vt:lpstr>Install Cultiv.Hangfire</vt:lpstr>
      <vt:lpstr>Creating Hangfire jobs with Cultiv.Hangfire on Umbraco v10+</vt:lpstr>
      <vt:lpstr>Step 1 – Installation – Cultiv.Hangfire and Hangfire database</vt:lpstr>
      <vt:lpstr>Step 2 – Initial Tests</vt:lpstr>
      <vt:lpstr>Step 3 – Create your services and register them</vt:lpstr>
      <vt:lpstr>Step 4 – Create your Hangfire jobs composer and Recurring jobs</vt:lpstr>
      <vt:lpstr>Step 5 – Check your Hangfire jobs</vt:lpstr>
      <vt:lpstr>Final notes</vt:lpstr>
      <vt:lpstr>Final notes</vt:lpstr>
      <vt:lpstr>Thank you for joining me today! #h5yr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Guide to Upgrade your Umbraco v7 and v8 Projects to v11</dc:title>
  <dc:creator>Nurhak Kaya</dc:creator>
  <cp:lastModifiedBy>Nurhak Kaya</cp:lastModifiedBy>
  <cp:revision>25</cp:revision>
  <dcterms:created xsi:type="dcterms:W3CDTF">2023-01-17T13:38:32Z</dcterms:created>
  <dcterms:modified xsi:type="dcterms:W3CDTF">2023-04-19T19:00:19Z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0x010100199E218DA2FDDE4392470B67CD0BD9CA</vt:lpwstr>
  </property>
</Properties>
</file>