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1" r:id="rId2"/>
    <p:sldMasterId id="2147483725" r:id="rId3"/>
    <p:sldMasterId id="2147483738" r:id="rId4"/>
  </p:sldMasterIdLst>
  <p:notesMasterIdLst>
    <p:notesMasterId r:id="rId21"/>
  </p:notesMasterIdLst>
  <p:sldIdLst>
    <p:sldId id="258" r:id="rId5"/>
    <p:sldId id="356" r:id="rId6"/>
    <p:sldId id="276" r:id="rId7"/>
    <p:sldId id="369" r:id="rId8"/>
    <p:sldId id="357" r:id="rId9"/>
    <p:sldId id="370" r:id="rId10"/>
    <p:sldId id="358" r:id="rId11"/>
    <p:sldId id="371" r:id="rId12"/>
    <p:sldId id="366" r:id="rId13"/>
    <p:sldId id="372" r:id="rId14"/>
    <p:sldId id="367" r:id="rId15"/>
    <p:sldId id="373" r:id="rId16"/>
    <p:sldId id="368" r:id="rId17"/>
    <p:sldId id="374" r:id="rId18"/>
    <p:sldId id="268" r:id="rId19"/>
    <p:sldId id="355" r:id="rId20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 showGuides="1">
      <p:cViewPr>
        <p:scale>
          <a:sx n="42" d="100"/>
          <a:sy n="42" d="100"/>
        </p:scale>
        <p:origin x="1050" y="282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1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1" r:id="rId1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BHP (Boarding House Project)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Tugas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Besar</a:t>
            </a:r>
            <a:r>
              <a:rPr kumimoji="1" lang="en-US" altLang="ja-JP" dirty="0"/>
              <a:t> Mata </a:t>
            </a:r>
            <a:r>
              <a:rPr kumimoji="1" lang="en-US" altLang="ja-JP" dirty="0" err="1"/>
              <a:t>Kuliah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Manusia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Komputer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>
          <a:xfrm>
            <a:off x="3200400" y="9022080"/>
            <a:ext cx="11887200" cy="913316"/>
          </a:xfrm>
        </p:spPr>
        <p:txBody>
          <a:bodyPr/>
          <a:lstStyle/>
          <a:p>
            <a:r>
              <a:rPr kumimoji="1" lang="en-US" altLang="ja-JP" dirty="0"/>
              <a:t>BHP (Boarding House Project)</a:t>
            </a:r>
          </a:p>
          <a:p>
            <a:r>
              <a:rPr kumimoji="1" lang="en-US" altLang="ja-JP" dirty="0" err="1"/>
              <a:t>Interkasi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Manusia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Komputer</a:t>
            </a:r>
            <a:r>
              <a:rPr kumimoji="1" lang="en-US" altLang="ja-JP" dirty="0"/>
              <a:t> |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CC751-972B-4096-BB54-E975DDDBB4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1740" y="1211580"/>
            <a:ext cx="13784580" cy="81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2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774733" y="5820771"/>
            <a:ext cx="12738533" cy="872326"/>
          </a:xfrm>
        </p:spPr>
        <p:txBody>
          <a:bodyPr/>
          <a:lstStyle/>
          <a:p>
            <a:r>
              <a:rPr kumimoji="1" lang="en-US" altLang="ja-JP" dirty="0" err="1"/>
              <a:t>Sketsa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Tampilan</a:t>
            </a:r>
            <a:r>
              <a:rPr kumimoji="1" lang="en-US" altLang="ja-JP" dirty="0"/>
              <a:t> Contact</a:t>
            </a:r>
            <a:endParaRPr kumimoji="1" lang="ja-JP" altLang="en-US" i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2600960" y="7088351"/>
            <a:ext cx="13086080" cy="2099206"/>
          </a:xfrm>
        </p:spPr>
        <p:txBody>
          <a:bodyPr>
            <a:norm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 err="1"/>
              <a:t>Sketsa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pada menu </a:t>
            </a:r>
            <a:r>
              <a:rPr lang="en-US" sz="2800" dirty="0" err="1"/>
              <a:t>Hubungi</a:t>
            </a:r>
            <a:r>
              <a:rPr lang="en-US" sz="2800" dirty="0"/>
              <a:t> Kami.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text box </a:t>
            </a:r>
            <a:r>
              <a:rPr lang="en-US" sz="2800" dirty="0" err="1"/>
              <a:t>yaitu</a:t>
            </a:r>
            <a:r>
              <a:rPr lang="en-US" sz="2800" dirty="0"/>
              <a:t> : Nama, Email dan </a:t>
            </a:r>
            <a:r>
              <a:rPr lang="en-US" sz="2800" dirty="0" err="1"/>
              <a:t>Subjek</a:t>
            </a: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Kirim</a:t>
            </a:r>
            <a:r>
              <a:rPr lang="en-US" sz="28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A99964-C43B-43A9-A703-2681D29A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46" y="478341"/>
            <a:ext cx="9533352" cy="5473897"/>
          </a:xfrm>
          <a:prstGeom prst="rect">
            <a:avLst/>
          </a:prstGeom>
        </p:spPr>
      </p:pic>
      <p:sp>
        <p:nvSpPr>
          <p:cNvPr id="11" name="テキスト プレースホルダー 7">
            <a:extLst>
              <a:ext uri="{FF2B5EF4-FFF2-40B4-BE49-F238E27FC236}">
                <a16:creationId xmlns:a16="http://schemas.microsoft.com/office/drawing/2014/main" id="{FD2BA86F-7471-48DD-8D46-093666626723}"/>
              </a:ext>
            </a:extLst>
          </p:cNvPr>
          <p:cNvSpPr txBox="1">
            <a:spLocks/>
          </p:cNvSpPr>
          <p:nvPr/>
        </p:nvSpPr>
        <p:spPr>
          <a:xfrm>
            <a:off x="3200400" y="9184640"/>
            <a:ext cx="11887200" cy="91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BHP (Boarding House Project)</a:t>
            </a:r>
          </a:p>
          <a:p>
            <a:r>
              <a:rPr kumimoji="1" lang="en-US" altLang="ja-JP" dirty="0" err="1"/>
              <a:t>Interkasi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Manusia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Komputer</a:t>
            </a:r>
            <a:r>
              <a:rPr kumimoji="1" lang="en-US" altLang="ja-JP" dirty="0"/>
              <a:t> |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590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76343-09E6-4E00-83E0-ABB717FB47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4581" y="822960"/>
            <a:ext cx="14310360" cy="82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6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774733" y="5820771"/>
            <a:ext cx="12738533" cy="872326"/>
          </a:xfrm>
        </p:spPr>
        <p:txBody>
          <a:bodyPr/>
          <a:lstStyle/>
          <a:p>
            <a:r>
              <a:rPr kumimoji="1" lang="en-US" altLang="ja-JP" dirty="0" err="1"/>
              <a:t>Sketsa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Tampilan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Profil</a:t>
            </a:r>
            <a:endParaRPr kumimoji="1" lang="ja-JP" altLang="en-US" i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2600960" y="7088351"/>
            <a:ext cx="13086080" cy="2099206"/>
          </a:xfrm>
        </p:spPr>
        <p:txBody>
          <a:bodyPr>
            <a:normAutofit/>
          </a:bodyPr>
          <a:lstStyle/>
          <a:p>
            <a:endParaRPr kumimoji="1" lang="ja-JP" alt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E396F-0AE0-4795-9CEE-AE078146E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79" y="514372"/>
            <a:ext cx="9489440" cy="5439248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64BD8B75-E4B2-4D8B-B77E-B04614960659}"/>
              </a:ext>
            </a:extLst>
          </p:cNvPr>
          <p:cNvSpPr txBox="1">
            <a:spLocks/>
          </p:cNvSpPr>
          <p:nvPr/>
        </p:nvSpPr>
        <p:spPr>
          <a:xfrm>
            <a:off x="3200400" y="9184640"/>
            <a:ext cx="11887200" cy="91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BHP (Boarding House Project)</a:t>
            </a:r>
          </a:p>
          <a:p>
            <a:r>
              <a:rPr kumimoji="1" lang="en-US" altLang="ja-JP" dirty="0" err="1"/>
              <a:t>Interkasi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Manusia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Komputer</a:t>
            </a:r>
            <a:r>
              <a:rPr kumimoji="1" lang="en-US" altLang="ja-JP" dirty="0"/>
              <a:t> |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8569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9C0E9-A518-4B3C-864A-D46F5080B4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3120" y="822166"/>
            <a:ext cx="14561819" cy="86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5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840438" y="5390157"/>
            <a:ext cx="6607123" cy="747032"/>
          </a:xfrm>
        </p:spPr>
        <p:txBody>
          <a:bodyPr/>
          <a:lstStyle/>
          <a:p>
            <a:r>
              <a:rPr kumimoji="1" lang="en-US" altLang="ja-JP" dirty="0"/>
              <a:t>Lets for running Prototyping</a:t>
            </a:r>
            <a:endParaRPr kumimoji="1" lang="ja-JP" altLang="en-US" dirty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b="64"/>
          <a:stretch>
            <a:fillRect/>
          </a:stretch>
        </p:blipFill>
        <p:spPr>
          <a:xfrm>
            <a:off x="8133797" y="3122303"/>
            <a:ext cx="2020403" cy="2020403"/>
          </a:xfrm>
        </p:spPr>
      </p:pic>
    </p:spTree>
    <p:extLst>
      <p:ext uri="{BB962C8B-B14F-4D97-AF65-F5344CB8AC3E}">
        <p14:creationId xmlns:p14="http://schemas.microsoft.com/office/powerpoint/2010/main" val="88440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568">
        <p15:prstTrans prst="pageCurlSingle"/>
      </p:transition>
    </mc:Choice>
    <mc:Fallback xmlns="">
      <p:transition spd="slow" advTm="256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Ada </a:t>
            </a:r>
            <a:r>
              <a:rPr kumimoji="1" lang="en-US" altLang="ja-JP" dirty="0" err="1"/>
              <a:t>Pertanyaan</a:t>
            </a:r>
            <a:r>
              <a:rPr kumimoji="1" lang="en-US" altLang="ja-JP" dirty="0"/>
              <a:t> ?</a:t>
            </a:r>
            <a:endParaRPr kumimoji="1" lang="ja-JP" altLang="en-US" dirty="0"/>
          </a:p>
        </p:txBody>
      </p:sp>
      <p:sp>
        <p:nvSpPr>
          <p:cNvPr id="10" name="テキスト プレースホルダー 7">
            <a:extLst>
              <a:ext uri="{FF2B5EF4-FFF2-40B4-BE49-F238E27FC236}">
                <a16:creationId xmlns:a16="http://schemas.microsoft.com/office/drawing/2014/main" id="{D6D4B870-B88E-47E9-BEDD-DB9AF46B20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0400" y="8963715"/>
            <a:ext cx="11887200" cy="913316"/>
          </a:xfrm>
        </p:spPr>
        <p:txBody>
          <a:bodyPr/>
          <a:lstStyle/>
          <a:p>
            <a:r>
              <a:rPr kumimoji="1" lang="en-US" altLang="ja-JP" dirty="0"/>
              <a:t>BHP (Boarding House Project)</a:t>
            </a:r>
          </a:p>
          <a:p>
            <a:r>
              <a:rPr kumimoji="1" lang="en-US" altLang="ja-JP" dirty="0" err="1"/>
              <a:t>Interkasi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Manusia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Komputer</a:t>
            </a:r>
            <a:r>
              <a:rPr kumimoji="1" lang="en-US" altLang="ja-JP" dirty="0"/>
              <a:t> |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Meet Our Members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>
          <a:xfrm>
            <a:off x="7452235" y="5323839"/>
            <a:ext cx="3689747" cy="318375"/>
          </a:xfrm>
        </p:spPr>
        <p:txBody>
          <a:bodyPr/>
          <a:lstStyle/>
          <a:p>
            <a:r>
              <a:rPr kumimoji="1" lang="en-US" altLang="ja-JP" dirty="0" err="1"/>
              <a:t>Lutfhi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Nurhakim</a:t>
            </a:r>
            <a:endParaRPr kumimoji="1" lang="en-US" altLang="ja-JP" dirty="0"/>
          </a:p>
          <a:p>
            <a:r>
              <a:rPr kumimoji="1" lang="en-US" altLang="ja-JP" dirty="0"/>
              <a:t>177006033</a:t>
            </a:r>
            <a:endParaRPr kumimoji="1"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8"/>
          </p:nvPr>
        </p:nvSpPr>
        <p:spPr>
          <a:xfrm>
            <a:off x="2299290" y="8700203"/>
            <a:ext cx="3689747" cy="747032"/>
          </a:xfrm>
        </p:spPr>
        <p:txBody>
          <a:bodyPr/>
          <a:lstStyle/>
          <a:p>
            <a:r>
              <a:rPr kumimoji="1" lang="en-US" altLang="ja-JP" dirty="0" err="1"/>
              <a:t>Jajang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Khairil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Azhar</a:t>
            </a:r>
            <a:endParaRPr kumimoji="1" lang="en-US" altLang="ja-JP" dirty="0"/>
          </a:p>
          <a:p>
            <a:r>
              <a:rPr kumimoji="1" lang="en-US" altLang="ja-JP" dirty="0"/>
              <a:t>177006032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50"/>
          </p:nvPr>
        </p:nvSpPr>
        <p:spPr>
          <a:xfrm>
            <a:off x="5636914" y="8678221"/>
            <a:ext cx="3689747" cy="747032"/>
          </a:xfrm>
        </p:spPr>
        <p:txBody>
          <a:bodyPr/>
          <a:lstStyle/>
          <a:p>
            <a:r>
              <a:rPr lang="en-US" dirty="0"/>
              <a:t>Ilham </a:t>
            </a:r>
            <a:r>
              <a:rPr lang="en-US" dirty="0" err="1"/>
              <a:t>agung</a:t>
            </a:r>
            <a:r>
              <a:rPr lang="en-US" dirty="0"/>
              <a:t> </a:t>
            </a:r>
            <a:r>
              <a:rPr lang="en-US" dirty="0" err="1"/>
              <a:t>Yudistira</a:t>
            </a:r>
            <a:endParaRPr lang="en-US" dirty="0"/>
          </a:p>
          <a:p>
            <a:r>
              <a:rPr kumimoji="1" lang="en-US" altLang="ja-JP" dirty="0"/>
              <a:t>177006029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52"/>
          </p:nvPr>
        </p:nvSpPr>
        <p:spPr>
          <a:xfrm>
            <a:off x="9180552" y="8687558"/>
            <a:ext cx="3689747" cy="747032"/>
          </a:xfrm>
        </p:spPr>
        <p:txBody>
          <a:bodyPr/>
          <a:lstStyle/>
          <a:p>
            <a:r>
              <a:rPr kumimoji="1" lang="en-US" altLang="ja-JP" dirty="0"/>
              <a:t>Shelvi Nur Rahmawati</a:t>
            </a:r>
          </a:p>
          <a:p>
            <a:r>
              <a:rPr kumimoji="1" lang="en-US" altLang="ja-JP" dirty="0"/>
              <a:t>177006061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53"/>
          </p:nvPr>
        </p:nvSpPr>
        <p:spPr>
          <a:xfrm>
            <a:off x="12664285" y="8648454"/>
            <a:ext cx="3689747" cy="747032"/>
          </a:xfrm>
        </p:spPr>
        <p:txBody>
          <a:bodyPr/>
          <a:lstStyle/>
          <a:p>
            <a:r>
              <a:rPr lang="en-US" altLang="ja-JP" dirty="0"/>
              <a:t>Susi </a:t>
            </a:r>
            <a:r>
              <a:rPr lang="en-US" altLang="ja-JP" dirty="0" err="1"/>
              <a:t>Yuliany</a:t>
            </a:r>
            <a:endParaRPr lang="en-US" altLang="ja-JP" dirty="0"/>
          </a:p>
          <a:p>
            <a:r>
              <a:rPr lang="en-US" altLang="ja-JP" dirty="0"/>
              <a:t>177006071</a:t>
            </a:r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43"/>
          </p:nvPr>
        </p:nvSpPr>
        <p:spPr>
          <a:xfrm>
            <a:off x="8002594" y="1901751"/>
            <a:ext cx="2589028" cy="2587837"/>
          </a:xfrm>
        </p:spPr>
      </p:sp>
      <p:sp>
        <p:nvSpPr>
          <p:cNvPr id="5" name="図プレースホルダー 4"/>
          <p:cNvSpPr>
            <a:spLocks noGrp="1"/>
          </p:cNvSpPr>
          <p:nvPr>
            <p:ph type="pic" sz="quarter" idx="54"/>
          </p:nvPr>
        </p:nvSpPr>
        <p:spPr>
          <a:xfrm>
            <a:off x="13214645" y="5885356"/>
            <a:ext cx="2589028" cy="2587837"/>
          </a:xfrm>
        </p:spPr>
      </p:sp>
      <p:sp>
        <p:nvSpPr>
          <p:cNvPr id="8" name="図プレースホルダー 7"/>
          <p:cNvSpPr>
            <a:spLocks noGrp="1"/>
          </p:cNvSpPr>
          <p:nvPr>
            <p:ph type="pic" sz="quarter" idx="45"/>
          </p:nvPr>
        </p:nvSpPr>
        <p:spPr>
          <a:xfrm>
            <a:off x="6266427" y="5884722"/>
            <a:ext cx="2589028" cy="2587837"/>
          </a:xfrm>
        </p:spPr>
      </p:sp>
      <p:sp>
        <p:nvSpPr>
          <p:cNvPr id="9" name="図プレースホルダー 8"/>
          <p:cNvSpPr>
            <a:spLocks noGrp="1"/>
          </p:cNvSpPr>
          <p:nvPr>
            <p:ph type="pic" sz="quarter" idx="44"/>
          </p:nvPr>
        </p:nvSpPr>
        <p:spPr>
          <a:xfrm>
            <a:off x="2927072" y="5906704"/>
            <a:ext cx="2589028" cy="2587837"/>
          </a:xfrm>
        </p:spPr>
      </p:sp>
      <p:sp>
        <p:nvSpPr>
          <p:cNvPr id="10" name="図プレースホルダー 9"/>
          <p:cNvSpPr>
            <a:spLocks noGrp="1"/>
          </p:cNvSpPr>
          <p:nvPr>
            <p:ph type="pic" sz="quarter" idx="46"/>
          </p:nvPr>
        </p:nvSpPr>
        <p:spPr>
          <a:xfrm>
            <a:off x="9769623" y="5878918"/>
            <a:ext cx="2589028" cy="2587837"/>
          </a:xfrm>
        </p:spPr>
      </p:sp>
    </p:spTree>
    <p:extLst>
      <p:ext uri="{BB962C8B-B14F-4D97-AF65-F5344CB8AC3E}">
        <p14:creationId xmlns:p14="http://schemas.microsoft.com/office/powerpoint/2010/main" val="3750425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816">
        <p15:prstTrans prst="pageCurlSingle"/>
      </p:transition>
    </mc:Choice>
    <mc:Fallback xmlns="">
      <p:transition spd="slow" advTm="981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7932741" y="1987606"/>
            <a:ext cx="8429182" cy="872326"/>
          </a:xfrm>
        </p:spPr>
        <p:txBody>
          <a:bodyPr/>
          <a:lstStyle/>
          <a:p>
            <a:r>
              <a:rPr kumimoji="1" lang="en-US" altLang="ja-JP" dirty="0" err="1"/>
              <a:t>Sketsa</a:t>
            </a:r>
            <a:r>
              <a:rPr kumimoji="1" lang="en-US" altLang="ja-JP" dirty="0"/>
              <a:t> Form </a:t>
            </a:r>
            <a:r>
              <a:rPr kumimoji="1" lang="en-US" altLang="ja-JP" dirty="0" err="1"/>
              <a:t>Masuk</a:t>
            </a:r>
            <a:r>
              <a:rPr kumimoji="1" lang="en-US" altLang="ja-JP" dirty="0"/>
              <a:t> (</a:t>
            </a:r>
            <a:r>
              <a:rPr kumimoji="1" lang="en-US" altLang="ja-JP" i="1" dirty="0"/>
              <a:t>Login</a:t>
            </a:r>
            <a:r>
              <a:rPr kumimoji="1" lang="en-US" altLang="ja-JP" dirty="0"/>
              <a:t>)</a:t>
            </a:r>
            <a:endParaRPr kumimoji="1" lang="ja-JP" altLang="en-US" i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159556" y="3089709"/>
            <a:ext cx="10771107" cy="35250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Pada </a:t>
            </a:r>
            <a:r>
              <a:rPr lang="en-US" sz="2800" dirty="0" err="1"/>
              <a:t>tampilan</a:t>
            </a:r>
            <a:r>
              <a:rPr lang="en-US" sz="2800" dirty="0"/>
              <a:t> form </a:t>
            </a:r>
            <a:r>
              <a:rPr lang="en-US" sz="2800" dirty="0" err="1"/>
              <a:t>masuk</a:t>
            </a:r>
            <a:r>
              <a:rPr lang="en-US" sz="2800" dirty="0"/>
              <a:t> (</a:t>
            </a:r>
            <a:r>
              <a:rPr lang="en-US" sz="2800" i="1" dirty="0"/>
              <a:t>login</a:t>
            </a:r>
            <a:r>
              <a:rPr lang="en-US" sz="2800" dirty="0"/>
              <a:t>)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ditampilkan</a:t>
            </a:r>
            <a:r>
              <a:rPr lang="en-US" sz="2800" dirty="0"/>
              <a:t> :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800" dirty="0" err="1"/>
              <a:t>Dua</a:t>
            </a:r>
            <a:r>
              <a:rPr lang="en-US" sz="2800" dirty="0"/>
              <a:t> text box </a:t>
            </a:r>
            <a:r>
              <a:rPr lang="en-US" sz="2800" dirty="0" err="1"/>
              <a:t>yaitu</a:t>
            </a:r>
            <a:r>
              <a:rPr lang="en-US" sz="2800" dirty="0"/>
              <a:t> text box </a:t>
            </a:r>
            <a:r>
              <a:rPr lang="en-US" sz="2800" dirty="0" err="1"/>
              <a:t>untuk</a:t>
            </a:r>
            <a:r>
              <a:rPr lang="en-US" sz="2800" dirty="0"/>
              <a:t> email dan text box </a:t>
            </a:r>
            <a:r>
              <a:rPr lang="en-US" sz="2800" dirty="0" err="1"/>
              <a:t>untuk</a:t>
            </a:r>
            <a:r>
              <a:rPr lang="en-US" sz="2800" dirty="0"/>
              <a:t> password. 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800" dirty="0" err="1"/>
              <a:t>Dua</a:t>
            </a:r>
            <a:r>
              <a:rPr lang="en-US" sz="2800" dirty="0"/>
              <a:t> Hotlink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lupa</a:t>
            </a:r>
            <a:r>
              <a:rPr lang="en-US" sz="2800" dirty="0"/>
              <a:t> Kata Sandi dan </a:t>
            </a:r>
            <a:r>
              <a:rPr lang="en-US" sz="2800" dirty="0" err="1"/>
              <a:t>Buat</a:t>
            </a:r>
            <a:r>
              <a:rPr lang="en-US" sz="2800" dirty="0"/>
              <a:t> </a:t>
            </a:r>
            <a:r>
              <a:rPr lang="en-US" sz="2800" dirty="0" err="1"/>
              <a:t>Akun</a:t>
            </a:r>
            <a:endParaRPr lang="en-US" sz="2800" dirty="0"/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akun</a:t>
            </a:r>
            <a:r>
              <a:rPr lang="en-US" sz="2800" dirty="0"/>
              <a:t> lain </a:t>
            </a:r>
            <a:r>
              <a:rPr lang="en-US" sz="2800" dirty="0" err="1"/>
              <a:t>yaitu</a:t>
            </a:r>
            <a:r>
              <a:rPr lang="en-US" sz="2800" dirty="0"/>
              <a:t> : </a:t>
            </a:r>
            <a:r>
              <a:rPr lang="en-US" sz="2800" dirty="0" err="1"/>
              <a:t>akun</a:t>
            </a:r>
            <a:r>
              <a:rPr lang="en-US" sz="2800" dirty="0"/>
              <a:t> </a:t>
            </a:r>
            <a:r>
              <a:rPr lang="en-US" sz="2800" dirty="0" err="1"/>
              <a:t>facebook</a:t>
            </a:r>
            <a:r>
              <a:rPr lang="en-US" sz="2800" dirty="0"/>
              <a:t>, twitter </a:t>
            </a:r>
            <a:r>
              <a:rPr lang="en-US" sz="2800" dirty="0" err="1"/>
              <a:t>atau</a:t>
            </a:r>
            <a:r>
              <a:rPr lang="en-US" sz="2800" dirty="0"/>
              <a:t> google.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8B1F4-A580-4A9C-A9A7-3C31E24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1" y="661345"/>
            <a:ext cx="5926081" cy="8919255"/>
          </a:xfrm>
          <a:prstGeom prst="rect">
            <a:avLst/>
          </a:prstGeom>
        </p:spPr>
      </p:pic>
      <p:sp>
        <p:nvSpPr>
          <p:cNvPr id="11" name="テキスト プレースホルダー 7">
            <a:extLst>
              <a:ext uri="{FF2B5EF4-FFF2-40B4-BE49-F238E27FC236}">
                <a16:creationId xmlns:a16="http://schemas.microsoft.com/office/drawing/2014/main" id="{14FC3291-CA60-49B2-8B74-716E67C9CA93}"/>
              </a:ext>
            </a:extLst>
          </p:cNvPr>
          <p:cNvSpPr txBox="1">
            <a:spLocks/>
          </p:cNvSpPr>
          <p:nvPr/>
        </p:nvSpPr>
        <p:spPr>
          <a:xfrm>
            <a:off x="3200400" y="9164320"/>
            <a:ext cx="11887200" cy="91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BHP (Boarding House Project)</a:t>
            </a:r>
          </a:p>
          <a:p>
            <a:r>
              <a:rPr kumimoji="1" lang="en-US" altLang="ja-JP"/>
              <a:t>Interkasi Manusia dan Komputer |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126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6DBC6-DD62-4C4C-BD7A-2DFC27DF2A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9257" y="1362239"/>
            <a:ext cx="15207311" cy="77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7932741" y="1987606"/>
            <a:ext cx="8429182" cy="872326"/>
          </a:xfrm>
        </p:spPr>
        <p:txBody>
          <a:bodyPr/>
          <a:lstStyle/>
          <a:p>
            <a:r>
              <a:rPr kumimoji="1" lang="en-US" altLang="ja-JP" dirty="0" err="1"/>
              <a:t>Sketsa</a:t>
            </a:r>
            <a:r>
              <a:rPr kumimoji="1" lang="en-US" altLang="ja-JP" dirty="0"/>
              <a:t> Form </a:t>
            </a:r>
            <a:r>
              <a:rPr kumimoji="1" lang="en-US" altLang="ja-JP" dirty="0" err="1"/>
              <a:t>Pendaftaran</a:t>
            </a:r>
            <a:endParaRPr kumimoji="1" lang="ja-JP" altLang="en-US" i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159556" y="3089709"/>
            <a:ext cx="10771107" cy="35250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Pada </a:t>
            </a:r>
            <a:r>
              <a:rPr lang="en-US" sz="2800" dirty="0" err="1"/>
              <a:t>tampilan</a:t>
            </a:r>
            <a:r>
              <a:rPr lang="en-US" sz="2800" dirty="0"/>
              <a:t> form daftar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ditampilkan</a:t>
            </a:r>
            <a:r>
              <a:rPr lang="en-US" sz="2800" dirty="0"/>
              <a:t>: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 err="1"/>
              <a:t>Terdapat</a:t>
            </a:r>
            <a:r>
              <a:rPr lang="en-US" sz="2800" dirty="0"/>
              <a:t> 4 textbox </a:t>
            </a:r>
            <a:r>
              <a:rPr lang="en-US" sz="2800" dirty="0" err="1"/>
              <a:t>diantaranya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, email, kata </a:t>
            </a:r>
            <a:r>
              <a:rPr lang="en-US" sz="2800" dirty="0" err="1"/>
              <a:t>sandi</a:t>
            </a:r>
            <a:r>
              <a:rPr lang="en-US" sz="2800" dirty="0"/>
              <a:t> dan </a:t>
            </a:r>
            <a:r>
              <a:rPr lang="en-US" sz="2800" dirty="0" err="1"/>
              <a:t>ulangi</a:t>
            </a:r>
            <a:r>
              <a:rPr lang="en-US" sz="2800" dirty="0"/>
              <a:t> kata </a:t>
            </a:r>
            <a:r>
              <a:rPr lang="en-US" sz="2800" dirty="0" err="1"/>
              <a:t>sandi</a:t>
            </a:r>
            <a:r>
              <a:rPr lang="en-US" sz="2800" dirty="0"/>
              <a:t>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 err="1"/>
              <a:t>Sebuah</a:t>
            </a:r>
            <a:r>
              <a:rPr lang="en-US" sz="2800" dirty="0"/>
              <a:t> check box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persetujuan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ketentuan</a:t>
            </a:r>
            <a:r>
              <a:rPr lang="en-US" sz="2800" dirty="0"/>
              <a:t>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daftar.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0BD3D-D45C-486B-BFA6-F3BAD985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2" y="1008188"/>
            <a:ext cx="6494569" cy="8096902"/>
          </a:xfrm>
          <a:prstGeom prst="rect">
            <a:avLst/>
          </a:prstGeom>
        </p:spPr>
      </p:pic>
      <p:sp>
        <p:nvSpPr>
          <p:cNvPr id="10" name="テキスト プレースホルダー 7">
            <a:extLst>
              <a:ext uri="{FF2B5EF4-FFF2-40B4-BE49-F238E27FC236}">
                <a16:creationId xmlns:a16="http://schemas.microsoft.com/office/drawing/2014/main" id="{C4411A72-4D44-46C7-B43D-24364B9B978C}"/>
              </a:ext>
            </a:extLst>
          </p:cNvPr>
          <p:cNvSpPr txBox="1">
            <a:spLocks/>
          </p:cNvSpPr>
          <p:nvPr/>
        </p:nvSpPr>
        <p:spPr>
          <a:xfrm>
            <a:off x="3200400" y="9184640"/>
            <a:ext cx="11887200" cy="91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BHP (Boarding House Project)</a:t>
            </a:r>
          </a:p>
          <a:p>
            <a:r>
              <a:rPr kumimoji="1" lang="en-US" altLang="ja-JP" dirty="0" err="1"/>
              <a:t>Interkasi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Manusia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Komputer</a:t>
            </a:r>
            <a:r>
              <a:rPr kumimoji="1" lang="en-US" altLang="ja-JP" dirty="0"/>
              <a:t> |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95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16308-A024-4F57-AA01-6BA7959D26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8840" y="1188720"/>
            <a:ext cx="14767559" cy="80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79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774733" y="5820771"/>
            <a:ext cx="12738533" cy="872326"/>
          </a:xfrm>
        </p:spPr>
        <p:txBody>
          <a:bodyPr/>
          <a:lstStyle/>
          <a:p>
            <a:r>
              <a:rPr kumimoji="1" lang="en-US" altLang="ja-JP" dirty="0" err="1"/>
              <a:t>Sketsa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Tampilan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Beranda</a:t>
            </a:r>
            <a:endParaRPr kumimoji="1" lang="ja-JP" altLang="en-US" i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2600960" y="7088351"/>
            <a:ext cx="13086080" cy="2099206"/>
          </a:xfrm>
        </p:spPr>
        <p:txBody>
          <a:bodyPr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600" dirty="0"/>
              <a:t>Pada </a:t>
            </a:r>
            <a:r>
              <a:rPr lang="en-US" sz="2600" dirty="0" err="1"/>
              <a:t>sketsa</a:t>
            </a:r>
            <a:r>
              <a:rPr lang="en-US" sz="2600" dirty="0"/>
              <a:t> </a:t>
            </a:r>
            <a:r>
              <a:rPr lang="en-US" sz="2600" dirty="0" err="1"/>
              <a:t>diatas</a:t>
            </a:r>
            <a:r>
              <a:rPr lang="en-US" sz="2600" dirty="0"/>
              <a:t>, </a:t>
            </a:r>
            <a:r>
              <a:rPr lang="en-US" sz="2600" dirty="0" err="1"/>
              <a:t>terdapat</a:t>
            </a:r>
            <a:r>
              <a:rPr lang="en-US" sz="2600" dirty="0"/>
              <a:t> menu </a:t>
            </a:r>
            <a:r>
              <a:rPr lang="en-US" sz="2600" dirty="0" err="1"/>
              <a:t>sejajar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menu </a:t>
            </a:r>
            <a:r>
              <a:rPr lang="en-US" sz="2600" dirty="0" err="1"/>
              <a:t>Beranda</a:t>
            </a:r>
            <a:r>
              <a:rPr lang="en-US" sz="2600" dirty="0"/>
              <a:t>, </a:t>
            </a:r>
            <a:r>
              <a:rPr lang="en-US" sz="2600" dirty="0" err="1"/>
              <a:t>Layanan</a:t>
            </a:r>
            <a:r>
              <a:rPr lang="en-US" sz="2600" dirty="0"/>
              <a:t>,  Contact dan </a:t>
            </a:r>
            <a:r>
              <a:rPr lang="en-US" sz="2600" dirty="0" err="1"/>
              <a:t>Profil</a:t>
            </a:r>
            <a:r>
              <a:rPr lang="en-US" sz="2600" dirty="0"/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tulisan</a:t>
            </a:r>
            <a:r>
              <a:rPr lang="en-US" sz="2600" dirty="0"/>
              <a:t> “</a:t>
            </a:r>
            <a:r>
              <a:rPr lang="en-US" sz="2600" dirty="0" err="1"/>
              <a:t>Selamat</a:t>
            </a:r>
            <a:r>
              <a:rPr lang="en-US" sz="2600" dirty="0"/>
              <a:t> </a:t>
            </a:r>
            <a:r>
              <a:rPr lang="en-US" sz="2600" dirty="0" err="1"/>
              <a:t>Datang</a:t>
            </a:r>
            <a:r>
              <a:rPr lang="en-US" sz="2600" dirty="0"/>
              <a:t>” pada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utama</a:t>
            </a:r>
            <a:r>
              <a:rPr lang="en-US" sz="2600" dirty="0"/>
              <a:t> web (</a:t>
            </a:r>
            <a:r>
              <a:rPr lang="en-US" sz="2600" dirty="0" err="1"/>
              <a:t>Beranda</a:t>
            </a:r>
            <a:r>
              <a:rPr lang="en-US" sz="2600" dirty="0"/>
              <a:t>).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600" dirty="0"/>
              <a:t>Di </a:t>
            </a:r>
            <a:r>
              <a:rPr lang="en-US" sz="2600" dirty="0" err="1"/>
              <a:t>bagian</a:t>
            </a:r>
            <a:r>
              <a:rPr lang="en-US" sz="2600" dirty="0"/>
              <a:t> </a:t>
            </a:r>
            <a:r>
              <a:rPr lang="en-US" sz="2600" dirty="0" err="1"/>
              <a:t>bawah</a:t>
            </a:r>
            <a:r>
              <a:rPr lang="en-US" sz="2600" dirty="0"/>
              <a:t> </a:t>
            </a: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tulisan</a:t>
            </a:r>
            <a:r>
              <a:rPr lang="en-US" sz="2600" dirty="0"/>
              <a:t> yang </a:t>
            </a:r>
            <a:r>
              <a:rPr lang="en-US" sz="2600" dirty="0" err="1"/>
              <a:t>menunjukan</a:t>
            </a:r>
            <a:r>
              <a:rPr lang="en-US" sz="2600" dirty="0"/>
              <a:t> </a:t>
            </a:r>
            <a:r>
              <a:rPr lang="en-US" sz="2600" dirty="0" err="1"/>
              <a:t>nama</a:t>
            </a:r>
            <a:r>
              <a:rPr lang="en-US" sz="2600" dirty="0"/>
              <a:t> </a:t>
            </a:r>
            <a:r>
              <a:rPr lang="en-US" sz="2600" dirty="0" err="1"/>
              <a:t>perusahaan</a:t>
            </a:r>
            <a:r>
              <a:rPr lang="en-US" sz="2600" dirty="0"/>
              <a:t> dan </a:t>
            </a:r>
            <a:r>
              <a:rPr lang="en-US" sz="2600" dirty="0" err="1"/>
              <a:t>mottonya</a:t>
            </a:r>
            <a:r>
              <a:rPr lang="en-US" sz="2600" dirty="0"/>
              <a:t>.</a:t>
            </a:r>
          </a:p>
          <a:p>
            <a:endParaRPr kumimoji="1" lang="ja-JP" alt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E396F-0AE0-4795-9CEE-AE078146E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79" y="533827"/>
            <a:ext cx="9489440" cy="5439248"/>
          </a:xfrm>
          <a:prstGeom prst="rect">
            <a:avLst/>
          </a:prstGeom>
        </p:spPr>
      </p:pic>
      <p:sp>
        <p:nvSpPr>
          <p:cNvPr id="10" name="テキスト プレースホルダー 7">
            <a:extLst>
              <a:ext uri="{FF2B5EF4-FFF2-40B4-BE49-F238E27FC236}">
                <a16:creationId xmlns:a16="http://schemas.microsoft.com/office/drawing/2014/main" id="{A14FC621-AB34-4FDA-A4D0-17DF470C5502}"/>
              </a:ext>
            </a:extLst>
          </p:cNvPr>
          <p:cNvSpPr txBox="1">
            <a:spLocks/>
          </p:cNvSpPr>
          <p:nvPr/>
        </p:nvSpPr>
        <p:spPr>
          <a:xfrm>
            <a:off x="3200400" y="9184640"/>
            <a:ext cx="11887200" cy="91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BHP (Boarding House Project)</a:t>
            </a:r>
          </a:p>
          <a:p>
            <a:r>
              <a:rPr kumimoji="1" lang="en-US" altLang="ja-JP" dirty="0" err="1"/>
              <a:t>Interkasi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Manusia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Komputer</a:t>
            </a:r>
            <a:r>
              <a:rPr kumimoji="1" lang="en-US" altLang="ja-JP" dirty="0"/>
              <a:t> |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4888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9E412-E582-4B9F-9224-B08774CD04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0177" y="982980"/>
            <a:ext cx="15667831" cy="84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774733" y="5820771"/>
            <a:ext cx="12738533" cy="872326"/>
          </a:xfrm>
        </p:spPr>
        <p:txBody>
          <a:bodyPr/>
          <a:lstStyle/>
          <a:p>
            <a:r>
              <a:rPr kumimoji="1" lang="en-US" altLang="ja-JP" dirty="0" err="1"/>
              <a:t>Sketsa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Tampilan</a:t>
            </a:r>
            <a:r>
              <a:rPr kumimoji="1" lang="en-US" altLang="ja-JP" dirty="0"/>
              <a:t> Daftar </a:t>
            </a:r>
            <a:r>
              <a:rPr kumimoji="1" lang="en-US" altLang="ja-JP" dirty="0" err="1"/>
              <a:t>Layanan</a:t>
            </a:r>
            <a:endParaRPr kumimoji="1" lang="ja-JP" altLang="en-US" i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2600960" y="7088351"/>
            <a:ext cx="13086080" cy="2099206"/>
          </a:xfrm>
        </p:spPr>
        <p:txBody>
          <a:bodyPr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800" dirty="0" err="1"/>
              <a:t>Sketsa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sketsa</a:t>
            </a:r>
            <a:r>
              <a:rPr lang="en-US" sz="2800" dirty="0"/>
              <a:t> menu daftar </a:t>
            </a:r>
            <a:r>
              <a:rPr lang="en-US" sz="2800" dirty="0" err="1"/>
              <a:t>layanan</a:t>
            </a:r>
            <a:r>
              <a:rPr lang="en-US" sz="2800" dirty="0"/>
              <a:t> yang pada </a:t>
            </a: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utamanya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800" dirty="0" err="1"/>
              <a:t>Dibagian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tulisan</a:t>
            </a:r>
            <a:r>
              <a:rPr lang="en-US" sz="2800" dirty="0"/>
              <a:t> motto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DA9BC8-91FF-48E3-AC90-8C5409605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6" y="523633"/>
            <a:ext cx="9474740" cy="5440244"/>
          </a:xfrm>
          <a:prstGeom prst="rect">
            <a:avLst/>
          </a:prstGeom>
        </p:spPr>
      </p:pic>
      <p:sp>
        <p:nvSpPr>
          <p:cNvPr id="9" name="テキスト プレースホルダー 7">
            <a:extLst>
              <a:ext uri="{FF2B5EF4-FFF2-40B4-BE49-F238E27FC236}">
                <a16:creationId xmlns:a16="http://schemas.microsoft.com/office/drawing/2014/main" id="{CAEE28F1-4645-4C50-958B-FE6CB3F6B804}"/>
              </a:ext>
            </a:extLst>
          </p:cNvPr>
          <p:cNvSpPr txBox="1">
            <a:spLocks/>
          </p:cNvSpPr>
          <p:nvPr/>
        </p:nvSpPr>
        <p:spPr>
          <a:xfrm>
            <a:off x="3200400" y="9184640"/>
            <a:ext cx="11887200" cy="91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BHP (Boarding House Project)</a:t>
            </a:r>
          </a:p>
          <a:p>
            <a:r>
              <a:rPr kumimoji="1" lang="en-US" altLang="ja-JP" dirty="0" err="1"/>
              <a:t>Interkasi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Manusia</a:t>
            </a:r>
            <a:r>
              <a:rPr kumimoji="1" lang="en-US" altLang="ja-JP" dirty="0"/>
              <a:t> dan </a:t>
            </a:r>
            <a:r>
              <a:rPr kumimoji="1" lang="en-US" altLang="ja-JP" dirty="0" err="1"/>
              <a:t>Komputer</a:t>
            </a:r>
            <a:r>
              <a:rPr kumimoji="1" lang="en-US" altLang="ja-JP" dirty="0"/>
              <a:t> |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613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33">
        <p15:prstTrans prst="pageCurlSingle"/>
      </p:transition>
    </mc:Choice>
    <mc:Fallback xmlns="">
      <p:transition spd="slow" advTm="4333">
        <p:fade/>
      </p:transition>
    </mc:Fallback>
  </mc:AlternateContent>
</p:sld>
</file>

<file path=ppt/theme/theme1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5295</TotalTime>
  <Words>365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Arial</vt:lpstr>
      <vt:lpstr>Calibri</vt:lpstr>
      <vt:lpstr>Spica Neue P</vt:lpstr>
      <vt:lpstr>Spica Neue P Light</vt:lpstr>
      <vt:lpstr>Ubuntu</vt:lpstr>
      <vt:lpstr>Ubuntu Medium</vt:lpstr>
      <vt:lpstr>Wingdings</vt:lpstr>
      <vt:lpstr>Arcturus - Content - No Header</vt:lpstr>
      <vt:lpstr>Arcturus - Free Layout</vt:lpstr>
      <vt:lpstr>Arcturus - Colored Background</vt:lpstr>
      <vt:lpstr>Arcturus - Content - Right Title</vt:lpstr>
      <vt:lpstr>BHP (Boarding House Project)</vt:lpstr>
      <vt:lpstr>Meet Our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Shelvi Nur Rahmawati</cp:lastModifiedBy>
  <cp:revision>353</cp:revision>
  <dcterms:created xsi:type="dcterms:W3CDTF">2015-08-02T15:43:04Z</dcterms:created>
  <dcterms:modified xsi:type="dcterms:W3CDTF">2019-05-14T16:36:25Z</dcterms:modified>
</cp:coreProperties>
</file>