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18A822-0E19-4343-8A42-2FE772D9A02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6DA42C-5CC9-45C8-8555-97C89FFDD5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83820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TUGAS BESAR GRAFIKA KOMPUTER</a:t>
            </a:r>
            <a:b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BALON UDARA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05200"/>
            <a:ext cx="6400800" cy="2743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9: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tx1"/>
                </a:solidFill>
              </a:rPr>
              <a:t>M </a:t>
            </a:r>
            <a:r>
              <a:rPr lang="id-ID" b="1" dirty="0">
                <a:solidFill>
                  <a:schemeClr val="tx1"/>
                </a:solidFill>
              </a:rPr>
              <a:t>LUTFI AZHAR		</a:t>
            </a:r>
            <a:r>
              <a:rPr lang="id-ID" b="1" dirty="0" smtClean="0">
                <a:solidFill>
                  <a:schemeClr val="tx1"/>
                </a:solidFill>
              </a:rPr>
              <a:t>10108497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tx1"/>
                </a:solidFill>
              </a:rPr>
              <a:t>YUDIE </a:t>
            </a:r>
            <a:r>
              <a:rPr lang="id-ID" b="1" dirty="0">
                <a:solidFill>
                  <a:schemeClr val="tx1"/>
                </a:solidFill>
              </a:rPr>
              <a:t>RUSMAYUDI	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id-ID" b="1" dirty="0" smtClean="0">
                <a:solidFill>
                  <a:schemeClr val="tx1"/>
                </a:solidFill>
              </a:rPr>
              <a:t>10108486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id-ID" b="1" dirty="0">
                <a:solidFill>
                  <a:schemeClr val="tx1"/>
                </a:solidFill>
              </a:rPr>
              <a:t>YUNI SOPIAWATI	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id-ID" b="1" dirty="0" smtClean="0">
                <a:solidFill>
                  <a:schemeClr val="tx1"/>
                </a:solidFill>
              </a:rPr>
              <a:t>10108491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id-ID" b="1" dirty="0">
                <a:solidFill>
                  <a:schemeClr val="tx1"/>
                </a:solidFill>
              </a:rPr>
              <a:t>AHMAD MUGENI	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id-ID" b="1" dirty="0" smtClean="0">
                <a:solidFill>
                  <a:schemeClr val="tx1"/>
                </a:solidFill>
              </a:rPr>
              <a:t>10108493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Matahari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9425782"/>
              </p:ext>
            </p:extLst>
          </p:nvPr>
        </p:nvGraphicFramePr>
        <p:xfrm>
          <a:off x="2819400" y="1785620"/>
          <a:ext cx="3251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glutSolidSphere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171938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7652877"/>
              </p:ext>
            </p:extLst>
          </p:nvPr>
        </p:nvGraphicFramePr>
        <p:xfrm>
          <a:off x="3581400" y="1921510"/>
          <a:ext cx="3251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glutSolidSphere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2275"/>
            <a:ext cx="2476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</a:t>
            </a:r>
            <a:r>
              <a:rPr lang="en-US" dirty="0" err="1" smtClean="0"/>
              <a:t>dan</a:t>
            </a:r>
            <a:r>
              <a:rPr lang="en-US" dirty="0" smtClean="0"/>
              <a:t> Terrain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6619950"/>
              </p:ext>
            </p:extLst>
          </p:nvPr>
        </p:nvGraphicFramePr>
        <p:xfrm>
          <a:off x="457200" y="1600200"/>
          <a:ext cx="8077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22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1371600" cy="1371600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8220"/>
            <a:ext cx="5125894" cy="3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Balon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Kotak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balon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Tali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Orang.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Burung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Pohon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Matahari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Awan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713543"/>
              </p:ext>
            </p:extLst>
          </p:nvPr>
        </p:nvGraphicFramePr>
        <p:xfrm>
          <a:off x="3276600" y="1704975"/>
          <a:ext cx="32518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glutSolidSphere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4975"/>
            <a:ext cx="17621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Kotak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balon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8032951"/>
              </p:ext>
            </p:extLst>
          </p:nvPr>
        </p:nvGraphicFramePr>
        <p:xfrm>
          <a:off x="2819400" y="1945640"/>
          <a:ext cx="30518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55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glutSolidCube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1466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976789"/>
              </p:ext>
            </p:extLst>
          </p:nvPr>
        </p:nvGraphicFramePr>
        <p:xfrm>
          <a:off x="2743200" y="1836420"/>
          <a:ext cx="28009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12382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7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6880234"/>
              </p:ext>
            </p:extLst>
          </p:nvPr>
        </p:nvGraphicFramePr>
        <p:xfrm>
          <a:off x="3048000" y="1676400"/>
          <a:ext cx="3251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glutSolidCube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glutSolidSphere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glutSolidCone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43112"/>
            <a:ext cx="7334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0359841"/>
              </p:ext>
            </p:extLst>
          </p:nvPr>
        </p:nvGraphicFramePr>
        <p:xfrm>
          <a:off x="2819400" y="1929765"/>
          <a:ext cx="28009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gluSphere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13430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60249223"/>
              </p:ext>
            </p:extLst>
          </p:nvPr>
        </p:nvGraphicFramePr>
        <p:xfrm>
          <a:off x="3200400" y="1820545"/>
          <a:ext cx="35058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glutSolidSphere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glutSolidCone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gluCylinder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1781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0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2122687"/>
              </p:ext>
            </p:extLst>
          </p:nvPr>
        </p:nvGraphicFramePr>
        <p:xfrm>
          <a:off x="3276600" y="1651000"/>
          <a:ext cx="40138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580"/>
                <a:gridCol w="1151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gluCylinder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glutSolidDodecahedron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5241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3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125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TUGAS BESAR GRAFIKA KOMPUTER BALON UDARA</vt:lpstr>
      <vt:lpstr>Objek</vt:lpstr>
      <vt:lpstr>Balon</vt:lpstr>
      <vt:lpstr>Kotak di bawah balon</vt:lpstr>
      <vt:lpstr>Tali</vt:lpstr>
      <vt:lpstr>Tempat api</vt:lpstr>
      <vt:lpstr>Orang</vt:lpstr>
      <vt:lpstr>Burung</vt:lpstr>
      <vt:lpstr>Pohon</vt:lpstr>
      <vt:lpstr>Matahari</vt:lpstr>
      <vt:lpstr>Awan</vt:lpstr>
      <vt:lpstr>Texture dan Terrain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GRAFIKA KOMPUTER BALON UDARA</dc:title>
  <dc:creator>hp</dc:creator>
  <cp:lastModifiedBy>hp</cp:lastModifiedBy>
  <cp:revision>5</cp:revision>
  <dcterms:created xsi:type="dcterms:W3CDTF">2012-06-18T17:52:19Z</dcterms:created>
  <dcterms:modified xsi:type="dcterms:W3CDTF">2012-06-18T18:33:25Z</dcterms:modified>
</cp:coreProperties>
</file>