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4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9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0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5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1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0CE38-A7E1-4735-800F-CC20E3B071CA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854B-141E-4F26-B218-967DEFAFD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6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Nama</a:t>
            </a:r>
            <a:r>
              <a:rPr lang="en-US" dirty="0" smtClean="0"/>
              <a:t> : </a:t>
            </a:r>
            <a:r>
              <a:rPr lang="en-US" dirty="0" err="1" smtClean="0"/>
              <a:t>Nurhidayah</a:t>
            </a:r>
            <a:r>
              <a:rPr lang="en-US" dirty="0" smtClean="0"/>
              <a:t> </a:t>
            </a:r>
            <a:r>
              <a:rPr lang="en-US" dirty="0" err="1" smtClean="0"/>
              <a:t>Tasmin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NIM : 60200116029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5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Nama : Nurhidayah Tasmin NIM : 60200116029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: Nurhidayah Tasmin NIM : 60200116029</dc:title>
  <dc:creator>Ushy RCI</dc:creator>
  <cp:lastModifiedBy>Ushy RCI</cp:lastModifiedBy>
  <cp:revision>1</cp:revision>
  <dcterms:created xsi:type="dcterms:W3CDTF">2019-05-09T04:19:44Z</dcterms:created>
  <dcterms:modified xsi:type="dcterms:W3CDTF">2019-05-09T04:20:52Z</dcterms:modified>
</cp:coreProperties>
</file>