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3" r:id="rId2"/>
    <p:sldId id="397" r:id="rId3"/>
    <p:sldId id="400" r:id="rId4"/>
    <p:sldId id="398" r:id="rId5"/>
    <p:sldId id="399" r:id="rId6"/>
    <p:sldId id="401" r:id="rId7"/>
    <p:sldId id="402" r:id="rId8"/>
    <p:sldId id="395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>
        <p:scale>
          <a:sx n="90" d="100"/>
          <a:sy n="90" d="100"/>
        </p:scale>
        <p:origin x="-708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19/03/2020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19/03/2020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40" y="337220"/>
            <a:ext cx="8164189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8" y="1297326"/>
            <a:ext cx="8146071" cy="3660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4" y="5459808"/>
            <a:ext cx="3783457" cy="2180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8" y="5498219"/>
            <a:ext cx="242373" cy="192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5466822"/>
            <a:ext cx="180020" cy="15001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8" y="5457726"/>
            <a:ext cx="223137" cy="1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5467642"/>
            <a:ext cx="180020" cy="15001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5467642"/>
            <a:ext cx="180020" cy="1500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5467642"/>
            <a:ext cx="180020" cy="1500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194"/>
            <a:ext cx="8229600" cy="9525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941"/>
            <a:ext cx="8229600" cy="3771636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5364430"/>
            <a:ext cx="2133600" cy="30427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71310" cy="246689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0" y="27178"/>
            <a:ext cx="1073151" cy="2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194"/>
            <a:ext cx="8229600" cy="9525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5364430"/>
            <a:ext cx="2133600" cy="30427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434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87695" y="13229"/>
            <a:ext cx="3560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LABORATÓRIO DE BIOINFORMÁTICA E SISTEMAS</a:t>
            </a:r>
            <a:endParaRPr lang="en-US" sz="11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5" name="Picture 14" descr="ufm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" y="22256"/>
            <a:ext cx="671269" cy="219899"/>
          </a:xfrm>
          <a:prstGeom prst="rect">
            <a:avLst/>
          </a:prstGeom>
        </p:spPr>
      </p:pic>
      <p:pic>
        <p:nvPicPr>
          <p:cNvPr id="8" name="Picture 3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934563" y="18629"/>
            <a:ext cx="251162" cy="198887"/>
          </a:xfrm>
          <a:prstGeom prst="rect">
            <a:avLst/>
          </a:prstGeom>
          <a:ln>
            <a:noFill/>
          </a:ln>
        </p:spPr>
      </p:pic>
      <p:pic>
        <p:nvPicPr>
          <p:cNvPr id="9" name="Picture 10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5325132" y="-39567"/>
            <a:ext cx="260066" cy="3251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5364430"/>
            <a:ext cx="2133600" cy="30427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434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87695" y="13229"/>
            <a:ext cx="3560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LABORATÓRIO DE BIOINFORMÁTICA E SISTEMAS</a:t>
            </a:r>
            <a:endParaRPr lang="en-US" sz="11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5" name="Picture 14" descr="ufm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" y="22256"/>
            <a:ext cx="671269" cy="219899"/>
          </a:xfrm>
          <a:prstGeom prst="rect">
            <a:avLst/>
          </a:prstGeom>
        </p:spPr>
      </p:pic>
      <p:pic>
        <p:nvPicPr>
          <p:cNvPr id="8" name="Picture 3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934563" y="18629"/>
            <a:ext cx="251162" cy="198887"/>
          </a:xfrm>
          <a:prstGeom prst="rect">
            <a:avLst/>
          </a:prstGeom>
          <a:ln>
            <a:noFill/>
          </a:ln>
        </p:spPr>
      </p:pic>
      <p:pic>
        <p:nvPicPr>
          <p:cNvPr id="9" name="Picture 10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5325132" y="-39567"/>
            <a:ext cx="260066" cy="3251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02080" y="-1701750"/>
            <a:ext cx="574920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574935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331"/>
            <a:ext cx="8229600" cy="865909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9" y="5410730"/>
            <a:ext cx="4631883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5378540"/>
            <a:ext cx="2133600" cy="30427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702080" y="-1701750"/>
            <a:ext cx="5749200" cy="91530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-31500" y="-1"/>
            <a:ext cx="9143640" cy="574935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118" name="TextShape 3"/>
          <p:cNvSpPr txBox="1"/>
          <p:nvPr/>
        </p:nvSpPr>
        <p:spPr>
          <a:xfrm>
            <a:off x="7010280" y="5379000"/>
            <a:ext cx="2133360" cy="3039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  <p:pic>
        <p:nvPicPr>
          <p:cNvPr id="124" name="Picture 8"/>
          <p:cNvPicPr/>
          <p:nvPr/>
        </p:nvPicPr>
        <p:blipFill>
          <a:blip r:embed="rId3"/>
          <a:srcRect t="502657"/>
          <a:stretch>
            <a:fillRect/>
          </a:stretch>
        </p:blipFill>
        <p:spPr>
          <a:xfrm>
            <a:off x="4880762" y="1678606"/>
            <a:ext cx="1650960" cy="15999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7912" y="2006729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PHP </a:t>
            </a:r>
            <a:r>
              <a:rPr lang="en-US" sz="5400" dirty="0" err="1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Orientado</a:t>
            </a:r>
            <a:r>
              <a:rPr lang="en-US" sz="5400" dirty="0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</a:t>
            </a:r>
            <a:r>
              <a:rPr lang="en-US" sz="5400" dirty="0" err="1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Objetos</a:t>
            </a:r>
            <a:endParaRPr lang="en-US" sz="5400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912" y="3597623"/>
            <a:ext cx="813690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x-none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Diego Mariano</a:t>
            </a:r>
          </a:p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x-none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iegomariano.com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649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619"/>
            <a:ext cx="8229600" cy="952500"/>
          </a:xfrm>
        </p:spPr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829"/>
            <a:ext cx="8229600" cy="40554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 smtClean="0">
                <a:solidFill>
                  <a:srgbClr val="404040"/>
                </a:solidFill>
              </a:rPr>
              <a:t>Paradigma</a:t>
            </a:r>
            <a:r>
              <a:rPr lang="en-US" sz="2800" dirty="0" smtClean="0">
                <a:solidFill>
                  <a:srgbClr val="404040"/>
                </a:solidFill>
              </a:rPr>
              <a:t> de </a:t>
            </a:r>
            <a:r>
              <a:rPr lang="en-US" sz="2800" dirty="0" err="1" smtClean="0">
                <a:solidFill>
                  <a:srgbClr val="404040"/>
                </a:solidFill>
              </a:rPr>
              <a:t>desenvolvimento</a:t>
            </a:r>
            <a:r>
              <a:rPr lang="en-US" sz="2800" dirty="0" smtClean="0">
                <a:solidFill>
                  <a:srgbClr val="404040"/>
                </a:solidFill>
              </a:rPr>
              <a:t> de software</a:t>
            </a:r>
          </a:p>
          <a:p>
            <a:pPr>
              <a:lnSpc>
                <a:spcPct val="130000"/>
              </a:lnSpc>
            </a:pPr>
            <a:r>
              <a:rPr lang="en-US" sz="2800" dirty="0" err="1" smtClean="0">
                <a:solidFill>
                  <a:srgbClr val="404040"/>
                </a:solidFill>
              </a:rPr>
              <a:t>Existe</a:t>
            </a: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em</a:t>
            </a: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muitas</a:t>
            </a: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linguagens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rgbClr val="404040"/>
                </a:solidFill>
              </a:rPr>
              <a:t>PHP </a:t>
            </a:r>
            <a:r>
              <a:rPr lang="en-US" sz="2800" dirty="0" err="1" smtClean="0">
                <a:solidFill>
                  <a:srgbClr val="404040"/>
                </a:solidFill>
              </a:rPr>
              <a:t>não</a:t>
            </a:r>
            <a:r>
              <a:rPr lang="en-US" sz="2800" dirty="0" smtClean="0">
                <a:solidFill>
                  <a:srgbClr val="404040"/>
                </a:solidFill>
              </a:rPr>
              <a:t> era </a:t>
            </a:r>
            <a:r>
              <a:rPr lang="en-US" sz="2800" dirty="0" err="1" smtClean="0">
                <a:solidFill>
                  <a:srgbClr val="404040"/>
                </a:solidFill>
              </a:rPr>
              <a:t>originalmente</a:t>
            </a: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orientada</a:t>
            </a:r>
            <a:r>
              <a:rPr lang="en-US" sz="2800" dirty="0" smtClean="0">
                <a:solidFill>
                  <a:srgbClr val="404040"/>
                </a:solidFill>
              </a:rPr>
              <a:t> a </a:t>
            </a:r>
            <a:r>
              <a:rPr lang="en-US" sz="2800" dirty="0" err="1" smtClean="0">
                <a:solidFill>
                  <a:srgbClr val="404040"/>
                </a:solidFill>
              </a:rPr>
              <a:t>objetos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400" dirty="0" err="1" smtClean="0">
                <a:solidFill>
                  <a:srgbClr val="404040"/>
                </a:solidFill>
              </a:rPr>
              <a:t>Suporte</a:t>
            </a:r>
            <a:r>
              <a:rPr lang="en-US" sz="2400" dirty="0" smtClean="0">
                <a:solidFill>
                  <a:srgbClr val="404040"/>
                </a:solidFill>
              </a:rPr>
              <a:t> a </a:t>
            </a:r>
            <a:r>
              <a:rPr lang="en-US" sz="2400" dirty="0" err="1" smtClean="0">
                <a:solidFill>
                  <a:srgbClr val="404040"/>
                </a:solidFill>
              </a:rPr>
              <a:t>partir</a:t>
            </a:r>
            <a:r>
              <a:rPr lang="en-US" sz="2400" dirty="0" smtClean="0">
                <a:solidFill>
                  <a:srgbClr val="404040"/>
                </a:solidFill>
              </a:rPr>
              <a:t> da </a:t>
            </a:r>
            <a:r>
              <a:rPr lang="en-US" sz="2400" dirty="0" err="1" smtClean="0">
                <a:solidFill>
                  <a:srgbClr val="404040"/>
                </a:solidFill>
              </a:rPr>
              <a:t>versão</a:t>
            </a:r>
            <a:r>
              <a:rPr lang="en-US" sz="2400" dirty="0" smtClean="0">
                <a:solidFill>
                  <a:srgbClr val="404040"/>
                </a:solidFill>
              </a:rPr>
              <a:t> 3</a:t>
            </a:r>
          </a:p>
          <a:p>
            <a:pPr lvl="1">
              <a:lnSpc>
                <a:spcPct val="130000"/>
              </a:lnSpc>
            </a:pPr>
            <a:r>
              <a:rPr lang="en-US" sz="2400" dirty="0" err="1" smtClean="0">
                <a:solidFill>
                  <a:srgbClr val="404040"/>
                </a:solidFill>
              </a:rPr>
              <a:t>Estabilidade</a:t>
            </a:r>
            <a:r>
              <a:rPr lang="en-US" sz="2400" dirty="0" smtClean="0">
                <a:solidFill>
                  <a:srgbClr val="404040"/>
                </a:solidFill>
              </a:rPr>
              <a:t> </a:t>
            </a:r>
            <a:r>
              <a:rPr lang="en-US" sz="2400" dirty="0" err="1" smtClean="0">
                <a:solidFill>
                  <a:srgbClr val="404040"/>
                </a:solidFill>
              </a:rPr>
              <a:t>na</a:t>
            </a:r>
            <a:r>
              <a:rPr lang="en-US" sz="2400" dirty="0" smtClean="0">
                <a:solidFill>
                  <a:srgbClr val="404040"/>
                </a:solidFill>
              </a:rPr>
              <a:t> </a:t>
            </a:r>
            <a:r>
              <a:rPr lang="en-US" sz="2400" dirty="0" err="1" smtClean="0">
                <a:solidFill>
                  <a:srgbClr val="404040"/>
                </a:solidFill>
              </a:rPr>
              <a:t>versão</a:t>
            </a:r>
            <a:r>
              <a:rPr lang="en-US" sz="2400" dirty="0" smtClean="0">
                <a:solidFill>
                  <a:srgbClr val="404040"/>
                </a:solidFill>
              </a:rPr>
              <a:t>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Modularização</a:t>
            </a:r>
            <a:endParaRPr lang="en-US" dirty="0" smtClean="0"/>
          </a:p>
          <a:p>
            <a:pPr lvl="1"/>
            <a:r>
              <a:rPr lang="en-US" dirty="0" err="1" smtClean="0"/>
              <a:t>Facilita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rganização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adotado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frameworks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e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abstrações</a:t>
            </a:r>
            <a:endParaRPr lang="en-US" dirty="0" smtClean="0"/>
          </a:p>
          <a:p>
            <a:pPr lvl="1"/>
            <a:r>
              <a:rPr lang="en-US" dirty="0" err="1" smtClean="0"/>
              <a:t>Generalizações</a:t>
            </a:r>
            <a:endParaRPr lang="en-US" dirty="0" smtClean="0"/>
          </a:p>
          <a:p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Instâncias</a:t>
            </a:r>
            <a:r>
              <a:rPr lang="en-US" dirty="0" smtClean="0"/>
              <a:t> de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e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abstrações</a:t>
            </a:r>
            <a:endParaRPr lang="en-US" dirty="0" smtClean="0"/>
          </a:p>
          <a:p>
            <a:pPr lvl="1"/>
            <a:r>
              <a:rPr lang="en-US" dirty="0" err="1" smtClean="0"/>
              <a:t>Generalizações</a:t>
            </a:r>
            <a:endParaRPr lang="en-US" dirty="0" smtClean="0"/>
          </a:p>
          <a:p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Instâncias</a:t>
            </a:r>
            <a:r>
              <a:rPr lang="en-US" dirty="0" smtClean="0"/>
              <a:t> de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diegui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01" y="1961585"/>
            <a:ext cx="2785700" cy="278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8751" y="1806015"/>
            <a:ext cx="233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Diego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601" y="4731685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Diego =&gt; </a:t>
            </a:r>
            <a:r>
              <a:rPr lang="en-US" b="1" dirty="0" err="1"/>
              <a:t>o</a:t>
            </a:r>
            <a:r>
              <a:rPr lang="en-US" b="1" dirty="0" err="1" smtClean="0"/>
              <a:t>bjeto</a:t>
            </a:r>
            <a:endParaRPr lang="en-US" b="1" dirty="0" smtClean="0"/>
          </a:p>
          <a:p>
            <a:r>
              <a:rPr lang="en-US" dirty="0" smtClean="0"/>
              <a:t>Pessoa =&gt; </a:t>
            </a:r>
            <a:r>
              <a:rPr lang="en-US" b="1" dirty="0" err="1" smtClean="0"/>
              <a:t>classe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Campos</a:t>
            </a:r>
          </a:p>
          <a:p>
            <a:pPr lvl="1"/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Comportamentos</a:t>
            </a:r>
            <a:endParaRPr lang="en-US" dirty="0" smtClean="0"/>
          </a:p>
          <a:p>
            <a:pPr lvl="1"/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Campos</a:t>
            </a:r>
          </a:p>
          <a:p>
            <a:pPr lvl="1"/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Comportamentos</a:t>
            </a:r>
            <a:endParaRPr lang="en-US" dirty="0" smtClean="0"/>
          </a:p>
          <a:p>
            <a:pPr lvl="1"/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diegui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00" y="1672377"/>
            <a:ext cx="2785700" cy="278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3200" y="1350694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err="1" smtClean="0"/>
              <a:t>pessoa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03441" y="4435316"/>
            <a:ext cx="2240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Campo:</a:t>
            </a:r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nome</a:t>
            </a:r>
            <a:r>
              <a:rPr lang="en-US" sz="1400" dirty="0" smtClean="0"/>
              <a:t>= “Diego”;</a:t>
            </a:r>
          </a:p>
          <a:p>
            <a:endParaRPr lang="en-US" sz="1400" dirty="0"/>
          </a:p>
          <a:p>
            <a:r>
              <a:rPr lang="en-US" sz="1400" b="1" dirty="0" err="1" smtClean="0"/>
              <a:t>Métodos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public function </a:t>
            </a:r>
            <a:r>
              <a:rPr lang="en-US" sz="1400" dirty="0" err="1" smtClean="0"/>
              <a:t>falarNome</a:t>
            </a:r>
            <a:r>
              <a:rPr lang="en-US" sz="1400" dirty="0" smtClean="0"/>
              <a:t>( ) 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13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5379000"/>
            <a:ext cx="2133360" cy="3039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391834"/>
            <a:ext cx="9144000" cy="827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8" y="5160992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4927816"/>
            <a:ext cx="1082842" cy="90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473160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2534109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51183</TotalTime>
  <Words>132</Words>
  <Application>Microsoft Office PowerPoint</Application>
  <PresentationFormat>Apresentação na tela (16:10)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Orientação a objetos</vt:lpstr>
      <vt:lpstr>Por que orientação a objetos?</vt:lpstr>
      <vt:lpstr>Classes e objetos</vt:lpstr>
      <vt:lpstr>Classes e objetos</vt:lpstr>
      <vt:lpstr>Classes</vt:lpstr>
      <vt:lpstr>Classes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</dc:title>
  <dc:creator>Diego Cesar</dc:creator>
  <cp:lastModifiedBy>USUARIO</cp:lastModifiedBy>
  <cp:revision>1305</cp:revision>
  <dcterms:created xsi:type="dcterms:W3CDTF">2014-12-19T17:20:08Z</dcterms:created>
  <dcterms:modified xsi:type="dcterms:W3CDTF">2020-03-19T18:51:09Z</dcterms:modified>
</cp:coreProperties>
</file>