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2C335-144C-55FA-560C-D15EF008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6F94F-F478-AAB0-7DC9-363A67E7F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058DC-B4D7-2D8C-41A3-EDC575A8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07315-835B-BF68-C15C-08DEA149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E3FF9-F08B-74E6-5B0F-BE1A08D2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3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37DEE-DA03-DE0F-1EDC-F09BF79F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D8FB6-F614-BDAD-2A05-1F2E0FC1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D7059-A0AB-1253-081E-56A8A972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BFCAC-4902-59F0-89AD-EF22AC64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01508-EE2D-BC63-AB3F-73ECCA04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9ED312-42CC-9870-D764-49BF0764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EA75B-705F-677D-DC4E-EE995D143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05467-EEB1-BD62-41BF-61A7ECA8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3D55C-26C7-C983-D7C6-0786515E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8CD5C-59D2-4203-9CBB-DB892DE2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5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2806-AB33-F0AB-30FF-0DC50A8D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E2070-975A-CDC5-9225-1B0F2ED8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B1A2-347B-099E-41F5-010179E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05474-E3AB-9D0F-4268-D15F2E11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4D316-AD58-B248-103B-30EC83C4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00BA5-7CAA-6402-DAF7-49178C48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02E5D-4DC8-7842-B661-7FD0039A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CAE20-E9FD-E7BF-411F-B1935800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F448-E565-D174-31C6-07DFC4B2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C421A-49B0-5B18-94A8-7C87B89D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1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9504D-848F-6075-C67E-9DEDEE54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E89D4-8F72-8BF1-B017-2CE6249C2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9DA96-630E-4D33-08E4-3EE1308CA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523E8-1731-6FE1-F0B3-8D7F8096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9995B-785E-EE62-4F28-98DA3253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FEED6-27E5-A5EF-A7B3-CFF1F416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D9CCF-C115-E783-9F6D-2C446123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18124-8C89-6BB9-F24F-44A42D0F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18535-5458-43AD-E286-DE889232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35B22D-84E1-E09D-3829-977DCF873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566EB4-52D2-0A9B-EA5A-98B32F6B7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BAA035-A8B2-070F-CAB2-A7DA946C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BAAE11-F243-E823-14E3-20A816D2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941711-44C9-D613-5726-5A87A55C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1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6A6C1-D3F7-53F0-21AA-D9D6CB0A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0156F-F764-1446-8CBC-0AFAEEF3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1D883-05B0-0AC2-C938-995C1CBA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BB4D4D-969B-741C-E53F-921165F5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0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53115F-85DC-466D-747A-EEE6922C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27B8D-A0AA-E88F-57C8-C57DCC7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9CF13-80C0-A12F-BAF9-D584B139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F4E80-35D4-C27A-D4A0-218D9031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C67F7-D8FE-DB2E-EA02-50644DC1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2E29FE-AF1C-68F7-4946-F48072CE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BC56B-D195-B06C-6165-3B3CC5F5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E872B-2270-AFBE-073B-FD0C2127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E3A9D-B38D-894B-1BBB-5B5DBB2A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5D0C1-EB74-D6AE-D86A-5E0EFA56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D50F7E-E8C2-05ED-8B97-179D6734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121EDF-84E5-3717-4C29-04438593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A2FC0-D345-E00D-D88C-1F28534B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506B3-B164-F129-B2C0-9842337C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02B17-61E0-7BFA-244F-69A2CDC9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3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FCF22A-5AF5-C8FD-4069-3D7E3D2A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37BFE-B635-A59C-2F7A-9A56CC9D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6851F-1132-BB04-A386-BA86ECEB8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263CC-ED99-44D1-A275-504F7269B03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B8626-919B-3F02-56D8-3741E6E9F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17FA3-3B46-8FDA-0240-9DE39BB73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132B4-0537-4225-A958-C5C58128B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30C1B8-FD8B-4692-991A-37A1D22FA23A}"/>
              </a:ext>
            </a:extLst>
          </p:cNvPr>
          <p:cNvSpPr txBox="1"/>
          <p:nvPr/>
        </p:nvSpPr>
        <p:spPr>
          <a:xfrm>
            <a:off x="3034512" y="1092426"/>
            <a:ext cx="5543045" cy="559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3000"/>
              </a:lnSpc>
            </a:pPr>
            <a:r>
              <a:rPr lang="en-US" altLang="ko-KR" sz="23900" dirty="0">
                <a:latin typeface="Angsana New" panose="02020603050405020304" pitchFamily="18" charset="-34"/>
                <a:cs typeface="Angsana New" panose="02020603050405020304" pitchFamily="18" charset="-34"/>
              </a:rPr>
              <a:t>LRC</a:t>
            </a:r>
          </a:p>
          <a:p>
            <a:pPr algn="dist">
              <a:lnSpc>
                <a:spcPts val="13000"/>
              </a:lnSpc>
            </a:pPr>
            <a:r>
              <a:rPr lang="en-US" altLang="ko-KR" sz="23900" dirty="0">
                <a:latin typeface="Angsana New" panose="02020603050405020304" pitchFamily="18" charset="-34"/>
                <a:cs typeface="Angsana New" panose="02020603050405020304" pitchFamily="18" charset="-34"/>
              </a:rPr>
              <a:t>CREATOR</a:t>
            </a:r>
            <a:endParaRPr lang="ko-KR" altLang="en-US" sz="239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406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Angsana New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홍범 신</dc:creator>
  <cp:lastModifiedBy>홍범 신</cp:lastModifiedBy>
  <cp:revision>1</cp:revision>
  <dcterms:created xsi:type="dcterms:W3CDTF">2024-07-09T14:14:23Z</dcterms:created>
  <dcterms:modified xsi:type="dcterms:W3CDTF">2024-07-09T15:14:17Z</dcterms:modified>
</cp:coreProperties>
</file>