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8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sz="8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8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sz="8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6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Wisata Hati di Taman Cilaki</a:t>
            </a:r>
            <a: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sz="8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d-ID" sz="8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744" y="5060776"/>
            <a:ext cx="7854696" cy="1752600"/>
          </a:xfrm>
        </p:spPr>
        <p:txBody>
          <a:bodyPr/>
          <a:lstStyle/>
          <a:p>
            <a:r>
              <a:rPr lang="id-ID" dirty="0" smtClean="0"/>
              <a:t>By: NURI</a:t>
            </a:r>
          </a:p>
          <a:p>
            <a:r>
              <a:rPr lang="id-ID" sz="1800" dirty="0" smtClean="0"/>
              <a:t>Sri Nuryani</a:t>
            </a:r>
          </a:p>
          <a:p>
            <a:r>
              <a:rPr lang="id-ID" sz="1800" dirty="0" smtClean="0"/>
              <a:t>Untuk talent </a:t>
            </a:r>
            <a:r>
              <a:rPr lang="id-ID" sz="1800" dirty="0" smtClean="0"/>
              <a:t>bandung</a:t>
            </a:r>
          </a:p>
          <a:p>
            <a:r>
              <a:rPr lang="id-ID" sz="1800" dirty="0" smtClean="0"/>
              <a:t>NuriGendis.github.io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52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Welcome</a:t>
            </a:r>
            <a:br>
              <a:rPr lang="id-ID" dirty="0" smtClean="0"/>
            </a:b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172325" cy="3990975"/>
          </a:xfrm>
        </p:spPr>
      </p:pic>
    </p:spTree>
    <p:extLst>
      <p:ext uri="{BB962C8B-B14F-4D97-AF65-F5344CB8AC3E}">
        <p14:creationId xmlns:p14="http://schemas.microsoft.com/office/powerpoint/2010/main" val="8299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Hobi  berdiam di taman  Cilaki sambil membaca buku sejak SMA.</a:t>
            </a:r>
          </a:p>
          <a:p>
            <a:r>
              <a:rPr lang="id-ID" dirty="0" smtClean="0"/>
              <a:t>Banyak tingkatan yang bermain atau berkunjung di taman cilaki, sehingga kita bisa mendapatkan teman baru.</a:t>
            </a:r>
          </a:p>
          <a:p>
            <a:endParaRPr lang="id-ID" dirty="0" smtClean="0"/>
          </a:p>
          <a:p>
            <a:r>
              <a:rPr lang="id-ID" dirty="0" smtClean="0"/>
              <a:t>Taman yang cukup luas untuk berjalan-jalan di dalamnya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42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Lebih meng–explore  sudut- sudut dari taman cilaki.</a:t>
            </a:r>
          </a:p>
          <a:p>
            <a:r>
              <a:rPr lang="id-ID" dirty="0" smtClean="0"/>
              <a:t>Memperkenalkan suasana baru taman</a:t>
            </a:r>
          </a:p>
          <a:p>
            <a:r>
              <a:rPr lang="id-ID" dirty="0" smtClean="0"/>
              <a:t>Mewadahi orang-orang yang sedang patah hati,sedih,galau bahkan gembira dan rindu sehingga mereka terhindar dari hal-hal negatif.</a:t>
            </a:r>
          </a:p>
          <a:p>
            <a:r>
              <a:rPr lang="id-ID" dirty="0" smtClean="0"/>
              <a:t>Menjadikan taman cilaki pusat </a:t>
            </a:r>
            <a:r>
              <a:rPr lang="id-ID" i="1" dirty="0" smtClean="0"/>
              <a:t>ngadem</a:t>
            </a:r>
            <a:r>
              <a:rPr lang="id-ID" dirty="0" smtClean="0"/>
              <a:t>  orang bandung.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32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 smtClean="0"/>
              <a:t>Bagian head :</a:t>
            </a:r>
          </a:p>
          <a:p>
            <a:pPr marL="0" indent="0">
              <a:buNone/>
            </a:pPr>
            <a:r>
              <a:rPr lang="id-ID" dirty="0" smtClean="0"/>
              <a:t>Home -&gt; laman utama kami</a:t>
            </a:r>
          </a:p>
          <a:p>
            <a:pPr marL="0" indent="0">
              <a:buNone/>
            </a:pPr>
            <a:r>
              <a:rPr lang="id-ID" dirty="0" smtClean="0"/>
              <a:t>About -&gt; tentang penulis</a:t>
            </a:r>
          </a:p>
          <a:p>
            <a:pPr marL="0" indent="0">
              <a:buNone/>
            </a:pPr>
            <a:r>
              <a:rPr lang="id-ID" dirty="0" smtClean="0"/>
              <a:t>Sejarah -&gt; sejarah taman lansia</a:t>
            </a:r>
          </a:p>
          <a:p>
            <a:pPr marL="0" indent="0">
              <a:buNone/>
            </a:pPr>
            <a:r>
              <a:rPr lang="id-ID" dirty="0" smtClean="0"/>
              <a:t>Gallery -&gt; kumpulan foto-foto kegiatan di taman lansia</a:t>
            </a:r>
          </a:p>
          <a:p>
            <a:pPr marL="0" indent="0">
              <a:buNone/>
            </a:pPr>
            <a:r>
              <a:rPr lang="id-ID" dirty="0" smtClean="0"/>
              <a:t>Stats </a:t>
            </a:r>
            <a:r>
              <a:rPr lang="id-ID" sz="2800" dirty="0" smtClean="0">
                <a:sym typeface="Wingdings" pitchFamily="2" charset="2"/>
              </a:rPr>
              <a:t>-&gt; catatan status taman lansia</a:t>
            </a:r>
          </a:p>
          <a:p>
            <a:pPr marL="0" indent="0">
              <a:buNone/>
            </a:pPr>
            <a:r>
              <a:rPr lang="id-ID" sz="2800" dirty="0" smtClean="0">
                <a:sym typeface="Wingdings" pitchFamily="2" charset="2"/>
              </a:rPr>
              <a:t>Blog -&gt; blog  admin</a:t>
            </a:r>
          </a:p>
          <a:p>
            <a:pPr marL="0" indent="0">
              <a:buNone/>
            </a:pPr>
            <a:r>
              <a:rPr lang="id-ID" sz="2800" dirty="0" smtClean="0">
                <a:sym typeface="Wingdings" pitchFamily="2" charset="2"/>
              </a:rPr>
              <a:t>Kontak -&gt; kontak kami untuk pengadaan event-event</a:t>
            </a:r>
          </a:p>
          <a:p>
            <a:pPr marL="0" indent="0">
              <a:buNone/>
            </a:pPr>
            <a:r>
              <a:rPr lang="id-ID" sz="2800" dirty="0" smtClean="0">
                <a:sym typeface="Wingdings" pitchFamily="2" charset="2"/>
              </a:rPr>
              <a:t>MAP -&gt; peta letak taman lansia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8808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d-ID" dirty="0" smtClean="0"/>
              <a:t>Selama progress sy dihadapkan dengan banyak kendala, salah satunya waktu karena: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- bekerja</a:t>
            </a:r>
          </a:p>
          <a:p>
            <a:pPr marL="0" indent="0">
              <a:buNone/>
            </a:pPr>
            <a:r>
              <a:rPr lang="id-ID" dirty="0" smtClean="0"/>
              <a:t>	- harus UTS</a:t>
            </a:r>
          </a:p>
          <a:p>
            <a:pPr marL="0" indent="0">
              <a:buNone/>
            </a:pPr>
            <a:r>
              <a:rPr lang="id-ID" dirty="0" smtClean="0"/>
              <a:t>	- harus mengikuti tes dari KPU, </a:t>
            </a:r>
          </a:p>
          <a:p>
            <a:pPr marL="0" indent="0">
              <a:buNone/>
            </a:pPr>
            <a:r>
              <a:rPr lang="id-ID" dirty="0" smtClean="0"/>
              <a:t>	-kegiatan relawan (pohon tumbang,longsor 	cimenyan,rs)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Koding yang bingung karena basic saya bukan  smk IT.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berkat </a:t>
            </a:r>
            <a:r>
              <a:rPr lang="id-ID" dirty="0" smtClean="0"/>
              <a:t>bantuan </a:t>
            </a:r>
            <a:r>
              <a:rPr lang="id-ID" dirty="0" smtClean="0"/>
              <a:t>kawan-kawan dan push dari wali kelas , </a:t>
            </a:r>
            <a:r>
              <a:rPr lang="id-ID" dirty="0" smtClean="0"/>
              <a:t>saya mampu menyelesaikan mini project ini.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711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PLAN KE DEPAN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ada bagian untuk chat dengan para pengunjung TL, sehingga bisa berkenalan,curhat dll. Guna mewujudkan rencana awal yaitu </a:t>
            </a:r>
            <a:r>
              <a:rPr lang="id-ID" b="1" dirty="0" smtClean="0"/>
              <a:t>klinik hati. 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Colabs dengan android untuk membuat peta jalur angkot.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Colabs dengan kelas DM untuk pengadaan event-event TL.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Harapan saya Bisa lebih bagus lagi dari ini.</a:t>
            </a:r>
          </a:p>
        </p:txBody>
      </p:sp>
    </p:spTree>
    <p:extLst>
      <p:ext uri="{BB962C8B-B14F-4D97-AF65-F5344CB8AC3E}">
        <p14:creationId xmlns:p14="http://schemas.microsoft.com/office/powerpoint/2010/main" val="22290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>
            <a:noAutofit/>
          </a:bodyPr>
          <a:lstStyle/>
          <a:p>
            <a:r>
              <a:rPr lang="id-ID" sz="2800" dirty="0" smtClean="0"/>
              <a:t>Sekian dari saya, sebut saja saya </a:t>
            </a:r>
            <a:r>
              <a:rPr lang="id-ID" sz="2800" b="1" dirty="0" smtClean="0"/>
              <a:t>nuri.</a:t>
            </a:r>
            <a:r>
              <a:rPr lang="id-ID" sz="2800" dirty="0" smtClean="0"/>
              <a:t> Asli dan lahir di yogyakarta. Besar dan hidup di Bandung. I love bandung and persib! How about you?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1" y="1935163"/>
            <a:ext cx="4389437" cy="4389437"/>
          </a:xfrm>
        </p:spPr>
      </p:pic>
    </p:spTree>
    <p:extLst>
      <p:ext uri="{BB962C8B-B14F-4D97-AF65-F5344CB8AC3E}">
        <p14:creationId xmlns:p14="http://schemas.microsoft.com/office/powerpoint/2010/main" val="28925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422</TotalTime>
  <Words>231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 Wisata Hati di Taman Cilaki </vt:lpstr>
      <vt:lpstr>Welcome </vt:lpstr>
      <vt:lpstr>IDE </vt:lpstr>
      <vt:lpstr>KONSEP</vt:lpstr>
      <vt:lpstr>DESAIN</vt:lpstr>
      <vt:lpstr>PROGRESS</vt:lpstr>
      <vt:lpstr>PLAN KE DEPAN</vt:lpstr>
      <vt:lpstr>Sekian dari saya, sebut saja saya nuri. Asli dan lahir di yogyakarta. Besar dan hidup di Bandung. I love bandung and persib! How about you?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Wisata Hati di Taman Cilaki</dc:title>
  <dc:creator>nuri gendis</dc:creator>
  <cp:lastModifiedBy>nuri gendis</cp:lastModifiedBy>
  <cp:revision>20</cp:revision>
  <dcterms:created xsi:type="dcterms:W3CDTF">2017-11-11T07:49:32Z</dcterms:created>
  <dcterms:modified xsi:type="dcterms:W3CDTF">2017-11-12T07:40:09Z</dcterms:modified>
</cp:coreProperties>
</file>