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FF7C9-549C-C6BB-4BCD-22A4B98BD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2E26D6-3AF1-56DA-4C7A-D0272988E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CBD6B4-D3A2-0C6B-AABA-96F9FAB5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2806FD-D621-9948-6733-11A2204B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73B145-9A09-6B30-1126-8321ADCB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05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5906E-A53B-81A3-7F17-DC788C16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E412BF-4F43-65A1-E15E-2A42ADEB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8348C-8A33-D4BE-1C1E-B09DCBEE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9C0FB6-D936-F190-547C-AE0FAE93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159DB-FB11-86A1-5CD8-7CCCB14F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294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07F1B9-9EAA-BC3C-A574-5B74187A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0C3DBB-CD6A-FA0F-A7C7-99DF2B2B7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9F7638-D9A2-EFA7-2815-C365959E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F39E40-273C-A559-FADC-FBD31874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35BAB-DAD1-E35E-2F2F-8633B690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0430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F77E8-2758-A2F0-C257-503B5497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4566C-BCA4-87DC-D469-8F148833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BB07A-8985-5436-A018-731FB9DC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F4D60-EBE2-DB41-05CD-5ACAA5DD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3ED99A-252E-E02F-FF79-41DAAE3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745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3A52E-4F51-3CA4-7A23-725936DD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195F91-738B-BFF5-0ED5-6A916449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24CA5D-3916-0C39-B945-42921402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66686-43D0-B651-88D6-F3DF5945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99DED-8FF6-3271-7F2B-DA1C7EA5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405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51D9C-D01E-6A69-F3E6-BEA081BB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C29A37-7869-960D-8C8D-FB11ECF8E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01BCBC-8792-E8E7-F2E1-1EB560626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76346-C290-1444-0EAB-2C67D3DC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0CD255-70F8-1BB9-49C0-18F01B56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6D0CA9-DEB3-8A30-A092-B6130C5E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6401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B3E6-7784-EDDB-2C3D-37BB28E4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0D089-AD11-2403-F4AC-BD1A54FF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899B04-06D7-16C4-185A-1CF72BF1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0BC5FC-BD84-86A1-CE62-125CD0A59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2063B4-03EF-5045-BB18-E230AC82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120A9D-2335-BF67-F623-CF60FD7D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4A13DC-37F9-9088-C91F-2A12C6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8F4122-7401-F8A7-B698-62BA276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783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362A6-B414-F599-D57D-C085DEFF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B726B0-5F99-7B97-6A17-B9A6DB51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5154CD-687B-9541-D594-C9AAA8B2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58AF63-6F26-3FBC-9446-D5D7BCA5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000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12C3CA-158B-430B-467A-FA97A73C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964671-C37F-A235-2003-6E062C54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4D27DE-66EB-BD1B-7F86-5D4AFDC1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30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344AA-8E76-1E21-1A4D-B70C26B1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33634-999D-CBBA-6A5F-63661FCB3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4A1B4-85DD-77FC-5BB6-A9639236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C587D-4C1B-FDAF-0F24-C3245F0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8984FA-07B0-22C8-79EA-071E3D6F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7CE9AF-CF81-6EBF-FDED-E9A82AC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20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7C4CF-5811-2F69-5F67-000FBA6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FA6FD5-2FCA-3377-F5E1-1B62E1C52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AF8A87-DEE6-CA07-21F7-567D1E2E9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5A885-E642-8F4E-25DA-1B320D2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F4548F-CDDA-DF80-FAA6-E8083EBF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9D1152-93FE-05F7-45B6-6F7D6E1C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4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808FAE-F26F-D403-1286-2F7FECA7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517221-B1C0-F6A4-BC87-8214F7DD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5EB08A-5BF9-1FD2-971C-9A17C441B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F72185-C676-4BC2-A156-B3B589145713}" type="datetimeFigureOut">
              <a:rPr lang="es-AR" smtClean="0"/>
              <a:t>20/8/2024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C9B5E-8EC7-A40A-F099-B94A7137D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145A85-1DB0-0FB5-0F80-A71A34CD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6B4A3-0942-4552-899F-7A4F49D47F3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827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46DCEB01-5EAF-1E53-E605-C0737FBE9EBE}"/>
              </a:ext>
            </a:extLst>
          </p:cNvPr>
          <p:cNvGrpSpPr/>
          <p:nvPr/>
        </p:nvGrpSpPr>
        <p:grpSpPr>
          <a:xfrm>
            <a:off x="2724912" y="964305"/>
            <a:ext cx="6678305" cy="4707581"/>
            <a:chOff x="2724912" y="964305"/>
            <a:chExt cx="6678305" cy="4707581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C589ED9-26C4-B3FC-2B1E-1B45E4838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5413" y="964305"/>
              <a:ext cx="3117804" cy="219276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C473ED94-51DB-E6E8-B850-CA6BD141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912" y="995223"/>
              <a:ext cx="3117804" cy="219276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C072A552-71A8-827A-F365-F49194E98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912" y="3479122"/>
              <a:ext cx="3123530" cy="2192764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7BEF5F64-9331-80FA-D21A-AAB9D8537D88}"/>
                </a:ext>
              </a:extLst>
            </p:cNvPr>
            <p:cNvSpPr txBox="1"/>
            <p:nvPr/>
          </p:nvSpPr>
          <p:spPr>
            <a:xfrm>
              <a:off x="2875711" y="2496462"/>
              <a:ext cx="1473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1 - 10 Julio</a:t>
              </a:r>
              <a:endParaRPr lang="es-AR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0611603-110C-1CF5-DEC2-47DD728B40C6}"/>
                </a:ext>
              </a:extLst>
            </p:cNvPr>
            <p:cNvSpPr txBox="1"/>
            <p:nvPr/>
          </p:nvSpPr>
          <p:spPr>
            <a:xfrm>
              <a:off x="2802774" y="5105889"/>
              <a:ext cx="1619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21 - 31 Julio</a:t>
              </a:r>
              <a:endParaRPr lang="es-AR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3A1C977A-F647-C29D-30E3-E92DC9B4C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168" y="3479122"/>
              <a:ext cx="1504944" cy="2014310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B0905D7-D617-0B9D-5300-2D7D6CC36084}"/>
                </a:ext>
              </a:extLst>
            </p:cNvPr>
            <p:cNvSpPr txBox="1"/>
            <p:nvPr/>
          </p:nvSpPr>
          <p:spPr>
            <a:xfrm>
              <a:off x="6349286" y="2496462"/>
              <a:ext cx="16193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11 - 20 Julio</a:t>
              </a:r>
              <a:endParaRPr lang="es-AR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82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F7B5B7F-7077-1B9D-6B95-F30F677A38ED}"/>
              </a:ext>
            </a:extLst>
          </p:cNvPr>
          <p:cNvGrpSpPr/>
          <p:nvPr/>
        </p:nvGrpSpPr>
        <p:grpSpPr>
          <a:xfrm>
            <a:off x="2331720" y="816306"/>
            <a:ext cx="6955604" cy="4928713"/>
            <a:chOff x="2331720" y="816306"/>
            <a:chExt cx="6955604" cy="4928713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45A0D563-4651-628B-C2A1-47DE47829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1720" y="816306"/>
              <a:ext cx="3245466" cy="2290093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2715E94-5F2B-FD2D-C432-6B74A5B74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0094" y="816306"/>
              <a:ext cx="3237230" cy="2290093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653839E2-C3D8-F931-1AF1-75EFE9286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1720" y="3454926"/>
              <a:ext cx="3249068" cy="2290093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5FC0B76-954E-F835-07F1-F2DA03C46B7D}"/>
                </a:ext>
              </a:extLst>
            </p:cNvPr>
            <p:cNvSpPr txBox="1"/>
            <p:nvPr/>
          </p:nvSpPr>
          <p:spPr>
            <a:xfrm>
              <a:off x="2812913" y="2397163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10 Julio</a:t>
              </a:r>
              <a:endParaRPr lang="es-AR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EC08420-FF19-1B37-07AC-E5E3A45F0F75}"/>
                </a:ext>
              </a:extLst>
            </p:cNvPr>
            <p:cNvSpPr txBox="1"/>
            <p:nvPr/>
          </p:nvSpPr>
          <p:spPr>
            <a:xfrm>
              <a:off x="2818618" y="5070139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31 Julio</a:t>
              </a:r>
              <a:endParaRPr lang="es-AR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3749564-D3DA-EEC7-C15E-570D563ADD46}"/>
                </a:ext>
              </a:extLst>
            </p:cNvPr>
            <p:cNvSpPr txBox="1"/>
            <p:nvPr/>
          </p:nvSpPr>
          <p:spPr>
            <a:xfrm>
              <a:off x="6579949" y="2397163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20 Julio</a:t>
              </a:r>
              <a:endParaRPr lang="es-AR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4EB93540-48D1-BFDA-FE06-A2B07C77AD25}"/>
                </a:ext>
              </a:extLst>
            </p:cNvPr>
            <p:cNvGrpSpPr/>
            <p:nvPr/>
          </p:nvGrpSpPr>
          <p:grpSpPr>
            <a:xfrm>
              <a:off x="6967728" y="3209444"/>
              <a:ext cx="1591270" cy="2214260"/>
              <a:chOff x="9194124" y="1581022"/>
              <a:chExt cx="1536784" cy="2246769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6030233A-C523-FF4B-DEB0-1808FAF0E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94124" y="1690614"/>
                <a:ext cx="278296" cy="2137177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45AD6FB-8326-1277-B310-FD91C47F1B2B}"/>
                  </a:ext>
                </a:extLst>
              </p:cNvPr>
              <p:cNvSpPr txBox="1"/>
              <p:nvPr/>
            </p:nvSpPr>
            <p:spPr>
              <a:xfrm>
                <a:off x="9577633" y="1581022"/>
                <a:ext cx="1153275" cy="2043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0 – 10 %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10 – 20 %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20 – 30 %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30 – 40 %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40 - 50 %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50 – 60 %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60 – 70 %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70 – 80 %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80 – 90%</a:t>
                </a:r>
              </a:p>
              <a:p>
                <a:r>
                  <a:rPr lang="es-MX" sz="14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90 – 100 %</a:t>
                </a:r>
                <a:endParaRPr lang="es-AR" sz="1400" dirty="0"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0589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58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Verdana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Andresa Lewczuk</dc:creator>
  <cp:lastModifiedBy>Nuria Andresa Lewczuk</cp:lastModifiedBy>
  <cp:revision>4</cp:revision>
  <dcterms:created xsi:type="dcterms:W3CDTF">2024-08-16T16:08:20Z</dcterms:created>
  <dcterms:modified xsi:type="dcterms:W3CDTF">2024-08-20T13:26:41Z</dcterms:modified>
</cp:coreProperties>
</file>