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4" autoAdjust="0"/>
    <p:restoredTop sz="94660"/>
  </p:normalViewPr>
  <p:slideViewPr>
    <p:cSldViewPr snapToGrid="0">
      <p:cViewPr varScale="1">
        <p:scale>
          <a:sx n="69" d="100"/>
          <a:sy n="69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A7912C-C3B1-43A7-9F82-50C6E428CB06}" type="doc">
      <dgm:prSet loTypeId="urn:microsoft.com/office/officeart/2005/8/layout/h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97BA2A7D-0CFB-4EED-A603-47807B07E8AD}">
      <dgm:prSet phldrT="[Texto]"/>
      <dgm:spPr/>
      <dgm:t>
        <a:bodyPr/>
        <a:lstStyle/>
        <a:p>
          <a:r>
            <a:rPr lang="es-ES" dirty="0"/>
            <a:t>Características</a:t>
          </a:r>
        </a:p>
      </dgm:t>
    </dgm:pt>
    <dgm:pt modelId="{9C37C902-E231-49B3-BEA6-2DC43E3B236A}" type="parTrans" cxnId="{0006EE5D-1953-4538-BF46-33E1FB21BD8D}">
      <dgm:prSet/>
      <dgm:spPr/>
      <dgm:t>
        <a:bodyPr/>
        <a:lstStyle/>
        <a:p>
          <a:endParaRPr lang="es-ES"/>
        </a:p>
      </dgm:t>
    </dgm:pt>
    <dgm:pt modelId="{1EF1BBBA-C0C3-40D0-B8F2-7497B0792156}" type="sibTrans" cxnId="{0006EE5D-1953-4538-BF46-33E1FB21BD8D}">
      <dgm:prSet/>
      <dgm:spPr/>
      <dgm:t>
        <a:bodyPr/>
        <a:lstStyle/>
        <a:p>
          <a:endParaRPr lang="es-ES"/>
        </a:p>
      </dgm:t>
    </dgm:pt>
    <dgm:pt modelId="{502F9F75-B7A8-4330-A329-0470F2AE5EA8}">
      <dgm:prSet phldrT="[Texto]"/>
      <dgm:spPr/>
      <dgm:t>
        <a:bodyPr/>
        <a:lstStyle/>
        <a:p>
          <a:pPr>
            <a:buNone/>
          </a:pPr>
          <a:r>
            <a:rPr lang="es-ES" dirty="0"/>
            <a:t>Alta dependencia de materias primas.</a:t>
          </a:r>
        </a:p>
      </dgm:t>
    </dgm:pt>
    <dgm:pt modelId="{DC85B3B5-F0B2-4C5B-8601-D2995AF0C9E2}" type="parTrans" cxnId="{5F801442-54D6-4E84-8CD5-A5B6CD236D3D}">
      <dgm:prSet/>
      <dgm:spPr/>
      <dgm:t>
        <a:bodyPr/>
        <a:lstStyle/>
        <a:p>
          <a:endParaRPr lang="es-ES"/>
        </a:p>
      </dgm:t>
    </dgm:pt>
    <dgm:pt modelId="{329F83C9-F6B1-4AB0-B09A-9A24768A4786}" type="sibTrans" cxnId="{5F801442-54D6-4E84-8CD5-A5B6CD236D3D}">
      <dgm:prSet/>
      <dgm:spPr/>
      <dgm:t>
        <a:bodyPr/>
        <a:lstStyle/>
        <a:p>
          <a:endParaRPr lang="es-ES"/>
        </a:p>
      </dgm:t>
    </dgm:pt>
    <dgm:pt modelId="{E91879C9-7566-476A-91EF-00CA3D8FF35B}">
      <dgm:prSet phldrT="[Texto]"/>
      <dgm:spPr/>
      <dgm:t>
        <a:bodyPr/>
        <a:lstStyle/>
        <a:p>
          <a:r>
            <a:rPr lang="es-ES" dirty="0"/>
            <a:t>Consecuencias</a:t>
          </a:r>
        </a:p>
      </dgm:t>
    </dgm:pt>
    <dgm:pt modelId="{5AEF0120-70A4-426A-A8A7-D755472F51EA}" type="parTrans" cxnId="{519C835F-6910-4B1E-B7E8-7F071AAFD81A}">
      <dgm:prSet/>
      <dgm:spPr/>
      <dgm:t>
        <a:bodyPr/>
        <a:lstStyle/>
        <a:p>
          <a:endParaRPr lang="es-ES"/>
        </a:p>
      </dgm:t>
    </dgm:pt>
    <dgm:pt modelId="{3E5E625E-E770-4586-95C1-E9D7D18198CA}" type="sibTrans" cxnId="{519C835F-6910-4B1E-B7E8-7F071AAFD81A}">
      <dgm:prSet/>
      <dgm:spPr/>
      <dgm:t>
        <a:bodyPr/>
        <a:lstStyle/>
        <a:p>
          <a:endParaRPr lang="es-ES"/>
        </a:p>
      </dgm:t>
    </dgm:pt>
    <dgm:pt modelId="{BFF9C05F-674D-4935-86E4-5F6C5A762D3F}">
      <dgm:prSet phldrT="[Texto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dirty="0"/>
            <a:t>Agotamiento de recursos.</a:t>
          </a:r>
        </a:p>
      </dgm:t>
    </dgm:pt>
    <dgm:pt modelId="{262D615F-4DB4-480B-81A9-66DE027FA8A6}" type="parTrans" cxnId="{559FC0F5-1D2B-4FA5-A66D-A966E53FCA20}">
      <dgm:prSet/>
      <dgm:spPr/>
      <dgm:t>
        <a:bodyPr/>
        <a:lstStyle/>
        <a:p>
          <a:endParaRPr lang="es-ES"/>
        </a:p>
      </dgm:t>
    </dgm:pt>
    <dgm:pt modelId="{CA713777-D477-402F-876C-76AADB4B38F7}" type="sibTrans" cxnId="{559FC0F5-1D2B-4FA5-A66D-A966E53FCA20}">
      <dgm:prSet/>
      <dgm:spPr/>
      <dgm:t>
        <a:bodyPr/>
        <a:lstStyle/>
        <a:p>
          <a:endParaRPr lang="es-ES"/>
        </a:p>
      </dgm:t>
    </dgm:pt>
    <dgm:pt modelId="{5B69A926-6835-48DB-BB90-46FAB3880C4D}">
      <dgm:prSet/>
      <dgm:spPr/>
      <dgm:t>
        <a:bodyPr/>
        <a:lstStyle/>
        <a:p>
          <a:pPr>
            <a:buNone/>
          </a:pPr>
          <a:r>
            <a:rPr lang="es-ES" dirty="0"/>
            <a:t>Producción masiva y consumo rápido.</a:t>
          </a:r>
        </a:p>
      </dgm:t>
    </dgm:pt>
    <dgm:pt modelId="{8B1073FA-E6B0-4C9F-9C56-58F3BFB0E002}" type="parTrans" cxnId="{0BCCCF5A-7D13-441C-941E-9287BF0804B0}">
      <dgm:prSet/>
      <dgm:spPr/>
      <dgm:t>
        <a:bodyPr/>
        <a:lstStyle/>
        <a:p>
          <a:endParaRPr lang="es-ES"/>
        </a:p>
      </dgm:t>
    </dgm:pt>
    <dgm:pt modelId="{38A08697-5B7A-4A9B-B403-6F116C0049DA}" type="sibTrans" cxnId="{0BCCCF5A-7D13-441C-941E-9287BF0804B0}">
      <dgm:prSet/>
      <dgm:spPr/>
      <dgm:t>
        <a:bodyPr/>
        <a:lstStyle/>
        <a:p>
          <a:endParaRPr lang="es-ES"/>
        </a:p>
      </dgm:t>
    </dgm:pt>
    <dgm:pt modelId="{60A5D834-8AFA-473C-9A6A-E063FFF24BB7}">
      <dgm:prSet/>
      <dgm:spPr/>
      <dgm:t>
        <a:bodyPr/>
        <a:lstStyle/>
        <a:p>
          <a:pPr>
            <a:buNone/>
          </a:pPr>
          <a:r>
            <a:rPr lang="es-ES" dirty="0"/>
            <a:t>Obsolescencia programada.</a:t>
          </a:r>
        </a:p>
      </dgm:t>
    </dgm:pt>
    <dgm:pt modelId="{B6EAF2D1-D963-4500-9576-D53A9D54D215}" type="parTrans" cxnId="{77D2D220-DB00-4C4C-8900-2FDE9D041CBF}">
      <dgm:prSet/>
      <dgm:spPr/>
      <dgm:t>
        <a:bodyPr/>
        <a:lstStyle/>
        <a:p>
          <a:endParaRPr lang="es-ES"/>
        </a:p>
      </dgm:t>
    </dgm:pt>
    <dgm:pt modelId="{48844130-91A1-49AD-8866-0BC09024B297}" type="sibTrans" cxnId="{77D2D220-DB00-4C4C-8900-2FDE9D041CBF}">
      <dgm:prSet/>
      <dgm:spPr/>
      <dgm:t>
        <a:bodyPr/>
        <a:lstStyle/>
        <a:p>
          <a:endParaRPr lang="es-ES"/>
        </a:p>
      </dgm:t>
    </dgm:pt>
    <dgm:pt modelId="{27CA3C84-C7CC-4D8D-8E5D-97A546ED4AC5}">
      <dgm:prSet/>
      <dgm:spPr/>
      <dgm:t>
        <a:bodyPr/>
        <a:lstStyle/>
        <a:p>
          <a:pPr>
            <a:buNone/>
          </a:pPr>
          <a:r>
            <a:rPr lang="es-ES"/>
            <a:t>Generación intensiva de residuos.</a:t>
          </a:r>
        </a:p>
      </dgm:t>
    </dgm:pt>
    <dgm:pt modelId="{DC32D9C6-08D4-45A0-9F91-69545A221FD7}" type="parTrans" cxnId="{43B9687F-E3BF-4155-91A7-48D2E6CA4B0F}">
      <dgm:prSet/>
      <dgm:spPr/>
      <dgm:t>
        <a:bodyPr/>
        <a:lstStyle/>
        <a:p>
          <a:endParaRPr lang="es-ES"/>
        </a:p>
      </dgm:t>
    </dgm:pt>
    <dgm:pt modelId="{7D11E6E6-8109-4ACD-83BA-0CFA25069050}" type="sibTrans" cxnId="{43B9687F-E3BF-4155-91A7-48D2E6CA4B0F}">
      <dgm:prSet/>
      <dgm:spPr/>
      <dgm:t>
        <a:bodyPr/>
        <a:lstStyle/>
        <a:p>
          <a:endParaRPr lang="es-ES"/>
        </a:p>
      </dgm:t>
    </dgm:pt>
    <dgm:pt modelId="{101313EB-277C-4E79-99B3-B0D2B5BBDB7C}">
      <dgm:prSet/>
      <dgm:spPr/>
      <dgm:t>
        <a:bodyPr/>
        <a:lstStyle/>
        <a:p>
          <a:pPr>
            <a:buNone/>
          </a:pPr>
          <a:r>
            <a:rPr lang="es-ES"/>
            <a:t>Poca reutilización o reciclaje.</a:t>
          </a:r>
        </a:p>
      </dgm:t>
    </dgm:pt>
    <dgm:pt modelId="{D5CFF443-6C52-4877-B387-E91B00F47E02}" type="parTrans" cxnId="{511716A3-AAB5-4982-9040-AD9E431FDD27}">
      <dgm:prSet/>
      <dgm:spPr/>
      <dgm:t>
        <a:bodyPr/>
        <a:lstStyle/>
        <a:p>
          <a:endParaRPr lang="es-ES"/>
        </a:p>
      </dgm:t>
    </dgm:pt>
    <dgm:pt modelId="{10BE1DB8-7758-4040-952C-F59D6D266BDA}" type="sibTrans" cxnId="{511716A3-AAB5-4982-9040-AD9E431FDD27}">
      <dgm:prSet/>
      <dgm:spPr/>
      <dgm:t>
        <a:bodyPr/>
        <a:lstStyle/>
        <a:p>
          <a:endParaRPr lang="es-ES"/>
        </a:p>
      </dgm:t>
    </dgm:pt>
    <dgm:pt modelId="{46BC4295-1D4D-4495-B9F4-31A1DA2F065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Cambio climático.</a:t>
          </a:r>
        </a:p>
      </dgm:t>
    </dgm:pt>
    <dgm:pt modelId="{F4009613-3D96-4967-930A-1FF3F9756586}" type="parTrans" cxnId="{D8D1F46E-7095-4644-A1A8-6B00C000D8A6}">
      <dgm:prSet/>
      <dgm:spPr/>
      <dgm:t>
        <a:bodyPr/>
        <a:lstStyle/>
        <a:p>
          <a:endParaRPr lang="es-ES"/>
        </a:p>
      </dgm:t>
    </dgm:pt>
    <dgm:pt modelId="{E896B5E9-EF49-426A-9FE2-C8BDC44D25CC}" type="sibTrans" cxnId="{D8D1F46E-7095-4644-A1A8-6B00C000D8A6}">
      <dgm:prSet/>
      <dgm:spPr/>
      <dgm:t>
        <a:bodyPr/>
        <a:lstStyle/>
        <a:p>
          <a:endParaRPr lang="es-ES"/>
        </a:p>
      </dgm:t>
    </dgm:pt>
    <dgm:pt modelId="{141E3FA5-7E27-4CC1-9FC0-6FA58192389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Acumulación de residuos.</a:t>
          </a:r>
        </a:p>
      </dgm:t>
    </dgm:pt>
    <dgm:pt modelId="{D8B46EA7-B8F4-4C24-83A6-4986ADD1231B}" type="parTrans" cxnId="{D9DA840E-654B-4A7C-B07D-DA01A63FC7F3}">
      <dgm:prSet/>
      <dgm:spPr/>
      <dgm:t>
        <a:bodyPr/>
        <a:lstStyle/>
        <a:p>
          <a:endParaRPr lang="es-ES"/>
        </a:p>
      </dgm:t>
    </dgm:pt>
    <dgm:pt modelId="{F8A49E7E-BA3D-43B0-ACC0-F0122138A40B}" type="sibTrans" cxnId="{D9DA840E-654B-4A7C-B07D-DA01A63FC7F3}">
      <dgm:prSet/>
      <dgm:spPr/>
      <dgm:t>
        <a:bodyPr/>
        <a:lstStyle/>
        <a:p>
          <a:endParaRPr lang="es-ES"/>
        </a:p>
      </dgm:t>
    </dgm:pt>
    <dgm:pt modelId="{16DEC562-6F8E-4DA6-8CDC-2B58F757EF4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/>
            <a:t>Modelo </a:t>
          </a:r>
          <a:r>
            <a:rPr lang="es-ES" b="1"/>
            <a:t>insostenible</a:t>
          </a:r>
          <a:r>
            <a:rPr lang="es-ES"/>
            <a:t> a largo plazo.</a:t>
          </a:r>
        </a:p>
      </dgm:t>
    </dgm:pt>
    <dgm:pt modelId="{69B5AEF3-FF83-404D-8941-45C87DF3D6B9}" type="parTrans" cxnId="{74CA0BC9-8153-45D2-9958-C5BF9F45D74D}">
      <dgm:prSet/>
      <dgm:spPr/>
      <dgm:t>
        <a:bodyPr/>
        <a:lstStyle/>
        <a:p>
          <a:endParaRPr lang="es-ES"/>
        </a:p>
      </dgm:t>
    </dgm:pt>
    <dgm:pt modelId="{BC7D514E-1A4E-4415-B111-3E66383F1254}" type="sibTrans" cxnId="{74CA0BC9-8153-45D2-9958-C5BF9F45D74D}">
      <dgm:prSet/>
      <dgm:spPr/>
      <dgm:t>
        <a:bodyPr/>
        <a:lstStyle/>
        <a:p>
          <a:endParaRPr lang="es-ES"/>
        </a:p>
      </dgm:t>
    </dgm:pt>
    <dgm:pt modelId="{E4A9E092-E7DD-49F7-8519-B56C4F20CDBE}" type="pres">
      <dgm:prSet presAssocID="{6EA7912C-C3B1-43A7-9F82-50C6E428CB06}" presName="linearFlow" presStyleCnt="0">
        <dgm:presLayoutVars>
          <dgm:dir/>
          <dgm:animLvl val="lvl"/>
          <dgm:resizeHandles/>
        </dgm:presLayoutVars>
      </dgm:prSet>
      <dgm:spPr/>
    </dgm:pt>
    <dgm:pt modelId="{2ED06A20-A81A-43E2-A13A-2B562A500A1D}" type="pres">
      <dgm:prSet presAssocID="{97BA2A7D-0CFB-4EED-A603-47807B07E8AD}" presName="compositeNode" presStyleCnt="0">
        <dgm:presLayoutVars>
          <dgm:bulletEnabled val="1"/>
        </dgm:presLayoutVars>
      </dgm:prSet>
      <dgm:spPr/>
    </dgm:pt>
    <dgm:pt modelId="{6A44BDE2-432F-4BED-A78F-FA05CB999E31}" type="pres">
      <dgm:prSet presAssocID="{97BA2A7D-0CFB-4EED-A603-47807B07E8AD}" presName="image" presStyleLbl="fgImgPlace1" presStyleIdx="0" presStyleCnt="2"/>
      <dgm:spPr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</dgm:spPr>
    </dgm:pt>
    <dgm:pt modelId="{5A03DB96-0F49-4E80-A4B1-39CD75EE3725}" type="pres">
      <dgm:prSet presAssocID="{97BA2A7D-0CFB-4EED-A603-47807B07E8AD}" presName="childNode" presStyleLbl="node1" presStyleIdx="0" presStyleCnt="2">
        <dgm:presLayoutVars>
          <dgm:bulletEnabled val="1"/>
        </dgm:presLayoutVars>
      </dgm:prSet>
      <dgm:spPr/>
    </dgm:pt>
    <dgm:pt modelId="{604FE9E6-4B34-4E8E-B233-8296E7097907}" type="pres">
      <dgm:prSet presAssocID="{97BA2A7D-0CFB-4EED-A603-47807B07E8AD}" presName="parentNode" presStyleLbl="revTx" presStyleIdx="0" presStyleCnt="2">
        <dgm:presLayoutVars>
          <dgm:chMax val="0"/>
          <dgm:bulletEnabled val="1"/>
        </dgm:presLayoutVars>
      </dgm:prSet>
      <dgm:spPr/>
    </dgm:pt>
    <dgm:pt modelId="{92B9FA97-9282-496D-8AC9-6CA5C9E5167B}" type="pres">
      <dgm:prSet presAssocID="{1EF1BBBA-C0C3-40D0-B8F2-7497B0792156}" presName="sibTrans" presStyleCnt="0"/>
      <dgm:spPr/>
    </dgm:pt>
    <dgm:pt modelId="{9119FC7C-89C2-4817-89DF-414A7209A3AC}" type="pres">
      <dgm:prSet presAssocID="{E91879C9-7566-476A-91EF-00CA3D8FF35B}" presName="compositeNode" presStyleCnt="0">
        <dgm:presLayoutVars>
          <dgm:bulletEnabled val="1"/>
        </dgm:presLayoutVars>
      </dgm:prSet>
      <dgm:spPr/>
    </dgm:pt>
    <dgm:pt modelId="{A5AF0A41-1F23-4B85-9BA2-7FB3D0C52445}" type="pres">
      <dgm:prSet presAssocID="{E91879C9-7566-476A-91EF-00CA3D8FF35B}" presName="image" presStyleLbl="fgImgPlace1" presStyleIdx="1" presStyleCnt="2"/>
      <dgm:spPr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</dgm:spPr>
    </dgm:pt>
    <dgm:pt modelId="{9F53EA24-7500-40F3-A166-B82832D63142}" type="pres">
      <dgm:prSet presAssocID="{E91879C9-7566-476A-91EF-00CA3D8FF35B}" presName="childNode" presStyleLbl="node1" presStyleIdx="1" presStyleCnt="2">
        <dgm:presLayoutVars>
          <dgm:bulletEnabled val="1"/>
        </dgm:presLayoutVars>
      </dgm:prSet>
      <dgm:spPr/>
    </dgm:pt>
    <dgm:pt modelId="{7397EAA5-6D2C-4670-B409-DC9595A47936}" type="pres">
      <dgm:prSet presAssocID="{E91879C9-7566-476A-91EF-00CA3D8FF35B}" presName="parentNode" presStyleLbl="revTx" presStyleIdx="1" presStyleCnt="2">
        <dgm:presLayoutVars>
          <dgm:chMax val="0"/>
          <dgm:bulletEnabled val="1"/>
        </dgm:presLayoutVars>
      </dgm:prSet>
      <dgm:spPr/>
    </dgm:pt>
  </dgm:ptLst>
  <dgm:cxnLst>
    <dgm:cxn modelId="{D9DA840E-654B-4A7C-B07D-DA01A63FC7F3}" srcId="{E91879C9-7566-476A-91EF-00CA3D8FF35B}" destId="{141E3FA5-7E27-4CC1-9FC0-6FA58192389C}" srcOrd="2" destOrd="0" parTransId="{D8B46EA7-B8F4-4C24-83A6-4986ADD1231B}" sibTransId="{F8A49E7E-BA3D-43B0-ACC0-F0122138A40B}"/>
    <dgm:cxn modelId="{E9B2861B-BB54-44DF-807B-8BA219F9D1A0}" type="presOf" srcId="{E91879C9-7566-476A-91EF-00CA3D8FF35B}" destId="{7397EAA5-6D2C-4670-B409-DC9595A47936}" srcOrd="0" destOrd="0" presId="urn:microsoft.com/office/officeart/2005/8/layout/hList2"/>
    <dgm:cxn modelId="{77D2D220-DB00-4C4C-8900-2FDE9D041CBF}" srcId="{97BA2A7D-0CFB-4EED-A603-47807B07E8AD}" destId="{60A5D834-8AFA-473C-9A6A-E063FFF24BB7}" srcOrd="2" destOrd="0" parTransId="{B6EAF2D1-D963-4500-9576-D53A9D54D215}" sibTransId="{48844130-91A1-49AD-8866-0BC09024B297}"/>
    <dgm:cxn modelId="{7C855529-C299-4B9E-94B8-83448DF55937}" type="presOf" srcId="{27CA3C84-C7CC-4D8D-8E5D-97A546ED4AC5}" destId="{5A03DB96-0F49-4E80-A4B1-39CD75EE3725}" srcOrd="0" destOrd="3" presId="urn:microsoft.com/office/officeart/2005/8/layout/hList2"/>
    <dgm:cxn modelId="{BFD73738-DEEF-45AA-ACD9-9C5E9C8C1AA7}" type="presOf" srcId="{BFF9C05F-674D-4935-86E4-5F6C5A762D3F}" destId="{9F53EA24-7500-40F3-A166-B82832D63142}" srcOrd="0" destOrd="0" presId="urn:microsoft.com/office/officeart/2005/8/layout/hList2"/>
    <dgm:cxn modelId="{0006EE5D-1953-4538-BF46-33E1FB21BD8D}" srcId="{6EA7912C-C3B1-43A7-9F82-50C6E428CB06}" destId="{97BA2A7D-0CFB-4EED-A603-47807B07E8AD}" srcOrd="0" destOrd="0" parTransId="{9C37C902-E231-49B3-BEA6-2DC43E3B236A}" sibTransId="{1EF1BBBA-C0C3-40D0-B8F2-7497B0792156}"/>
    <dgm:cxn modelId="{519C835F-6910-4B1E-B7E8-7F071AAFD81A}" srcId="{6EA7912C-C3B1-43A7-9F82-50C6E428CB06}" destId="{E91879C9-7566-476A-91EF-00CA3D8FF35B}" srcOrd="1" destOrd="0" parTransId="{5AEF0120-70A4-426A-A8A7-D755472F51EA}" sibTransId="{3E5E625E-E770-4586-95C1-E9D7D18198CA}"/>
    <dgm:cxn modelId="{5F801442-54D6-4E84-8CD5-A5B6CD236D3D}" srcId="{97BA2A7D-0CFB-4EED-A603-47807B07E8AD}" destId="{502F9F75-B7A8-4330-A329-0470F2AE5EA8}" srcOrd="0" destOrd="0" parTransId="{DC85B3B5-F0B2-4C5B-8601-D2995AF0C9E2}" sibTransId="{329F83C9-F6B1-4AB0-B09A-9A24768A4786}"/>
    <dgm:cxn modelId="{3E418D6B-1DD2-4377-A0A8-32AAAB12F71D}" type="presOf" srcId="{101313EB-277C-4E79-99B3-B0D2B5BBDB7C}" destId="{5A03DB96-0F49-4E80-A4B1-39CD75EE3725}" srcOrd="0" destOrd="4" presId="urn:microsoft.com/office/officeart/2005/8/layout/hList2"/>
    <dgm:cxn modelId="{D8D1F46E-7095-4644-A1A8-6B00C000D8A6}" srcId="{E91879C9-7566-476A-91EF-00CA3D8FF35B}" destId="{46BC4295-1D4D-4495-B9F4-31A1DA2F065E}" srcOrd="1" destOrd="0" parTransId="{F4009613-3D96-4967-930A-1FF3F9756586}" sibTransId="{E896B5E9-EF49-426A-9FE2-C8BDC44D25CC}"/>
    <dgm:cxn modelId="{F9AE9253-CC76-4852-A05A-A73D498F8137}" type="presOf" srcId="{16DEC562-6F8E-4DA6-8CDC-2B58F757EF46}" destId="{9F53EA24-7500-40F3-A166-B82832D63142}" srcOrd="0" destOrd="3" presId="urn:microsoft.com/office/officeart/2005/8/layout/hList2"/>
    <dgm:cxn modelId="{0BCCCF5A-7D13-441C-941E-9287BF0804B0}" srcId="{97BA2A7D-0CFB-4EED-A603-47807B07E8AD}" destId="{5B69A926-6835-48DB-BB90-46FAB3880C4D}" srcOrd="1" destOrd="0" parTransId="{8B1073FA-E6B0-4C9F-9C56-58F3BFB0E002}" sibTransId="{38A08697-5B7A-4A9B-B403-6F116C0049DA}"/>
    <dgm:cxn modelId="{1E5DFD7E-21B1-4164-BA29-DC9502A7EDAE}" type="presOf" srcId="{60A5D834-8AFA-473C-9A6A-E063FFF24BB7}" destId="{5A03DB96-0F49-4E80-A4B1-39CD75EE3725}" srcOrd="0" destOrd="2" presId="urn:microsoft.com/office/officeart/2005/8/layout/hList2"/>
    <dgm:cxn modelId="{43B9687F-E3BF-4155-91A7-48D2E6CA4B0F}" srcId="{97BA2A7D-0CFB-4EED-A603-47807B07E8AD}" destId="{27CA3C84-C7CC-4D8D-8E5D-97A546ED4AC5}" srcOrd="3" destOrd="0" parTransId="{DC32D9C6-08D4-45A0-9F91-69545A221FD7}" sibTransId="{7D11E6E6-8109-4ACD-83BA-0CFA25069050}"/>
    <dgm:cxn modelId="{C0131481-DE2A-48D5-807D-5540EF6D4EAC}" type="presOf" srcId="{46BC4295-1D4D-4495-B9F4-31A1DA2F065E}" destId="{9F53EA24-7500-40F3-A166-B82832D63142}" srcOrd="0" destOrd="1" presId="urn:microsoft.com/office/officeart/2005/8/layout/hList2"/>
    <dgm:cxn modelId="{9D9ED89B-5F5A-4B6D-8F5D-CE29F6C642FD}" type="presOf" srcId="{502F9F75-B7A8-4330-A329-0470F2AE5EA8}" destId="{5A03DB96-0F49-4E80-A4B1-39CD75EE3725}" srcOrd="0" destOrd="0" presId="urn:microsoft.com/office/officeart/2005/8/layout/hList2"/>
    <dgm:cxn modelId="{511716A3-AAB5-4982-9040-AD9E431FDD27}" srcId="{97BA2A7D-0CFB-4EED-A603-47807B07E8AD}" destId="{101313EB-277C-4E79-99B3-B0D2B5BBDB7C}" srcOrd="4" destOrd="0" parTransId="{D5CFF443-6C52-4877-B387-E91B00F47E02}" sibTransId="{10BE1DB8-7758-4040-952C-F59D6D266BDA}"/>
    <dgm:cxn modelId="{F8AB35B3-A5AF-415A-B710-9B550346030E}" type="presOf" srcId="{141E3FA5-7E27-4CC1-9FC0-6FA58192389C}" destId="{9F53EA24-7500-40F3-A166-B82832D63142}" srcOrd="0" destOrd="2" presId="urn:microsoft.com/office/officeart/2005/8/layout/hList2"/>
    <dgm:cxn modelId="{6037CFC1-B29D-4C96-98A2-6840E49D48AD}" type="presOf" srcId="{6EA7912C-C3B1-43A7-9F82-50C6E428CB06}" destId="{E4A9E092-E7DD-49F7-8519-B56C4F20CDBE}" srcOrd="0" destOrd="0" presId="urn:microsoft.com/office/officeart/2005/8/layout/hList2"/>
    <dgm:cxn modelId="{74CA0BC9-8153-45D2-9958-C5BF9F45D74D}" srcId="{E91879C9-7566-476A-91EF-00CA3D8FF35B}" destId="{16DEC562-6F8E-4DA6-8CDC-2B58F757EF46}" srcOrd="3" destOrd="0" parTransId="{69B5AEF3-FF83-404D-8941-45C87DF3D6B9}" sibTransId="{BC7D514E-1A4E-4415-B111-3E66383F1254}"/>
    <dgm:cxn modelId="{B3FB78CA-89B7-447A-8374-8ABC2C0A1DA4}" type="presOf" srcId="{5B69A926-6835-48DB-BB90-46FAB3880C4D}" destId="{5A03DB96-0F49-4E80-A4B1-39CD75EE3725}" srcOrd="0" destOrd="1" presId="urn:microsoft.com/office/officeart/2005/8/layout/hList2"/>
    <dgm:cxn modelId="{76AA8CD1-1EAF-4816-8C40-97F1DB4CF272}" type="presOf" srcId="{97BA2A7D-0CFB-4EED-A603-47807B07E8AD}" destId="{604FE9E6-4B34-4E8E-B233-8296E7097907}" srcOrd="0" destOrd="0" presId="urn:microsoft.com/office/officeart/2005/8/layout/hList2"/>
    <dgm:cxn modelId="{559FC0F5-1D2B-4FA5-A66D-A966E53FCA20}" srcId="{E91879C9-7566-476A-91EF-00CA3D8FF35B}" destId="{BFF9C05F-674D-4935-86E4-5F6C5A762D3F}" srcOrd="0" destOrd="0" parTransId="{262D615F-4DB4-480B-81A9-66DE027FA8A6}" sibTransId="{CA713777-D477-402F-876C-76AADB4B38F7}"/>
    <dgm:cxn modelId="{A568702B-234E-46DB-A3B6-AD57BD095207}" type="presParOf" srcId="{E4A9E092-E7DD-49F7-8519-B56C4F20CDBE}" destId="{2ED06A20-A81A-43E2-A13A-2B562A500A1D}" srcOrd="0" destOrd="0" presId="urn:microsoft.com/office/officeart/2005/8/layout/hList2"/>
    <dgm:cxn modelId="{F1781EA7-09B3-48B7-A10E-8891D9EB967E}" type="presParOf" srcId="{2ED06A20-A81A-43E2-A13A-2B562A500A1D}" destId="{6A44BDE2-432F-4BED-A78F-FA05CB999E31}" srcOrd="0" destOrd="0" presId="urn:microsoft.com/office/officeart/2005/8/layout/hList2"/>
    <dgm:cxn modelId="{8D5260BC-7F04-41B7-968A-034EE3BF2FB3}" type="presParOf" srcId="{2ED06A20-A81A-43E2-A13A-2B562A500A1D}" destId="{5A03DB96-0F49-4E80-A4B1-39CD75EE3725}" srcOrd="1" destOrd="0" presId="urn:microsoft.com/office/officeart/2005/8/layout/hList2"/>
    <dgm:cxn modelId="{E21419EE-8062-4555-B1A7-A46022BC8BB5}" type="presParOf" srcId="{2ED06A20-A81A-43E2-A13A-2B562A500A1D}" destId="{604FE9E6-4B34-4E8E-B233-8296E7097907}" srcOrd="2" destOrd="0" presId="urn:microsoft.com/office/officeart/2005/8/layout/hList2"/>
    <dgm:cxn modelId="{1F394847-9C73-4AD4-B26B-D4DA1DCB1C66}" type="presParOf" srcId="{E4A9E092-E7DD-49F7-8519-B56C4F20CDBE}" destId="{92B9FA97-9282-496D-8AC9-6CA5C9E5167B}" srcOrd="1" destOrd="0" presId="urn:microsoft.com/office/officeart/2005/8/layout/hList2"/>
    <dgm:cxn modelId="{44F98C8D-D087-4DA4-B486-8449CBFC7875}" type="presParOf" srcId="{E4A9E092-E7DD-49F7-8519-B56C4F20CDBE}" destId="{9119FC7C-89C2-4817-89DF-414A7209A3AC}" srcOrd="2" destOrd="0" presId="urn:microsoft.com/office/officeart/2005/8/layout/hList2"/>
    <dgm:cxn modelId="{98784B9C-5F6E-4BC4-96E9-CBB1A636EAE9}" type="presParOf" srcId="{9119FC7C-89C2-4817-89DF-414A7209A3AC}" destId="{A5AF0A41-1F23-4B85-9BA2-7FB3D0C52445}" srcOrd="0" destOrd="0" presId="urn:microsoft.com/office/officeart/2005/8/layout/hList2"/>
    <dgm:cxn modelId="{30B7874D-E0F7-48D6-8C0F-01AE38D9F65F}" type="presParOf" srcId="{9119FC7C-89C2-4817-89DF-414A7209A3AC}" destId="{9F53EA24-7500-40F3-A166-B82832D63142}" srcOrd="1" destOrd="0" presId="urn:microsoft.com/office/officeart/2005/8/layout/hList2"/>
    <dgm:cxn modelId="{4F60FE87-4ED3-48A6-B86D-31538DAAC8E4}" type="presParOf" srcId="{9119FC7C-89C2-4817-89DF-414A7209A3AC}" destId="{7397EAA5-6D2C-4670-B409-DC9595A47936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5CA7F6-0972-4A0A-A064-00ABDE315047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B9D80EF-163A-4D08-AFD7-706E79498D11}">
      <dgm:prSet/>
      <dgm:spPr/>
      <dgm:t>
        <a:bodyPr/>
        <a:lstStyle/>
        <a:p>
          <a:r>
            <a:rPr lang="es-ES"/>
            <a:t>Alternativa al modelo lineal: imita los ciclos naturales, donde nada se desperdicia.</a:t>
          </a:r>
          <a:endParaRPr lang="en-US"/>
        </a:p>
      </dgm:t>
    </dgm:pt>
    <dgm:pt modelId="{336D00AA-7F43-4357-A269-9F8562426025}" type="parTrans" cxnId="{789D5C63-9DDD-436A-846E-2C1BA6ECE091}">
      <dgm:prSet/>
      <dgm:spPr/>
      <dgm:t>
        <a:bodyPr/>
        <a:lstStyle/>
        <a:p>
          <a:endParaRPr lang="en-US"/>
        </a:p>
      </dgm:t>
    </dgm:pt>
    <dgm:pt modelId="{0673F6F5-6EFA-4B2A-A962-12282E06CB16}" type="sibTrans" cxnId="{789D5C63-9DDD-436A-846E-2C1BA6ECE091}">
      <dgm:prSet/>
      <dgm:spPr/>
      <dgm:t>
        <a:bodyPr/>
        <a:lstStyle/>
        <a:p>
          <a:endParaRPr lang="en-US"/>
        </a:p>
      </dgm:t>
    </dgm:pt>
    <dgm:pt modelId="{04133885-136E-4CB9-B3A7-94B502FB4463}">
      <dgm:prSet/>
      <dgm:spPr/>
      <dgm:t>
        <a:bodyPr/>
        <a:lstStyle/>
        <a:p>
          <a:r>
            <a:rPr lang="es-ES"/>
            <a:t>Mantiene el valor de productos y recursos el mayor tiempo posible.</a:t>
          </a:r>
          <a:endParaRPr lang="en-US"/>
        </a:p>
      </dgm:t>
    </dgm:pt>
    <dgm:pt modelId="{1A688A5F-E0C9-456F-9ACA-EEE93F23BC93}" type="parTrans" cxnId="{E113E886-4986-4279-9DBF-47DDE0C1B0C0}">
      <dgm:prSet/>
      <dgm:spPr/>
      <dgm:t>
        <a:bodyPr/>
        <a:lstStyle/>
        <a:p>
          <a:endParaRPr lang="en-US"/>
        </a:p>
      </dgm:t>
    </dgm:pt>
    <dgm:pt modelId="{91967CC7-762F-4F3A-A918-8964B12044D0}" type="sibTrans" cxnId="{E113E886-4986-4279-9DBF-47DDE0C1B0C0}">
      <dgm:prSet/>
      <dgm:spPr/>
      <dgm:t>
        <a:bodyPr/>
        <a:lstStyle/>
        <a:p>
          <a:endParaRPr lang="en-US"/>
        </a:p>
      </dgm:t>
    </dgm:pt>
    <dgm:pt modelId="{521C3AC5-5068-4695-9046-644F88AEF721}">
      <dgm:prSet/>
      <dgm:spPr/>
      <dgm:t>
        <a:bodyPr/>
        <a:lstStyle/>
        <a:p>
          <a:r>
            <a:rPr lang="es-ES"/>
            <a:t>Minimiza la generación de residuos.</a:t>
          </a:r>
          <a:endParaRPr lang="en-US"/>
        </a:p>
      </dgm:t>
    </dgm:pt>
    <dgm:pt modelId="{0DDCAC68-0DC5-48CE-8709-45DD5AB9A047}" type="parTrans" cxnId="{D7134AA9-353E-47FA-BAFC-07DC8DC4F54F}">
      <dgm:prSet/>
      <dgm:spPr/>
      <dgm:t>
        <a:bodyPr/>
        <a:lstStyle/>
        <a:p>
          <a:endParaRPr lang="en-US"/>
        </a:p>
      </dgm:t>
    </dgm:pt>
    <dgm:pt modelId="{81383E50-408A-4A16-9EA9-1A8778196C39}" type="sibTrans" cxnId="{D7134AA9-353E-47FA-BAFC-07DC8DC4F54F}">
      <dgm:prSet/>
      <dgm:spPr/>
      <dgm:t>
        <a:bodyPr/>
        <a:lstStyle/>
        <a:p>
          <a:endParaRPr lang="en-US"/>
        </a:p>
      </dgm:t>
    </dgm:pt>
    <dgm:pt modelId="{90DB9391-94B6-4A00-9519-C55085778562}">
      <dgm:prSet/>
      <dgm:spPr/>
      <dgm:t>
        <a:bodyPr/>
        <a:lstStyle/>
        <a:p>
          <a:r>
            <a:rPr lang="es-ES"/>
            <a:t>Contribuye a una economía sostenible, descarbonizada, eficiente y competitiva.</a:t>
          </a:r>
          <a:endParaRPr lang="en-US"/>
        </a:p>
      </dgm:t>
    </dgm:pt>
    <dgm:pt modelId="{37BA7352-C4E4-4B8E-AD00-118DBA67D09C}" type="parTrans" cxnId="{10551CD1-47CA-41DB-B718-D53CD94C2F36}">
      <dgm:prSet/>
      <dgm:spPr/>
      <dgm:t>
        <a:bodyPr/>
        <a:lstStyle/>
        <a:p>
          <a:endParaRPr lang="en-US"/>
        </a:p>
      </dgm:t>
    </dgm:pt>
    <dgm:pt modelId="{9024E630-CB21-4722-BE89-1B328E20FD42}" type="sibTrans" cxnId="{10551CD1-47CA-41DB-B718-D53CD94C2F36}">
      <dgm:prSet/>
      <dgm:spPr/>
      <dgm:t>
        <a:bodyPr/>
        <a:lstStyle/>
        <a:p>
          <a:endParaRPr lang="en-US"/>
        </a:p>
      </dgm:t>
    </dgm:pt>
    <dgm:pt modelId="{983476C2-9C79-4287-B038-8F95E0DC49B4}">
      <dgm:prSet/>
      <dgm:spPr/>
      <dgm:t>
        <a:bodyPr/>
        <a:lstStyle/>
        <a:p>
          <a:r>
            <a:rPr lang="es-ES"/>
            <a:t>Promueve el desarrollo económico en equilibrio con el medio ambiente.</a:t>
          </a:r>
          <a:endParaRPr lang="en-US"/>
        </a:p>
      </dgm:t>
    </dgm:pt>
    <dgm:pt modelId="{27C4661B-C821-4EA8-91F9-114293CCD01A}" type="parTrans" cxnId="{93E0F6F7-4280-4B90-B6F2-5E0276D2860A}">
      <dgm:prSet/>
      <dgm:spPr/>
      <dgm:t>
        <a:bodyPr/>
        <a:lstStyle/>
        <a:p>
          <a:endParaRPr lang="en-US"/>
        </a:p>
      </dgm:t>
    </dgm:pt>
    <dgm:pt modelId="{AF230B16-43FA-4A36-8414-FAC5BFF80866}" type="sibTrans" cxnId="{93E0F6F7-4280-4B90-B6F2-5E0276D2860A}">
      <dgm:prSet/>
      <dgm:spPr/>
      <dgm:t>
        <a:bodyPr/>
        <a:lstStyle/>
        <a:p>
          <a:endParaRPr lang="en-US"/>
        </a:p>
      </dgm:t>
    </dgm:pt>
    <dgm:pt modelId="{0BF0E39C-162B-41D9-9E77-16A566859201}">
      <dgm:prSet/>
      <dgm:spPr/>
      <dgm:t>
        <a:bodyPr/>
        <a:lstStyle/>
        <a:p>
          <a:r>
            <a:rPr lang="es-ES"/>
            <a:t>📌 Fuente: MITECO – Ministerio para la Transición Ecológica y el Reto Demográfico</a:t>
          </a:r>
          <a:endParaRPr lang="en-US"/>
        </a:p>
      </dgm:t>
    </dgm:pt>
    <dgm:pt modelId="{7E5C6435-141A-4E80-9F4A-52A3EF3C835E}" type="parTrans" cxnId="{422F9F56-2299-42C6-9CAE-F40C5789E35A}">
      <dgm:prSet/>
      <dgm:spPr/>
      <dgm:t>
        <a:bodyPr/>
        <a:lstStyle/>
        <a:p>
          <a:endParaRPr lang="en-US"/>
        </a:p>
      </dgm:t>
    </dgm:pt>
    <dgm:pt modelId="{DFC86EF9-8FD0-46B3-B621-A43F3D2DF9AB}" type="sibTrans" cxnId="{422F9F56-2299-42C6-9CAE-F40C5789E35A}">
      <dgm:prSet/>
      <dgm:spPr/>
      <dgm:t>
        <a:bodyPr/>
        <a:lstStyle/>
        <a:p>
          <a:endParaRPr lang="en-US"/>
        </a:p>
      </dgm:t>
    </dgm:pt>
    <dgm:pt modelId="{25CDB3FB-CA9D-45D1-A6E9-5A9F89BFFCD7}" type="pres">
      <dgm:prSet presAssocID="{4C5CA7F6-0972-4A0A-A064-00ABDE315047}" presName="linear" presStyleCnt="0">
        <dgm:presLayoutVars>
          <dgm:animLvl val="lvl"/>
          <dgm:resizeHandles val="exact"/>
        </dgm:presLayoutVars>
      </dgm:prSet>
      <dgm:spPr/>
    </dgm:pt>
    <dgm:pt modelId="{7BD22CCC-43CF-40AA-B9CA-40C99B7775BC}" type="pres">
      <dgm:prSet presAssocID="{9B9D80EF-163A-4D08-AFD7-706E79498D11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B783EC-D587-4D0C-B192-ECAF007C2757}" type="pres">
      <dgm:prSet presAssocID="{0673F6F5-6EFA-4B2A-A962-12282E06CB16}" presName="spacer" presStyleCnt="0"/>
      <dgm:spPr/>
    </dgm:pt>
    <dgm:pt modelId="{462B210D-7845-47EE-8A5C-319D44543F72}" type="pres">
      <dgm:prSet presAssocID="{04133885-136E-4CB9-B3A7-94B502FB446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BA9CB125-E7DB-44DB-A910-2ACB4F077A1C}" type="pres">
      <dgm:prSet presAssocID="{91967CC7-762F-4F3A-A918-8964B12044D0}" presName="spacer" presStyleCnt="0"/>
      <dgm:spPr/>
    </dgm:pt>
    <dgm:pt modelId="{F8DE4448-694F-4D21-B24C-DF963F0740AE}" type="pres">
      <dgm:prSet presAssocID="{521C3AC5-5068-4695-9046-644F88AEF72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DB01FBC3-F3B9-4C8B-9CB7-05A04DF80B75}" type="pres">
      <dgm:prSet presAssocID="{81383E50-408A-4A16-9EA9-1A8778196C39}" presName="spacer" presStyleCnt="0"/>
      <dgm:spPr/>
    </dgm:pt>
    <dgm:pt modelId="{E4401CB5-62D2-4232-984A-46B31BE56526}" type="pres">
      <dgm:prSet presAssocID="{90DB9391-94B6-4A00-9519-C550857785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20EF1F5D-FFA2-4DCE-AA4C-FBBA10435FC0}" type="pres">
      <dgm:prSet presAssocID="{9024E630-CB21-4722-BE89-1B328E20FD42}" presName="spacer" presStyleCnt="0"/>
      <dgm:spPr/>
    </dgm:pt>
    <dgm:pt modelId="{AF02AC90-C73C-4D35-8C7C-241B0B9C9FCD}" type="pres">
      <dgm:prSet presAssocID="{983476C2-9C79-4287-B038-8F95E0DC49B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BC9D6F3-915D-4424-B1B5-E456563251A8}" type="pres">
      <dgm:prSet presAssocID="{AF230B16-43FA-4A36-8414-FAC5BFF80866}" presName="spacer" presStyleCnt="0"/>
      <dgm:spPr/>
    </dgm:pt>
    <dgm:pt modelId="{E79A496B-3729-4F24-948C-B1AF65CF972F}" type="pres">
      <dgm:prSet presAssocID="{0BF0E39C-162B-41D9-9E77-16A566859201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AB8A102-2749-4AF9-9DD8-CE2154536685}" type="presOf" srcId="{521C3AC5-5068-4695-9046-644F88AEF721}" destId="{F8DE4448-694F-4D21-B24C-DF963F0740AE}" srcOrd="0" destOrd="0" presId="urn:microsoft.com/office/officeart/2005/8/layout/vList2"/>
    <dgm:cxn modelId="{9772C518-52CB-4DBF-ACFA-903DAED927FA}" type="presOf" srcId="{4C5CA7F6-0972-4A0A-A064-00ABDE315047}" destId="{25CDB3FB-CA9D-45D1-A6E9-5A9F89BFFCD7}" srcOrd="0" destOrd="0" presId="urn:microsoft.com/office/officeart/2005/8/layout/vList2"/>
    <dgm:cxn modelId="{E48C7E29-7EF5-4F60-8502-E597CD70A838}" type="presOf" srcId="{0BF0E39C-162B-41D9-9E77-16A566859201}" destId="{E79A496B-3729-4F24-948C-B1AF65CF972F}" srcOrd="0" destOrd="0" presId="urn:microsoft.com/office/officeart/2005/8/layout/vList2"/>
    <dgm:cxn modelId="{789D5C63-9DDD-436A-846E-2C1BA6ECE091}" srcId="{4C5CA7F6-0972-4A0A-A064-00ABDE315047}" destId="{9B9D80EF-163A-4D08-AFD7-706E79498D11}" srcOrd="0" destOrd="0" parTransId="{336D00AA-7F43-4357-A269-9F8562426025}" sibTransId="{0673F6F5-6EFA-4B2A-A962-12282E06CB16}"/>
    <dgm:cxn modelId="{666BA16E-9238-411F-A68E-A60935EDDB28}" type="presOf" srcId="{9B9D80EF-163A-4D08-AFD7-706E79498D11}" destId="{7BD22CCC-43CF-40AA-B9CA-40C99B7775BC}" srcOrd="0" destOrd="0" presId="urn:microsoft.com/office/officeart/2005/8/layout/vList2"/>
    <dgm:cxn modelId="{422F9F56-2299-42C6-9CAE-F40C5789E35A}" srcId="{4C5CA7F6-0972-4A0A-A064-00ABDE315047}" destId="{0BF0E39C-162B-41D9-9E77-16A566859201}" srcOrd="5" destOrd="0" parTransId="{7E5C6435-141A-4E80-9F4A-52A3EF3C835E}" sibTransId="{DFC86EF9-8FD0-46B3-B621-A43F3D2DF9AB}"/>
    <dgm:cxn modelId="{E113E886-4986-4279-9DBF-47DDE0C1B0C0}" srcId="{4C5CA7F6-0972-4A0A-A064-00ABDE315047}" destId="{04133885-136E-4CB9-B3A7-94B502FB4463}" srcOrd="1" destOrd="0" parTransId="{1A688A5F-E0C9-456F-9ACA-EEE93F23BC93}" sibTransId="{91967CC7-762F-4F3A-A918-8964B12044D0}"/>
    <dgm:cxn modelId="{BEA7CE96-7ACF-4ED3-B49B-E09D996E2372}" type="presOf" srcId="{90DB9391-94B6-4A00-9519-C55085778562}" destId="{E4401CB5-62D2-4232-984A-46B31BE56526}" srcOrd="0" destOrd="0" presId="urn:microsoft.com/office/officeart/2005/8/layout/vList2"/>
    <dgm:cxn modelId="{D7134AA9-353E-47FA-BAFC-07DC8DC4F54F}" srcId="{4C5CA7F6-0972-4A0A-A064-00ABDE315047}" destId="{521C3AC5-5068-4695-9046-644F88AEF721}" srcOrd="2" destOrd="0" parTransId="{0DDCAC68-0DC5-48CE-8709-45DD5AB9A047}" sibTransId="{81383E50-408A-4A16-9EA9-1A8778196C39}"/>
    <dgm:cxn modelId="{D702E3CD-DB3C-43B2-B3EC-C3BE5F98ED84}" type="presOf" srcId="{983476C2-9C79-4287-B038-8F95E0DC49B4}" destId="{AF02AC90-C73C-4D35-8C7C-241B0B9C9FCD}" srcOrd="0" destOrd="0" presId="urn:microsoft.com/office/officeart/2005/8/layout/vList2"/>
    <dgm:cxn modelId="{EA9879CE-75F9-43F2-B650-1875C41D379A}" type="presOf" srcId="{04133885-136E-4CB9-B3A7-94B502FB4463}" destId="{462B210D-7845-47EE-8A5C-319D44543F72}" srcOrd="0" destOrd="0" presId="urn:microsoft.com/office/officeart/2005/8/layout/vList2"/>
    <dgm:cxn modelId="{10551CD1-47CA-41DB-B718-D53CD94C2F36}" srcId="{4C5CA7F6-0972-4A0A-A064-00ABDE315047}" destId="{90DB9391-94B6-4A00-9519-C55085778562}" srcOrd="3" destOrd="0" parTransId="{37BA7352-C4E4-4B8E-AD00-118DBA67D09C}" sibTransId="{9024E630-CB21-4722-BE89-1B328E20FD42}"/>
    <dgm:cxn modelId="{93E0F6F7-4280-4B90-B6F2-5E0276D2860A}" srcId="{4C5CA7F6-0972-4A0A-A064-00ABDE315047}" destId="{983476C2-9C79-4287-B038-8F95E0DC49B4}" srcOrd="4" destOrd="0" parTransId="{27C4661B-C821-4EA8-91F9-114293CCD01A}" sibTransId="{AF230B16-43FA-4A36-8414-FAC5BFF80866}"/>
    <dgm:cxn modelId="{75151D56-E6D9-4AAE-8B9F-FCFCC9A9212E}" type="presParOf" srcId="{25CDB3FB-CA9D-45D1-A6E9-5A9F89BFFCD7}" destId="{7BD22CCC-43CF-40AA-B9CA-40C99B7775BC}" srcOrd="0" destOrd="0" presId="urn:microsoft.com/office/officeart/2005/8/layout/vList2"/>
    <dgm:cxn modelId="{608A3BD8-6957-477E-B075-FEDDC242B014}" type="presParOf" srcId="{25CDB3FB-CA9D-45D1-A6E9-5A9F89BFFCD7}" destId="{11B783EC-D587-4D0C-B192-ECAF007C2757}" srcOrd="1" destOrd="0" presId="urn:microsoft.com/office/officeart/2005/8/layout/vList2"/>
    <dgm:cxn modelId="{EBCD5FC7-0881-4411-BC81-5796947BD141}" type="presParOf" srcId="{25CDB3FB-CA9D-45D1-A6E9-5A9F89BFFCD7}" destId="{462B210D-7845-47EE-8A5C-319D44543F72}" srcOrd="2" destOrd="0" presId="urn:microsoft.com/office/officeart/2005/8/layout/vList2"/>
    <dgm:cxn modelId="{4AA6793C-FE42-4167-86B0-33FAF158DB98}" type="presParOf" srcId="{25CDB3FB-CA9D-45D1-A6E9-5A9F89BFFCD7}" destId="{BA9CB125-E7DB-44DB-A910-2ACB4F077A1C}" srcOrd="3" destOrd="0" presId="urn:microsoft.com/office/officeart/2005/8/layout/vList2"/>
    <dgm:cxn modelId="{9CFADE22-02E7-4FAE-84BD-C2E0098CA9CA}" type="presParOf" srcId="{25CDB3FB-CA9D-45D1-A6E9-5A9F89BFFCD7}" destId="{F8DE4448-694F-4D21-B24C-DF963F0740AE}" srcOrd="4" destOrd="0" presId="urn:microsoft.com/office/officeart/2005/8/layout/vList2"/>
    <dgm:cxn modelId="{B8F2F9A3-10D8-469F-87E0-D967FEEDC9BA}" type="presParOf" srcId="{25CDB3FB-CA9D-45D1-A6E9-5A9F89BFFCD7}" destId="{DB01FBC3-F3B9-4C8B-9CB7-05A04DF80B75}" srcOrd="5" destOrd="0" presId="urn:microsoft.com/office/officeart/2005/8/layout/vList2"/>
    <dgm:cxn modelId="{7214FFB0-4557-463E-854B-22465F94243B}" type="presParOf" srcId="{25CDB3FB-CA9D-45D1-A6E9-5A9F89BFFCD7}" destId="{E4401CB5-62D2-4232-984A-46B31BE56526}" srcOrd="6" destOrd="0" presId="urn:microsoft.com/office/officeart/2005/8/layout/vList2"/>
    <dgm:cxn modelId="{BD907047-D9C5-40D1-B709-3B9F6B45C64A}" type="presParOf" srcId="{25CDB3FB-CA9D-45D1-A6E9-5A9F89BFFCD7}" destId="{20EF1F5D-FFA2-4DCE-AA4C-FBBA10435FC0}" srcOrd="7" destOrd="0" presId="urn:microsoft.com/office/officeart/2005/8/layout/vList2"/>
    <dgm:cxn modelId="{832700C7-EFFB-496A-831C-EB724C575E59}" type="presParOf" srcId="{25CDB3FB-CA9D-45D1-A6E9-5A9F89BFFCD7}" destId="{AF02AC90-C73C-4D35-8C7C-241B0B9C9FCD}" srcOrd="8" destOrd="0" presId="urn:microsoft.com/office/officeart/2005/8/layout/vList2"/>
    <dgm:cxn modelId="{01979068-ADE2-40BE-8317-A8A69506262C}" type="presParOf" srcId="{25CDB3FB-CA9D-45D1-A6E9-5A9F89BFFCD7}" destId="{CBC9D6F3-915D-4424-B1B5-E456563251A8}" srcOrd="9" destOrd="0" presId="urn:microsoft.com/office/officeart/2005/8/layout/vList2"/>
    <dgm:cxn modelId="{64690F79-E217-481F-A2DA-1F4197B0F379}" type="presParOf" srcId="{25CDB3FB-CA9D-45D1-A6E9-5A9F89BFFCD7}" destId="{E79A496B-3729-4F24-948C-B1AF65CF972F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ED162A-7E54-4D1E-9F20-9F86F601FD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2E372C-F0EE-438E-BF95-BAC580FCA804}">
      <dgm:prSet/>
      <dgm:spPr/>
      <dgm:t>
        <a:bodyPr/>
        <a:lstStyle/>
        <a:p>
          <a:r>
            <a:rPr lang="es-ES"/>
            <a:t>♻️ Eco-diseño: productos pensados para reutilizar, reparar o reciclar.</a:t>
          </a:r>
          <a:endParaRPr lang="en-US"/>
        </a:p>
      </dgm:t>
    </dgm:pt>
    <dgm:pt modelId="{24B862DD-7DE7-40FC-A389-48B81CE9F507}" type="parTrans" cxnId="{1DFC674F-1102-44FB-B789-2BC6ED8B9B31}">
      <dgm:prSet/>
      <dgm:spPr/>
      <dgm:t>
        <a:bodyPr/>
        <a:lstStyle/>
        <a:p>
          <a:endParaRPr lang="en-US"/>
        </a:p>
      </dgm:t>
    </dgm:pt>
    <dgm:pt modelId="{C442CA95-20FC-4713-ACA1-8A88D26829A8}" type="sibTrans" cxnId="{1DFC674F-1102-44FB-B789-2BC6ED8B9B31}">
      <dgm:prSet/>
      <dgm:spPr/>
      <dgm:t>
        <a:bodyPr/>
        <a:lstStyle/>
        <a:p>
          <a:endParaRPr lang="en-US"/>
        </a:p>
      </dgm:t>
    </dgm:pt>
    <dgm:pt modelId="{F7E6CCDE-DAF8-4AE6-B07A-36F60195899E}">
      <dgm:prSet/>
      <dgm:spPr/>
      <dgm:t>
        <a:bodyPr/>
        <a:lstStyle/>
        <a:p>
          <a:r>
            <a:rPr lang="es-ES"/>
            <a:t>🔁 Reutilización: alargar la vida útil de los productos.</a:t>
          </a:r>
          <a:endParaRPr lang="en-US"/>
        </a:p>
      </dgm:t>
    </dgm:pt>
    <dgm:pt modelId="{ABB0823C-5F3B-4EE9-BE0D-A74CFE1EDEA3}" type="parTrans" cxnId="{49E7890B-27B2-4602-8695-AD76C77E2A03}">
      <dgm:prSet/>
      <dgm:spPr/>
      <dgm:t>
        <a:bodyPr/>
        <a:lstStyle/>
        <a:p>
          <a:endParaRPr lang="en-US"/>
        </a:p>
      </dgm:t>
    </dgm:pt>
    <dgm:pt modelId="{11DCB66D-B0D1-4621-BDDB-4E7B4CB2DE4D}" type="sibTrans" cxnId="{49E7890B-27B2-4602-8695-AD76C77E2A03}">
      <dgm:prSet/>
      <dgm:spPr/>
      <dgm:t>
        <a:bodyPr/>
        <a:lstStyle/>
        <a:p>
          <a:endParaRPr lang="en-US"/>
        </a:p>
      </dgm:t>
    </dgm:pt>
    <dgm:pt modelId="{3D84FC66-111A-4A23-90AA-F2A1B70EB6B8}">
      <dgm:prSet/>
      <dgm:spPr/>
      <dgm:t>
        <a:bodyPr/>
        <a:lstStyle/>
        <a:p>
          <a:r>
            <a:rPr lang="es-ES"/>
            <a:t>🛠️ Reparación y reacondicionamiento: dar nueva vida a productos averiados.</a:t>
          </a:r>
          <a:endParaRPr lang="en-US"/>
        </a:p>
      </dgm:t>
    </dgm:pt>
    <dgm:pt modelId="{466FB110-110D-4CD8-837D-7511289EDDFD}" type="parTrans" cxnId="{D440EB9B-5604-4153-896A-4A2FB69187B6}">
      <dgm:prSet/>
      <dgm:spPr/>
      <dgm:t>
        <a:bodyPr/>
        <a:lstStyle/>
        <a:p>
          <a:endParaRPr lang="en-US"/>
        </a:p>
      </dgm:t>
    </dgm:pt>
    <dgm:pt modelId="{511717ED-0825-4F72-8012-949B938A0B61}" type="sibTrans" cxnId="{D440EB9B-5604-4153-896A-4A2FB69187B6}">
      <dgm:prSet/>
      <dgm:spPr/>
      <dgm:t>
        <a:bodyPr/>
        <a:lstStyle/>
        <a:p>
          <a:endParaRPr lang="en-US"/>
        </a:p>
      </dgm:t>
    </dgm:pt>
    <dgm:pt modelId="{12FACAA7-0F9F-4FAB-B197-ED53DC771DAD}">
      <dgm:prSet/>
      <dgm:spPr/>
      <dgm:t>
        <a:bodyPr/>
        <a:lstStyle/>
        <a:p>
          <a:r>
            <a:rPr lang="es-ES"/>
            <a:t>🔄 Reciclaje: transformar materiales para nuevos usos.</a:t>
          </a:r>
          <a:endParaRPr lang="en-US"/>
        </a:p>
      </dgm:t>
    </dgm:pt>
    <dgm:pt modelId="{A7F183F2-E5EF-4AB5-9684-F6E0F93C95FC}" type="parTrans" cxnId="{F24E0A04-5312-4A6F-8241-82CE89542F17}">
      <dgm:prSet/>
      <dgm:spPr/>
      <dgm:t>
        <a:bodyPr/>
        <a:lstStyle/>
        <a:p>
          <a:endParaRPr lang="en-US"/>
        </a:p>
      </dgm:t>
    </dgm:pt>
    <dgm:pt modelId="{D313CD0D-6B18-434E-B422-6B180F2FA937}" type="sibTrans" cxnId="{F24E0A04-5312-4A6F-8241-82CE89542F17}">
      <dgm:prSet/>
      <dgm:spPr/>
      <dgm:t>
        <a:bodyPr/>
        <a:lstStyle/>
        <a:p>
          <a:endParaRPr lang="en-US"/>
        </a:p>
      </dgm:t>
    </dgm:pt>
    <dgm:pt modelId="{49495DD1-E1B2-44E7-86E9-351B80A1C03C}">
      <dgm:prSet/>
      <dgm:spPr/>
      <dgm:t>
        <a:bodyPr/>
        <a:lstStyle/>
        <a:p>
          <a:r>
            <a:rPr lang="es-ES"/>
            <a:t>🤝 Uso compartido: alquiler o plataformas colaborativas (ej. Wallapop, BlaBlaCar).</a:t>
          </a:r>
          <a:endParaRPr lang="en-US"/>
        </a:p>
      </dgm:t>
    </dgm:pt>
    <dgm:pt modelId="{B16A8E11-1180-453E-B12F-7B365867E1A4}" type="parTrans" cxnId="{DBD8744F-A887-4EB0-BB92-07C7B1D4C31F}">
      <dgm:prSet/>
      <dgm:spPr/>
      <dgm:t>
        <a:bodyPr/>
        <a:lstStyle/>
        <a:p>
          <a:endParaRPr lang="en-US"/>
        </a:p>
      </dgm:t>
    </dgm:pt>
    <dgm:pt modelId="{DE8E8843-A58B-4F07-AC3E-99A7B5B28A99}" type="sibTrans" cxnId="{DBD8744F-A887-4EB0-BB92-07C7B1D4C31F}">
      <dgm:prSet/>
      <dgm:spPr/>
      <dgm:t>
        <a:bodyPr/>
        <a:lstStyle/>
        <a:p>
          <a:endParaRPr lang="en-US"/>
        </a:p>
      </dgm:t>
    </dgm:pt>
    <dgm:pt modelId="{F430B066-B4B7-46F5-A288-EBD8E4C3F0F4}">
      <dgm:prSet/>
      <dgm:spPr/>
      <dgm:t>
        <a:bodyPr/>
        <a:lstStyle/>
        <a:p>
          <a:r>
            <a:rPr lang="es-ES"/>
            <a:t>🌱 Energía renovable: uso de fuentes limpias en los procesos productivos.</a:t>
          </a:r>
          <a:endParaRPr lang="en-US"/>
        </a:p>
      </dgm:t>
    </dgm:pt>
    <dgm:pt modelId="{FEEE0620-45FD-4CA2-A5BC-49ABEBB37EB6}" type="parTrans" cxnId="{EE16A071-A69D-4EFF-9A64-59FE9FDF35C2}">
      <dgm:prSet/>
      <dgm:spPr/>
      <dgm:t>
        <a:bodyPr/>
        <a:lstStyle/>
        <a:p>
          <a:endParaRPr lang="en-US"/>
        </a:p>
      </dgm:t>
    </dgm:pt>
    <dgm:pt modelId="{AB7B9B99-3CAC-4909-A9DD-B27543398258}" type="sibTrans" cxnId="{EE16A071-A69D-4EFF-9A64-59FE9FDF35C2}">
      <dgm:prSet/>
      <dgm:spPr/>
      <dgm:t>
        <a:bodyPr/>
        <a:lstStyle/>
        <a:p>
          <a:endParaRPr lang="en-US"/>
        </a:p>
      </dgm:t>
    </dgm:pt>
    <dgm:pt modelId="{4E8F19F6-8A4B-4B25-849E-2BF514667834}" type="pres">
      <dgm:prSet presAssocID="{CAED162A-7E54-4D1E-9F20-9F86F601FDB4}" presName="root" presStyleCnt="0">
        <dgm:presLayoutVars>
          <dgm:dir/>
          <dgm:resizeHandles val="exact"/>
        </dgm:presLayoutVars>
      </dgm:prSet>
      <dgm:spPr/>
    </dgm:pt>
    <dgm:pt modelId="{1E36D4EC-EA26-44D1-B2B3-FA1B587AAAC2}" type="pres">
      <dgm:prSet presAssocID="{992E372C-F0EE-438E-BF95-BAC580FCA804}" presName="compNode" presStyleCnt="0"/>
      <dgm:spPr/>
    </dgm:pt>
    <dgm:pt modelId="{71BA9133-08B8-4926-8F45-DD57989F82BC}" type="pres">
      <dgm:prSet presAssocID="{992E372C-F0EE-438E-BF95-BAC580FCA804}" presName="bgRect" presStyleLbl="bgShp" presStyleIdx="0" presStyleCnt="6"/>
      <dgm:spPr/>
    </dgm:pt>
    <dgm:pt modelId="{A9F082B6-64E8-4AFA-AB37-2A90F1E09EEA}" type="pres">
      <dgm:prSet presAssocID="{992E372C-F0EE-438E-BF95-BAC580FCA80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3F8CCFBA-CF98-4532-9640-BA96FF1C16CF}" type="pres">
      <dgm:prSet presAssocID="{992E372C-F0EE-438E-BF95-BAC580FCA804}" presName="spaceRect" presStyleCnt="0"/>
      <dgm:spPr/>
    </dgm:pt>
    <dgm:pt modelId="{1423665B-1FF5-4E96-A3AC-0FDB8ABA0484}" type="pres">
      <dgm:prSet presAssocID="{992E372C-F0EE-438E-BF95-BAC580FCA804}" presName="parTx" presStyleLbl="revTx" presStyleIdx="0" presStyleCnt="6">
        <dgm:presLayoutVars>
          <dgm:chMax val="0"/>
          <dgm:chPref val="0"/>
        </dgm:presLayoutVars>
      </dgm:prSet>
      <dgm:spPr/>
    </dgm:pt>
    <dgm:pt modelId="{F471DE4C-9ECD-4A62-9253-3CA91F5EC793}" type="pres">
      <dgm:prSet presAssocID="{C442CA95-20FC-4713-ACA1-8A88D26829A8}" presName="sibTrans" presStyleCnt="0"/>
      <dgm:spPr/>
    </dgm:pt>
    <dgm:pt modelId="{06C967B8-8298-473D-AA81-17E625D520BD}" type="pres">
      <dgm:prSet presAssocID="{F7E6CCDE-DAF8-4AE6-B07A-36F60195899E}" presName="compNode" presStyleCnt="0"/>
      <dgm:spPr/>
    </dgm:pt>
    <dgm:pt modelId="{B8DDEE52-FBEF-401C-8E7B-0066A6966473}" type="pres">
      <dgm:prSet presAssocID="{F7E6CCDE-DAF8-4AE6-B07A-36F60195899E}" presName="bgRect" presStyleLbl="bgShp" presStyleIdx="1" presStyleCnt="6"/>
      <dgm:spPr/>
    </dgm:pt>
    <dgm:pt modelId="{09FF126F-3196-4F53-89AC-3992F1B7202F}" type="pres">
      <dgm:prSet presAssocID="{F7E6CCDE-DAF8-4AE6-B07A-36F60195899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clismo"/>
        </a:ext>
      </dgm:extLst>
    </dgm:pt>
    <dgm:pt modelId="{C5DC53E6-AE87-46D5-B31C-A5565C8FB737}" type="pres">
      <dgm:prSet presAssocID="{F7E6CCDE-DAF8-4AE6-B07A-36F60195899E}" presName="spaceRect" presStyleCnt="0"/>
      <dgm:spPr/>
    </dgm:pt>
    <dgm:pt modelId="{31CB945D-0AF9-48A0-875D-9FA87222FD7F}" type="pres">
      <dgm:prSet presAssocID="{F7E6CCDE-DAF8-4AE6-B07A-36F60195899E}" presName="parTx" presStyleLbl="revTx" presStyleIdx="1" presStyleCnt="6">
        <dgm:presLayoutVars>
          <dgm:chMax val="0"/>
          <dgm:chPref val="0"/>
        </dgm:presLayoutVars>
      </dgm:prSet>
      <dgm:spPr/>
    </dgm:pt>
    <dgm:pt modelId="{4CA04E56-C78E-4D92-B892-6CF90EFCCC67}" type="pres">
      <dgm:prSet presAssocID="{11DCB66D-B0D1-4621-BDDB-4E7B4CB2DE4D}" presName="sibTrans" presStyleCnt="0"/>
      <dgm:spPr/>
    </dgm:pt>
    <dgm:pt modelId="{6A8D5F21-4752-40B2-A596-7A8E9893332E}" type="pres">
      <dgm:prSet presAssocID="{3D84FC66-111A-4A23-90AA-F2A1B70EB6B8}" presName="compNode" presStyleCnt="0"/>
      <dgm:spPr/>
    </dgm:pt>
    <dgm:pt modelId="{CE7A8048-67B3-4CDA-9EBC-97FDFC06B9B8}" type="pres">
      <dgm:prSet presAssocID="{3D84FC66-111A-4A23-90AA-F2A1B70EB6B8}" presName="bgRect" presStyleLbl="bgShp" presStyleIdx="2" presStyleCnt="6"/>
      <dgm:spPr/>
    </dgm:pt>
    <dgm:pt modelId="{BEDD6C97-5D28-48E6-B7B0-DEA2BAA11A2E}" type="pres">
      <dgm:prSet presAssocID="{3D84FC66-111A-4A23-90AA-F2A1B70EB6B8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1A2DD014-89BD-460F-84F2-840A41BDEBBB}" type="pres">
      <dgm:prSet presAssocID="{3D84FC66-111A-4A23-90AA-F2A1B70EB6B8}" presName="spaceRect" presStyleCnt="0"/>
      <dgm:spPr/>
    </dgm:pt>
    <dgm:pt modelId="{C6C9AD28-2DD2-4AAC-806A-7EFA2300B198}" type="pres">
      <dgm:prSet presAssocID="{3D84FC66-111A-4A23-90AA-F2A1B70EB6B8}" presName="parTx" presStyleLbl="revTx" presStyleIdx="2" presStyleCnt="6">
        <dgm:presLayoutVars>
          <dgm:chMax val="0"/>
          <dgm:chPref val="0"/>
        </dgm:presLayoutVars>
      </dgm:prSet>
      <dgm:spPr/>
    </dgm:pt>
    <dgm:pt modelId="{44146F61-B7FD-4C77-BF0F-21537318CD70}" type="pres">
      <dgm:prSet presAssocID="{511717ED-0825-4F72-8012-949B938A0B61}" presName="sibTrans" presStyleCnt="0"/>
      <dgm:spPr/>
    </dgm:pt>
    <dgm:pt modelId="{99F06AD0-0F16-4B72-97F4-743A31600936}" type="pres">
      <dgm:prSet presAssocID="{12FACAA7-0F9F-4FAB-B197-ED53DC771DAD}" presName="compNode" presStyleCnt="0"/>
      <dgm:spPr/>
    </dgm:pt>
    <dgm:pt modelId="{A4920E15-79DF-4B6A-88AE-C339EEF4B3AF}" type="pres">
      <dgm:prSet presAssocID="{12FACAA7-0F9F-4FAB-B197-ED53DC771DAD}" presName="bgRect" presStyleLbl="bgShp" presStyleIdx="3" presStyleCnt="6"/>
      <dgm:spPr/>
    </dgm:pt>
    <dgm:pt modelId="{AAF9506F-5918-482F-9D23-8C2AAEB2F8F2}" type="pres">
      <dgm:prSet presAssocID="{12FACAA7-0F9F-4FAB-B197-ED53DC771DA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iclaje"/>
        </a:ext>
      </dgm:extLst>
    </dgm:pt>
    <dgm:pt modelId="{4CD7F619-0790-4A46-A7D4-BFE8CE3FE7E4}" type="pres">
      <dgm:prSet presAssocID="{12FACAA7-0F9F-4FAB-B197-ED53DC771DAD}" presName="spaceRect" presStyleCnt="0"/>
      <dgm:spPr/>
    </dgm:pt>
    <dgm:pt modelId="{579F638E-74A9-473A-9EAB-DD4197CC2EA1}" type="pres">
      <dgm:prSet presAssocID="{12FACAA7-0F9F-4FAB-B197-ED53DC771DAD}" presName="parTx" presStyleLbl="revTx" presStyleIdx="3" presStyleCnt="6">
        <dgm:presLayoutVars>
          <dgm:chMax val="0"/>
          <dgm:chPref val="0"/>
        </dgm:presLayoutVars>
      </dgm:prSet>
      <dgm:spPr/>
    </dgm:pt>
    <dgm:pt modelId="{8EBE5B2E-2166-4748-9F06-157C40120C55}" type="pres">
      <dgm:prSet presAssocID="{D313CD0D-6B18-434E-B422-6B180F2FA937}" presName="sibTrans" presStyleCnt="0"/>
      <dgm:spPr/>
    </dgm:pt>
    <dgm:pt modelId="{803B1F46-35FA-476B-A601-05E011A9440D}" type="pres">
      <dgm:prSet presAssocID="{49495DD1-E1B2-44E7-86E9-351B80A1C03C}" presName="compNode" presStyleCnt="0"/>
      <dgm:spPr/>
    </dgm:pt>
    <dgm:pt modelId="{E0963767-7039-45E3-BD38-BD620FE99FAC}" type="pres">
      <dgm:prSet presAssocID="{49495DD1-E1B2-44E7-86E9-351B80A1C03C}" presName="bgRect" presStyleLbl="bgShp" presStyleIdx="4" presStyleCnt="6"/>
      <dgm:spPr/>
    </dgm:pt>
    <dgm:pt modelId="{80D88C41-D32A-4C68-B2FA-F4038A54483A}" type="pres">
      <dgm:prSet presAssocID="{49495DD1-E1B2-44E7-86E9-351B80A1C03C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B4FB9277-9EE1-409A-9D2A-5EC646E85A61}" type="pres">
      <dgm:prSet presAssocID="{49495DD1-E1B2-44E7-86E9-351B80A1C03C}" presName="spaceRect" presStyleCnt="0"/>
      <dgm:spPr/>
    </dgm:pt>
    <dgm:pt modelId="{ADB864AC-1F02-4FD2-A6BE-FB16B8CA2E7A}" type="pres">
      <dgm:prSet presAssocID="{49495DD1-E1B2-44E7-86E9-351B80A1C03C}" presName="parTx" presStyleLbl="revTx" presStyleIdx="4" presStyleCnt="6">
        <dgm:presLayoutVars>
          <dgm:chMax val="0"/>
          <dgm:chPref val="0"/>
        </dgm:presLayoutVars>
      </dgm:prSet>
      <dgm:spPr/>
    </dgm:pt>
    <dgm:pt modelId="{75F74E9B-76E1-408D-9D1B-666E0410CE0A}" type="pres">
      <dgm:prSet presAssocID="{DE8E8843-A58B-4F07-AC3E-99A7B5B28A99}" presName="sibTrans" presStyleCnt="0"/>
      <dgm:spPr/>
    </dgm:pt>
    <dgm:pt modelId="{3675EA7E-5099-4C2C-A9CB-2C2F49D20EFE}" type="pres">
      <dgm:prSet presAssocID="{F430B066-B4B7-46F5-A288-EBD8E4C3F0F4}" presName="compNode" presStyleCnt="0"/>
      <dgm:spPr/>
    </dgm:pt>
    <dgm:pt modelId="{8DFF6831-9B59-4742-9D37-5CFA5BD68D08}" type="pres">
      <dgm:prSet presAssocID="{F430B066-B4B7-46F5-A288-EBD8E4C3F0F4}" presName="bgRect" presStyleLbl="bgShp" presStyleIdx="5" presStyleCnt="6"/>
      <dgm:spPr/>
    </dgm:pt>
    <dgm:pt modelId="{2E10FC7A-916D-4C87-A72B-2DE27C9B57CE}" type="pres">
      <dgm:prSet presAssocID="{F430B066-B4B7-46F5-A288-EBD8E4C3F0F4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"/>
        </a:ext>
      </dgm:extLst>
    </dgm:pt>
    <dgm:pt modelId="{CA880EDA-C4BC-43A2-B2EF-0835DE980BBD}" type="pres">
      <dgm:prSet presAssocID="{F430B066-B4B7-46F5-A288-EBD8E4C3F0F4}" presName="spaceRect" presStyleCnt="0"/>
      <dgm:spPr/>
    </dgm:pt>
    <dgm:pt modelId="{50A7651D-0284-4577-B9C9-4331D18A2542}" type="pres">
      <dgm:prSet presAssocID="{F430B066-B4B7-46F5-A288-EBD8E4C3F0F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F24E0A04-5312-4A6F-8241-82CE89542F17}" srcId="{CAED162A-7E54-4D1E-9F20-9F86F601FDB4}" destId="{12FACAA7-0F9F-4FAB-B197-ED53DC771DAD}" srcOrd="3" destOrd="0" parTransId="{A7F183F2-E5EF-4AB5-9684-F6E0F93C95FC}" sibTransId="{D313CD0D-6B18-434E-B422-6B180F2FA937}"/>
    <dgm:cxn modelId="{49E7890B-27B2-4602-8695-AD76C77E2A03}" srcId="{CAED162A-7E54-4D1E-9F20-9F86F601FDB4}" destId="{F7E6CCDE-DAF8-4AE6-B07A-36F60195899E}" srcOrd="1" destOrd="0" parTransId="{ABB0823C-5F3B-4EE9-BE0D-A74CFE1EDEA3}" sibTransId="{11DCB66D-B0D1-4621-BDDB-4E7B4CB2DE4D}"/>
    <dgm:cxn modelId="{9F551D23-10A6-4861-B189-A2B64F9369A7}" type="presOf" srcId="{49495DD1-E1B2-44E7-86E9-351B80A1C03C}" destId="{ADB864AC-1F02-4FD2-A6BE-FB16B8CA2E7A}" srcOrd="0" destOrd="0" presId="urn:microsoft.com/office/officeart/2018/2/layout/IconVerticalSolidList"/>
    <dgm:cxn modelId="{E73DD12D-4EFD-4650-8678-8C4053147787}" type="presOf" srcId="{12FACAA7-0F9F-4FAB-B197-ED53DC771DAD}" destId="{579F638E-74A9-473A-9EAB-DD4197CC2EA1}" srcOrd="0" destOrd="0" presId="urn:microsoft.com/office/officeart/2018/2/layout/IconVerticalSolidList"/>
    <dgm:cxn modelId="{1DFC674F-1102-44FB-B789-2BC6ED8B9B31}" srcId="{CAED162A-7E54-4D1E-9F20-9F86F601FDB4}" destId="{992E372C-F0EE-438E-BF95-BAC580FCA804}" srcOrd="0" destOrd="0" parTransId="{24B862DD-7DE7-40FC-A389-48B81CE9F507}" sibTransId="{C442CA95-20FC-4713-ACA1-8A88D26829A8}"/>
    <dgm:cxn modelId="{DBD8744F-A887-4EB0-BB92-07C7B1D4C31F}" srcId="{CAED162A-7E54-4D1E-9F20-9F86F601FDB4}" destId="{49495DD1-E1B2-44E7-86E9-351B80A1C03C}" srcOrd="4" destOrd="0" parTransId="{B16A8E11-1180-453E-B12F-7B365867E1A4}" sibTransId="{DE8E8843-A58B-4F07-AC3E-99A7B5B28A99}"/>
    <dgm:cxn modelId="{EE16A071-A69D-4EFF-9A64-59FE9FDF35C2}" srcId="{CAED162A-7E54-4D1E-9F20-9F86F601FDB4}" destId="{F430B066-B4B7-46F5-A288-EBD8E4C3F0F4}" srcOrd="5" destOrd="0" parTransId="{FEEE0620-45FD-4CA2-A5BC-49ABEBB37EB6}" sibTransId="{AB7B9B99-3CAC-4909-A9DD-B27543398258}"/>
    <dgm:cxn modelId="{60AA138E-5897-4D05-AA4E-8A1592C1F9AA}" type="presOf" srcId="{CAED162A-7E54-4D1E-9F20-9F86F601FDB4}" destId="{4E8F19F6-8A4B-4B25-849E-2BF514667834}" srcOrd="0" destOrd="0" presId="urn:microsoft.com/office/officeart/2018/2/layout/IconVerticalSolidList"/>
    <dgm:cxn modelId="{D440EB9B-5604-4153-896A-4A2FB69187B6}" srcId="{CAED162A-7E54-4D1E-9F20-9F86F601FDB4}" destId="{3D84FC66-111A-4A23-90AA-F2A1B70EB6B8}" srcOrd="2" destOrd="0" parTransId="{466FB110-110D-4CD8-837D-7511289EDDFD}" sibTransId="{511717ED-0825-4F72-8012-949B938A0B61}"/>
    <dgm:cxn modelId="{93A1C0A9-CD0A-4565-B562-B380D106495E}" type="presOf" srcId="{F7E6CCDE-DAF8-4AE6-B07A-36F60195899E}" destId="{31CB945D-0AF9-48A0-875D-9FA87222FD7F}" srcOrd="0" destOrd="0" presId="urn:microsoft.com/office/officeart/2018/2/layout/IconVerticalSolidList"/>
    <dgm:cxn modelId="{43D19DC8-A75F-4A95-AC55-7D48CDE2529C}" type="presOf" srcId="{992E372C-F0EE-438E-BF95-BAC580FCA804}" destId="{1423665B-1FF5-4E96-A3AC-0FDB8ABA0484}" srcOrd="0" destOrd="0" presId="urn:microsoft.com/office/officeart/2018/2/layout/IconVerticalSolidList"/>
    <dgm:cxn modelId="{2B3A6EC9-B5C4-4DBF-912A-0F9F19BE9CED}" type="presOf" srcId="{F430B066-B4B7-46F5-A288-EBD8E4C3F0F4}" destId="{50A7651D-0284-4577-B9C9-4331D18A2542}" srcOrd="0" destOrd="0" presId="urn:microsoft.com/office/officeart/2018/2/layout/IconVerticalSolidList"/>
    <dgm:cxn modelId="{72BB92DF-5A1E-4272-9326-387456E9A6EC}" type="presOf" srcId="{3D84FC66-111A-4A23-90AA-F2A1B70EB6B8}" destId="{C6C9AD28-2DD2-4AAC-806A-7EFA2300B198}" srcOrd="0" destOrd="0" presId="urn:microsoft.com/office/officeart/2018/2/layout/IconVerticalSolidList"/>
    <dgm:cxn modelId="{60A8DD14-604C-4C13-96F0-3AD11CB00884}" type="presParOf" srcId="{4E8F19F6-8A4B-4B25-849E-2BF514667834}" destId="{1E36D4EC-EA26-44D1-B2B3-FA1B587AAAC2}" srcOrd="0" destOrd="0" presId="urn:microsoft.com/office/officeart/2018/2/layout/IconVerticalSolidList"/>
    <dgm:cxn modelId="{6CE42554-4E03-4CD0-8E9B-2D0BE7E68148}" type="presParOf" srcId="{1E36D4EC-EA26-44D1-B2B3-FA1B587AAAC2}" destId="{71BA9133-08B8-4926-8F45-DD57989F82BC}" srcOrd="0" destOrd="0" presId="urn:microsoft.com/office/officeart/2018/2/layout/IconVerticalSolidList"/>
    <dgm:cxn modelId="{CC6B6FB3-68A9-4856-AB09-0A81289612A9}" type="presParOf" srcId="{1E36D4EC-EA26-44D1-B2B3-FA1B587AAAC2}" destId="{A9F082B6-64E8-4AFA-AB37-2A90F1E09EEA}" srcOrd="1" destOrd="0" presId="urn:microsoft.com/office/officeart/2018/2/layout/IconVerticalSolidList"/>
    <dgm:cxn modelId="{9C11ECCB-AA1E-43D5-BC09-2BACCA9273D6}" type="presParOf" srcId="{1E36D4EC-EA26-44D1-B2B3-FA1B587AAAC2}" destId="{3F8CCFBA-CF98-4532-9640-BA96FF1C16CF}" srcOrd="2" destOrd="0" presId="urn:microsoft.com/office/officeart/2018/2/layout/IconVerticalSolidList"/>
    <dgm:cxn modelId="{08A73120-9E63-4BE8-987E-2AB8D53DED38}" type="presParOf" srcId="{1E36D4EC-EA26-44D1-B2B3-FA1B587AAAC2}" destId="{1423665B-1FF5-4E96-A3AC-0FDB8ABA0484}" srcOrd="3" destOrd="0" presId="urn:microsoft.com/office/officeart/2018/2/layout/IconVerticalSolidList"/>
    <dgm:cxn modelId="{D8606A7F-FBD4-44FA-9440-90DFE046FD61}" type="presParOf" srcId="{4E8F19F6-8A4B-4B25-849E-2BF514667834}" destId="{F471DE4C-9ECD-4A62-9253-3CA91F5EC793}" srcOrd="1" destOrd="0" presId="urn:microsoft.com/office/officeart/2018/2/layout/IconVerticalSolidList"/>
    <dgm:cxn modelId="{88476CC2-C2B8-4B15-B41B-216A8CE48D6D}" type="presParOf" srcId="{4E8F19F6-8A4B-4B25-849E-2BF514667834}" destId="{06C967B8-8298-473D-AA81-17E625D520BD}" srcOrd="2" destOrd="0" presId="urn:microsoft.com/office/officeart/2018/2/layout/IconVerticalSolidList"/>
    <dgm:cxn modelId="{7EBBAB1C-5A13-40AE-A306-9CF60B1809DF}" type="presParOf" srcId="{06C967B8-8298-473D-AA81-17E625D520BD}" destId="{B8DDEE52-FBEF-401C-8E7B-0066A6966473}" srcOrd="0" destOrd="0" presId="urn:microsoft.com/office/officeart/2018/2/layout/IconVerticalSolidList"/>
    <dgm:cxn modelId="{C699C7C8-20D0-4BB6-A590-F8D96E002F5C}" type="presParOf" srcId="{06C967B8-8298-473D-AA81-17E625D520BD}" destId="{09FF126F-3196-4F53-89AC-3992F1B7202F}" srcOrd="1" destOrd="0" presId="urn:microsoft.com/office/officeart/2018/2/layout/IconVerticalSolidList"/>
    <dgm:cxn modelId="{7CEFB2DD-D15A-431B-A3C4-8DAB1398562C}" type="presParOf" srcId="{06C967B8-8298-473D-AA81-17E625D520BD}" destId="{C5DC53E6-AE87-46D5-B31C-A5565C8FB737}" srcOrd="2" destOrd="0" presId="urn:microsoft.com/office/officeart/2018/2/layout/IconVerticalSolidList"/>
    <dgm:cxn modelId="{506A7ACA-752A-4D03-A1FC-7A959A2F6462}" type="presParOf" srcId="{06C967B8-8298-473D-AA81-17E625D520BD}" destId="{31CB945D-0AF9-48A0-875D-9FA87222FD7F}" srcOrd="3" destOrd="0" presId="urn:microsoft.com/office/officeart/2018/2/layout/IconVerticalSolidList"/>
    <dgm:cxn modelId="{4B13A2DF-4EAE-42E7-8EF6-443FB9123FBD}" type="presParOf" srcId="{4E8F19F6-8A4B-4B25-849E-2BF514667834}" destId="{4CA04E56-C78E-4D92-B892-6CF90EFCCC67}" srcOrd="3" destOrd="0" presId="urn:microsoft.com/office/officeart/2018/2/layout/IconVerticalSolidList"/>
    <dgm:cxn modelId="{161491AD-ECC4-452C-9187-34A59C360212}" type="presParOf" srcId="{4E8F19F6-8A4B-4B25-849E-2BF514667834}" destId="{6A8D5F21-4752-40B2-A596-7A8E9893332E}" srcOrd="4" destOrd="0" presId="urn:microsoft.com/office/officeart/2018/2/layout/IconVerticalSolidList"/>
    <dgm:cxn modelId="{EF8DB70A-F5D2-450E-BDBA-7DC9BB746944}" type="presParOf" srcId="{6A8D5F21-4752-40B2-A596-7A8E9893332E}" destId="{CE7A8048-67B3-4CDA-9EBC-97FDFC06B9B8}" srcOrd="0" destOrd="0" presId="urn:microsoft.com/office/officeart/2018/2/layout/IconVerticalSolidList"/>
    <dgm:cxn modelId="{2DC944E1-2970-43D2-BF75-99657016A8C4}" type="presParOf" srcId="{6A8D5F21-4752-40B2-A596-7A8E9893332E}" destId="{BEDD6C97-5D28-48E6-B7B0-DEA2BAA11A2E}" srcOrd="1" destOrd="0" presId="urn:microsoft.com/office/officeart/2018/2/layout/IconVerticalSolidList"/>
    <dgm:cxn modelId="{BB2B958C-232A-4856-AB40-FA7958742A53}" type="presParOf" srcId="{6A8D5F21-4752-40B2-A596-7A8E9893332E}" destId="{1A2DD014-89BD-460F-84F2-840A41BDEBBB}" srcOrd="2" destOrd="0" presId="urn:microsoft.com/office/officeart/2018/2/layout/IconVerticalSolidList"/>
    <dgm:cxn modelId="{437ECB01-955A-4BC8-AD6D-6C0C07B5188F}" type="presParOf" srcId="{6A8D5F21-4752-40B2-A596-7A8E9893332E}" destId="{C6C9AD28-2DD2-4AAC-806A-7EFA2300B198}" srcOrd="3" destOrd="0" presId="urn:microsoft.com/office/officeart/2018/2/layout/IconVerticalSolidList"/>
    <dgm:cxn modelId="{A7F38781-9704-41DC-A2E3-E3683C929A6F}" type="presParOf" srcId="{4E8F19F6-8A4B-4B25-849E-2BF514667834}" destId="{44146F61-B7FD-4C77-BF0F-21537318CD70}" srcOrd="5" destOrd="0" presId="urn:microsoft.com/office/officeart/2018/2/layout/IconVerticalSolidList"/>
    <dgm:cxn modelId="{28405DC7-4FCB-4572-BEAE-BFB843B691AC}" type="presParOf" srcId="{4E8F19F6-8A4B-4B25-849E-2BF514667834}" destId="{99F06AD0-0F16-4B72-97F4-743A31600936}" srcOrd="6" destOrd="0" presId="urn:microsoft.com/office/officeart/2018/2/layout/IconVerticalSolidList"/>
    <dgm:cxn modelId="{0D49F742-D9CB-4EA4-8A50-C24CA287247F}" type="presParOf" srcId="{99F06AD0-0F16-4B72-97F4-743A31600936}" destId="{A4920E15-79DF-4B6A-88AE-C339EEF4B3AF}" srcOrd="0" destOrd="0" presId="urn:microsoft.com/office/officeart/2018/2/layout/IconVerticalSolidList"/>
    <dgm:cxn modelId="{D809DEB9-0704-409F-A267-13D8A01F0740}" type="presParOf" srcId="{99F06AD0-0F16-4B72-97F4-743A31600936}" destId="{AAF9506F-5918-482F-9D23-8C2AAEB2F8F2}" srcOrd="1" destOrd="0" presId="urn:microsoft.com/office/officeart/2018/2/layout/IconVerticalSolidList"/>
    <dgm:cxn modelId="{7306205E-2919-4B63-B3BA-EA31B5A2AD1D}" type="presParOf" srcId="{99F06AD0-0F16-4B72-97F4-743A31600936}" destId="{4CD7F619-0790-4A46-A7D4-BFE8CE3FE7E4}" srcOrd="2" destOrd="0" presId="urn:microsoft.com/office/officeart/2018/2/layout/IconVerticalSolidList"/>
    <dgm:cxn modelId="{1B8F5FD6-5DF8-4F96-A86F-E3955AD284A6}" type="presParOf" srcId="{99F06AD0-0F16-4B72-97F4-743A31600936}" destId="{579F638E-74A9-473A-9EAB-DD4197CC2EA1}" srcOrd="3" destOrd="0" presId="urn:microsoft.com/office/officeart/2018/2/layout/IconVerticalSolidList"/>
    <dgm:cxn modelId="{EC7B2D3B-01D8-4FE1-A940-C24E035F84EA}" type="presParOf" srcId="{4E8F19F6-8A4B-4B25-849E-2BF514667834}" destId="{8EBE5B2E-2166-4748-9F06-157C40120C55}" srcOrd="7" destOrd="0" presId="urn:microsoft.com/office/officeart/2018/2/layout/IconVerticalSolidList"/>
    <dgm:cxn modelId="{A1F883D2-2422-4DFE-BA4B-6BB1B276D70D}" type="presParOf" srcId="{4E8F19F6-8A4B-4B25-849E-2BF514667834}" destId="{803B1F46-35FA-476B-A601-05E011A9440D}" srcOrd="8" destOrd="0" presId="urn:microsoft.com/office/officeart/2018/2/layout/IconVerticalSolidList"/>
    <dgm:cxn modelId="{07AD16E1-0927-42AC-8F3D-827D65440EFA}" type="presParOf" srcId="{803B1F46-35FA-476B-A601-05E011A9440D}" destId="{E0963767-7039-45E3-BD38-BD620FE99FAC}" srcOrd="0" destOrd="0" presId="urn:microsoft.com/office/officeart/2018/2/layout/IconVerticalSolidList"/>
    <dgm:cxn modelId="{9B5BE651-F9EC-4DF3-9398-7BD38217CC1C}" type="presParOf" srcId="{803B1F46-35FA-476B-A601-05E011A9440D}" destId="{80D88C41-D32A-4C68-B2FA-F4038A54483A}" srcOrd="1" destOrd="0" presId="urn:microsoft.com/office/officeart/2018/2/layout/IconVerticalSolidList"/>
    <dgm:cxn modelId="{AA8BE4B8-9456-4415-9C22-70E906340B99}" type="presParOf" srcId="{803B1F46-35FA-476B-A601-05E011A9440D}" destId="{B4FB9277-9EE1-409A-9D2A-5EC646E85A61}" srcOrd="2" destOrd="0" presId="urn:microsoft.com/office/officeart/2018/2/layout/IconVerticalSolidList"/>
    <dgm:cxn modelId="{04FA0FB7-9652-414D-B092-E335D7B0D57C}" type="presParOf" srcId="{803B1F46-35FA-476B-A601-05E011A9440D}" destId="{ADB864AC-1F02-4FD2-A6BE-FB16B8CA2E7A}" srcOrd="3" destOrd="0" presId="urn:microsoft.com/office/officeart/2018/2/layout/IconVerticalSolidList"/>
    <dgm:cxn modelId="{2ED17C7C-2E17-43D0-B854-6AB42A36ECD5}" type="presParOf" srcId="{4E8F19F6-8A4B-4B25-849E-2BF514667834}" destId="{75F74E9B-76E1-408D-9D1B-666E0410CE0A}" srcOrd="9" destOrd="0" presId="urn:microsoft.com/office/officeart/2018/2/layout/IconVerticalSolidList"/>
    <dgm:cxn modelId="{F5BBBEF3-BD6C-4FA6-B731-271AA868E605}" type="presParOf" srcId="{4E8F19F6-8A4B-4B25-849E-2BF514667834}" destId="{3675EA7E-5099-4C2C-A9CB-2C2F49D20EFE}" srcOrd="10" destOrd="0" presId="urn:microsoft.com/office/officeart/2018/2/layout/IconVerticalSolidList"/>
    <dgm:cxn modelId="{FCDCBBEA-3AB2-4970-839F-B4CFBAF79DF5}" type="presParOf" srcId="{3675EA7E-5099-4C2C-A9CB-2C2F49D20EFE}" destId="{8DFF6831-9B59-4742-9D37-5CFA5BD68D08}" srcOrd="0" destOrd="0" presId="urn:microsoft.com/office/officeart/2018/2/layout/IconVerticalSolidList"/>
    <dgm:cxn modelId="{634C1CAA-05FE-44F6-B4AC-A2BF999EAD31}" type="presParOf" srcId="{3675EA7E-5099-4C2C-A9CB-2C2F49D20EFE}" destId="{2E10FC7A-916D-4C87-A72B-2DE27C9B57CE}" srcOrd="1" destOrd="0" presId="urn:microsoft.com/office/officeart/2018/2/layout/IconVerticalSolidList"/>
    <dgm:cxn modelId="{662493FD-567D-4B58-9C4E-24153C798B12}" type="presParOf" srcId="{3675EA7E-5099-4C2C-A9CB-2C2F49D20EFE}" destId="{CA880EDA-C4BC-43A2-B2EF-0835DE980BBD}" srcOrd="2" destOrd="0" presId="urn:microsoft.com/office/officeart/2018/2/layout/IconVerticalSolidList"/>
    <dgm:cxn modelId="{9CACA10A-2568-4C52-936E-FF4DF1D5C4E3}" type="presParOf" srcId="{3675EA7E-5099-4C2C-A9CB-2C2F49D20EFE}" destId="{50A7651D-0284-4577-B9C9-4331D18A25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FE9E6-4B34-4E8E-B233-8296E7097907}">
      <dsp:nvSpPr>
        <dsp:cNvPr id="0" name=""/>
        <dsp:cNvSpPr/>
      </dsp:nvSpPr>
      <dsp:spPr>
        <a:xfrm rot="16200000">
          <a:off x="-1761177" y="2806497"/>
          <a:ext cx="4226560" cy="60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5584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Características</a:t>
          </a:r>
        </a:p>
      </dsp:txBody>
      <dsp:txXfrm>
        <a:off x="-1761177" y="2806497"/>
        <a:ext cx="4226560" cy="607275"/>
      </dsp:txXfrm>
    </dsp:sp>
    <dsp:sp modelId="{5A03DB96-0F49-4E80-A4B1-39CD75EE3725}">
      <dsp:nvSpPr>
        <dsp:cNvPr id="0" name=""/>
        <dsp:cNvSpPr/>
      </dsp:nvSpPr>
      <dsp:spPr>
        <a:xfrm>
          <a:off x="655740" y="996855"/>
          <a:ext cx="302487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35584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 dirty="0"/>
            <a:t>Alta dependencia de materias primas.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 dirty="0"/>
            <a:t>Producción masiva y consumo rápido.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 dirty="0"/>
            <a:t>Obsolescencia programada.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/>
            <a:t>Generación intensiva de residuos.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s-ES" sz="2200" kern="1200"/>
            <a:t>Poca reutilización o reciclaje.</a:t>
          </a:r>
        </a:p>
      </dsp:txBody>
      <dsp:txXfrm>
        <a:off x="655740" y="996855"/>
        <a:ext cx="3024878" cy="4226560"/>
      </dsp:txXfrm>
    </dsp:sp>
    <dsp:sp modelId="{6A44BDE2-432F-4BED-A78F-FA05CB999E31}">
      <dsp:nvSpPr>
        <dsp:cNvPr id="0" name=""/>
        <dsp:cNvSpPr/>
      </dsp:nvSpPr>
      <dsp:spPr>
        <a:xfrm>
          <a:off x="48464" y="195251"/>
          <a:ext cx="1214551" cy="1214551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8000" r="-8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97EAA5-6D2C-4670-B409-DC9595A47936}">
      <dsp:nvSpPr>
        <dsp:cNvPr id="0" name=""/>
        <dsp:cNvSpPr/>
      </dsp:nvSpPr>
      <dsp:spPr>
        <a:xfrm rot="16200000">
          <a:off x="2637739" y="2806497"/>
          <a:ext cx="4226560" cy="6072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535584" bIns="0" numCol="1" spcCol="1270" anchor="t" anchorCtr="0">
          <a:noAutofit/>
        </a:bodyPr>
        <a:lstStyle/>
        <a:p>
          <a:pPr marL="0" lvl="0" indent="0" algn="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/>
            <a:t>Consecuencias</a:t>
          </a:r>
        </a:p>
      </dsp:txBody>
      <dsp:txXfrm>
        <a:off x="2637739" y="2806497"/>
        <a:ext cx="4226560" cy="607275"/>
      </dsp:txXfrm>
    </dsp:sp>
    <dsp:sp modelId="{9F53EA24-7500-40F3-A166-B82832D63142}">
      <dsp:nvSpPr>
        <dsp:cNvPr id="0" name=""/>
        <dsp:cNvSpPr/>
      </dsp:nvSpPr>
      <dsp:spPr>
        <a:xfrm>
          <a:off x="5054657" y="996855"/>
          <a:ext cx="3024878" cy="422656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535584" rIns="199136" bIns="199136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200" kern="1200" dirty="0"/>
            <a:t>Agotamiento de recursos.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200" kern="1200"/>
            <a:t>Cambio climático.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200" kern="1200"/>
            <a:t>Acumulación de residuos.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200" kern="1200"/>
            <a:t>Modelo </a:t>
          </a:r>
          <a:r>
            <a:rPr lang="es-ES" sz="2200" b="1" kern="1200"/>
            <a:t>insostenible</a:t>
          </a:r>
          <a:r>
            <a:rPr lang="es-ES" sz="2200" kern="1200"/>
            <a:t> a largo plazo.</a:t>
          </a:r>
        </a:p>
      </dsp:txBody>
      <dsp:txXfrm>
        <a:off x="5054657" y="996855"/>
        <a:ext cx="3024878" cy="4226560"/>
      </dsp:txXfrm>
    </dsp:sp>
    <dsp:sp modelId="{A5AF0A41-1F23-4B85-9BA2-7FB3D0C52445}">
      <dsp:nvSpPr>
        <dsp:cNvPr id="0" name=""/>
        <dsp:cNvSpPr/>
      </dsp:nvSpPr>
      <dsp:spPr>
        <a:xfrm>
          <a:off x="4447381" y="195251"/>
          <a:ext cx="1214551" cy="1214551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3000" r="-13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D22CCC-43CF-40AA-B9CA-40C99B7775BC}">
      <dsp:nvSpPr>
        <dsp:cNvPr id="0" name=""/>
        <dsp:cNvSpPr/>
      </dsp:nvSpPr>
      <dsp:spPr>
        <a:xfrm>
          <a:off x="0" y="14672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Alternativa al modelo lineal: imita los ciclos naturales, donde nada se desperdicia.</a:t>
          </a:r>
          <a:endParaRPr lang="en-US" sz="1900" kern="1200"/>
        </a:p>
      </dsp:txBody>
      <dsp:txXfrm>
        <a:off x="38049" y="52721"/>
        <a:ext cx="6552706" cy="703341"/>
      </dsp:txXfrm>
    </dsp:sp>
    <dsp:sp modelId="{462B210D-7845-47EE-8A5C-319D44543F72}">
      <dsp:nvSpPr>
        <dsp:cNvPr id="0" name=""/>
        <dsp:cNvSpPr/>
      </dsp:nvSpPr>
      <dsp:spPr>
        <a:xfrm>
          <a:off x="0" y="848831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-592857"/>
                <a:satOff val="2840"/>
                <a:lumOff val="2627"/>
                <a:alphaOff val="0"/>
                <a:tint val="96000"/>
                <a:lumMod val="100000"/>
              </a:schemeClr>
            </a:gs>
            <a:gs pos="78000">
              <a:schemeClr val="accent2">
                <a:hueOff val="-592857"/>
                <a:satOff val="2840"/>
                <a:lumOff val="262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Mantiene el valor de productos y recursos el mayor tiempo posible.</a:t>
          </a:r>
          <a:endParaRPr lang="en-US" sz="1900" kern="1200"/>
        </a:p>
      </dsp:txBody>
      <dsp:txXfrm>
        <a:off x="38049" y="886880"/>
        <a:ext cx="6552706" cy="703341"/>
      </dsp:txXfrm>
    </dsp:sp>
    <dsp:sp modelId="{F8DE4448-694F-4D21-B24C-DF963F0740AE}">
      <dsp:nvSpPr>
        <dsp:cNvPr id="0" name=""/>
        <dsp:cNvSpPr/>
      </dsp:nvSpPr>
      <dsp:spPr>
        <a:xfrm>
          <a:off x="0" y="1682991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-1185714"/>
                <a:satOff val="5680"/>
                <a:lumOff val="5255"/>
                <a:alphaOff val="0"/>
                <a:tint val="96000"/>
                <a:lumMod val="100000"/>
              </a:schemeClr>
            </a:gs>
            <a:gs pos="78000">
              <a:schemeClr val="accent2">
                <a:hueOff val="-1185714"/>
                <a:satOff val="5680"/>
                <a:lumOff val="525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Minimiza la generación de residuos.</a:t>
          </a:r>
          <a:endParaRPr lang="en-US" sz="1900" kern="1200"/>
        </a:p>
      </dsp:txBody>
      <dsp:txXfrm>
        <a:off x="38049" y="1721040"/>
        <a:ext cx="6552706" cy="703341"/>
      </dsp:txXfrm>
    </dsp:sp>
    <dsp:sp modelId="{E4401CB5-62D2-4232-984A-46B31BE56526}">
      <dsp:nvSpPr>
        <dsp:cNvPr id="0" name=""/>
        <dsp:cNvSpPr/>
      </dsp:nvSpPr>
      <dsp:spPr>
        <a:xfrm>
          <a:off x="0" y="2517150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-1778572"/>
                <a:satOff val="8520"/>
                <a:lumOff val="7882"/>
                <a:alphaOff val="0"/>
                <a:tint val="96000"/>
                <a:lumMod val="100000"/>
              </a:schemeClr>
            </a:gs>
            <a:gs pos="78000">
              <a:schemeClr val="accent2">
                <a:hueOff val="-1778572"/>
                <a:satOff val="8520"/>
                <a:lumOff val="788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Contribuye a una economía sostenible, descarbonizada, eficiente y competitiva.</a:t>
          </a:r>
          <a:endParaRPr lang="en-US" sz="1900" kern="1200"/>
        </a:p>
      </dsp:txBody>
      <dsp:txXfrm>
        <a:off x="38049" y="2555199"/>
        <a:ext cx="6552706" cy="703341"/>
      </dsp:txXfrm>
    </dsp:sp>
    <dsp:sp modelId="{AF02AC90-C73C-4D35-8C7C-241B0B9C9FCD}">
      <dsp:nvSpPr>
        <dsp:cNvPr id="0" name=""/>
        <dsp:cNvSpPr/>
      </dsp:nvSpPr>
      <dsp:spPr>
        <a:xfrm>
          <a:off x="0" y="3351309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-2371429"/>
                <a:satOff val="11360"/>
                <a:lumOff val="10510"/>
                <a:alphaOff val="0"/>
                <a:tint val="96000"/>
                <a:lumMod val="100000"/>
              </a:schemeClr>
            </a:gs>
            <a:gs pos="78000">
              <a:schemeClr val="accent2">
                <a:hueOff val="-2371429"/>
                <a:satOff val="11360"/>
                <a:lumOff val="1051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Promueve el desarrollo económico en equilibrio con el medio ambiente.</a:t>
          </a:r>
          <a:endParaRPr lang="en-US" sz="1900" kern="1200"/>
        </a:p>
      </dsp:txBody>
      <dsp:txXfrm>
        <a:off x="38049" y="3389358"/>
        <a:ext cx="6552706" cy="703341"/>
      </dsp:txXfrm>
    </dsp:sp>
    <dsp:sp modelId="{E79A496B-3729-4F24-948C-B1AF65CF972F}">
      <dsp:nvSpPr>
        <dsp:cNvPr id="0" name=""/>
        <dsp:cNvSpPr/>
      </dsp:nvSpPr>
      <dsp:spPr>
        <a:xfrm>
          <a:off x="0" y="4185469"/>
          <a:ext cx="6628804" cy="7794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📌 Fuente: MITECO – Ministerio para la Transición Ecológica y el Reto Demográfico</a:t>
          </a:r>
          <a:endParaRPr lang="en-US" sz="1900" kern="1200"/>
        </a:p>
      </dsp:txBody>
      <dsp:txXfrm>
        <a:off x="38049" y="4223518"/>
        <a:ext cx="6552706" cy="7033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A9133-08B8-4926-8F45-DD57989F82BC}">
      <dsp:nvSpPr>
        <dsp:cNvPr id="0" name=""/>
        <dsp:cNvSpPr/>
      </dsp:nvSpPr>
      <dsp:spPr>
        <a:xfrm>
          <a:off x="0" y="1324"/>
          <a:ext cx="9618133" cy="5642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F082B6-64E8-4AFA-AB37-2A90F1E09EEA}">
      <dsp:nvSpPr>
        <dsp:cNvPr id="0" name=""/>
        <dsp:cNvSpPr/>
      </dsp:nvSpPr>
      <dsp:spPr>
        <a:xfrm>
          <a:off x="170686" y="128281"/>
          <a:ext cx="310339" cy="31033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23665B-1FF5-4E96-A3AC-0FDB8ABA0484}">
      <dsp:nvSpPr>
        <dsp:cNvPr id="0" name=""/>
        <dsp:cNvSpPr/>
      </dsp:nvSpPr>
      <dsp:spPr>
        <a:xfrm>
          <a:off x="651712" y="132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♻️ Eco-diseño: productos pensados para reutilizar, reparar o reciclar.</a:t>
          </a:r>
          <a:endParaRPr lang="en-US" sz="1800" kern="1200"/>
        </a:p>
      </dsp:txBody>
      <dsp:txXfrm>
        <a:off x="651712" y="1324"/>
        <a:ext cx="8966420" cy="564252"/>
      </dsp:txXfrm>
    </dsp:sp>
    <dsp:sp modelId="{B8DDEE52-FBEF-401C-8E7B-0066A6966473}">
      <dsp:nvSpPr>
        <dsp:cNvPr id="0" name=""/>
        <dsp:cNvSpPr/>
      </dsp:nvSpPr>
      <dsp:spPr>
        <a:xfrm>
          <a:off x="0" y="706640"/>
          <a:ext cx="9618133" cy="56425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126F-3196-4F53-89AC-3992F1B7202F}">
      <dsp:nvSpPr>
        <dsp:cNvPr id="0" name=""/>
        <dsp:cNvSpPr/>
      </dsp:nvSpPr>
      <dsp:spPr>
        <a:xfrm>
          <a:off x="170686" y="833597"/>
          <a:ext cx="310339" cy="31033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CB945D-0AF9-48A0-875D-9FA87222FD7F}">
      <dsp:nvSpPr>
        <dsp:cNvPr id="0" name=""/>
        <dsp:cNvSpPr/>
      </dsp:nvSpPr>
      <dsp:spPr>
        <a:xfrm>
          <a:off x="651712" y="706640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🔁 Reutilización: alargar la vida útil de los productos.</a:t>
          </a:r>
          <a:endParaRPr lang="en-US" sz="1800" kern="1200"/>
        </a:p>
      </dsp:txBody>
      <dsp:txXfrm>
        <a:off x="651712" y="706640"/>
        <a:ext cx="8966420" cy="564252"/>
      </dsp:txXfrm>
    </dsp:sp>
    <dsp:sp modelId="{CE7A8048-67B3-4CDA-9EBC-97FDFC06B9B8}">
      <dsp:nvSpPr>
        <dsp:cNvPr id="0" name=""/>
        <dsp:cNvSpPr/>
      </dsp:nvSpPr>
      <dsp:spPr>
        <a:xfrm>
          <a:off x="0" y="1411956"/>
          <a:ext cx="9618133" cy="56425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DD6C97-5D28-48E6-B7B0-DEA2BAA11A2E}">
      <dsp:nvSpPr>
        <dsp:cNvPr id="0" name=""/>
        <dsp:cNvSpPr/>
      </dsp:nvSpPr>
      <dsp:spPr>
        <a:xfrm>
          <a:off x="170686" y="1538913"/>
          <a:ext cx="310339" cy="31033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C9AD28-2DD2-4AAC-806A-7EFA2300B198}">
      <dsp:nvSpPr>
        <dsp:cNvPr id="0" name=""/>
        <dsp:cNvSpPr/>
      </dsp:nvSpPr>
      <dsp:spPr>
        <a:xfrm>
          <a:off x="651712" y="1411956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🛠️ Reparación y reacondicionamiento: dar nueva vida a productos averiados.</a:t>
          </a:r>
          <a:endParaRPr lang="en-US" sz="1800" kern="1200"/>
        </a:p>
      </dsp:txBody>
      <dsp:txXfrm>
        <a:off x="651712" y="1411956"/>
        <a:ext cx="8966420" cy="564252"/>
      </dsp:txXfrm>
    </dsp:sp>
    <dsp:sp modelId="{A4920E15-79DF-4B6A-88AE-C339EEF4B3AF}">
      <dsp:nvSpPr>
        <dsp:cNvPr id="0" name=""/>
        <dsp:cNvSpPr/>
      </dsp:nvSpPr>
      <dsp:spPr>
        <a:xfrm>
          <a:off x="0" y="2117272"/>
          <a:ext cx="9618133" cy="56425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F9506F-5918-482F-9D23-8C2AAEB2F8F2}">
      <dsp:nvSpPr>
        <dsp:cNvPr id="0" name=""/>
        <dsp:cNvSpPr/>
      </dsp:nvSpPr>
      <dsp:spPr>
        <a:xfrm>
          <a:off x="170686" y="2244229"/>
          <a:ext cx="310339" cy="31033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F638E-74A9-473A-9EAB-DD4197CC2EA1}">
      <dsp:nvSpPr>
        <dsp:cNvPr id="0" name=""/>
        <dsp:cNvSpPr/>
      </dsp:nvSpPr>
      <dsp:spPr>
        <a:xfrm>
          <a:off x="651712" y="2117272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🔄 Reciclaje: transformar materiales para nuevos usos.</a:t>
          </a:r>
          <a:endParaRPr lang="en-US" sz="1800" kern="1200"/>
        </a:p>
      </dsp:txBody>
      <dsp:txXfrm>
        <a:off x="651712" y="2117272"/>
        <a:ext cx="8966420" cy="564252"/>
      </dsp:txXfrm>
    </dsp:sp>
    <dsp:sp modelId="{E0963767-7039-45E3-BD38-BD620FE99FAC}">
      <dsp:nvSpPr>
        <dsp:cNvPr id="0" name=""/>
        <dsp:cNvSpPr/>
      </dsp:nvSpPr>
      <dsp:spPr>
        <a:xfrm>
          <a:off x="0" y="2822588"/>
          <a:ext cx="9618133" cy="56425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D88C41-D32A-4C68-B2FA-F4038A54483A}">
      <dsp:nvSpPr>
        <dsp:cNvPr id="0" name=""/>
        <dsp:cNvSpPr/>
      </dsp:nvSpPr>
      <dsp:spPr>
        <a:xfrm>
          <a:off x="170686" y="2949545"/>
          <a:ext cx="310339" cy="31033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B864AC-1F02-4FD2-A6BE-FB16B8CA2E7A}">
      <dsp:nvSpPr>
        <dsp:cNvPr id="0" name=""/>
        <dsp:cNvSpPr/>
      </dsp:nvSpPr>
      <dsp:spPr>
        <a:xfrm>
          <a:off x="651712" y="2822588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🤝 Uso compartido: alquiler o plataformas colaborativas (ej. Wallapop, BlaBlaCar).</a:t>
          </a:r>
          <a:endParaRPr lang="en-US" sz="1800" kern="1200"/>
        </a:p>
      </dsp:txBody>
      <dsp:txXfrm>
        <a:off x="651712" y="2822588"/>
        <a:ext cx="8966420" cy="564252"/>
      </dsp:txXfrm>
    </dsp:sp>
    <dsp:sp modelId="{8DFF6831-9B59-4742-9D37-5CFA5BD68D08}">
      <dsp:nvSpPr>
        <dsp:cNvPr id="0" name=""/>
        <dsp:cNvSpPr/>
      </dsp:nvSpPr>
      <dsp:spPr>
        <a:xfrm>
          <a:off x="0" y="3527904"/>
          <a:ext cx="9618133" cy="56425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10FC7A-916D-4C87-A72B-2DE27C9B57CE}">
      <dsp:nvSpPr>
        <dsp:cNvPr id="0" name=""/>
        <dsp:cNvSpPr/>
      </dsp:nvSpPr>
      <dsp:spPr>
        <a:xfrm>
          <a:off x="170686" y="3654861"/>
          <a:ext cx="310339" cy="31033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A7651D-0284-4577-B9C9-4331D18A2542}">
      <dsp:nvSpPr>
        <dsp:cNvPr id="0" name=""/>
        <dsp:cNvSpPr/>
      </dsp:nvSpPr>
      <dsp:spPr>
        <a:xfrm>
          <a:off x="651712" y="3527904"/>
          <a:ext cx="8966420" cy="5642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717" tIns="59717" rIns="59717" bIns="5971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🌱 Energía renovable: uso de fuentes limpias en los procesos productivos.</a:t>
          </a:r>
          <a:endParaRPr lang="en-US" sz="1800" kern="1200"/>
        </a:p>
      </dsp:txBody>
      <dsp:txXfrm>
        <a:off x="651712" y="3527904"/>
        <a:ext cx="8966420" cy="5642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8702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6609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82186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511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093850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3354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4300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5762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239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272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62817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96335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035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7251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81194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6013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63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  <p:sldLayoutId id="2147483765" r:id="rId13"/>
    <p:sldLayoutId id="2147483766" r:id="rId14"/>
    <p:sldLayoutId id="2147483767" r:id="rId15"/>
    <p:sldLayoutId id="2147483768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ointeligencia.com/2020/06/economia-circular-trabajo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pixabay.com/es/reciclaje-personajes-residuos-1341372/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327F1-41DE-3E6F-3796-3323A4C73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969" y="4473227"/>
            <a:ext cx="8288032" cy="109664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3700" b="1" dirty="0"/>
              <a:t>Tema 1. Economía Circular y Lineal</a:t>
            </a:r>
            <a:endParaRPr lang="es-ES" sz="37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2F65FE7-8ECD-D411-B8C9-BCAB22EF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5969" y="5569874"/>
            <a:ext cx="8288032" cy="701677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s-ES" sz="1700"/>
              <a:t>DIGITALIZACIÓN APLICADA A LOS SECTORES PRODUCTIVOS.</a:t>
            </a:r>
          </a:p>
          <a:p>
            <a:pPr algn="l">
              <a:lnSpc>
                <a:spcPct val="90000"/>
              </a:lnSpc>
            </a:pPr>
            <a:r>
              <a:rPr lang="es-ES" sz="1700"/>
              <a:t>CFGM SISTEMAS MICROINFORMÁTICOS Y REDES.</a:t>
            </a:r>
          </a:p>
        </p:txBody>
      </p:sp>
      <p:pic>
        <p:nvPicPr>
          <p:cNvPr id="5" name="Imagen 4" descr="Imagen que contiene rueda, cd">
            <a:extLst>
              <a:ext uri="{FF2B5EF4-FFF2-40B4-BE49-F238E27FC236}">
                <a16:creationId xmlns:a16="http://schemas.microsoft.com/office/drawing/2014/main" id="{E5249607-3685-BE07-B28E-68B5AEAD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611" r="2" b="18103"/>
          <a:stretch>
            <a:fillRect/>
          </a:stretch>
        </p:blipFill>
        <p:spPr>
          <a:xfrm>
            <a:off x="677334" y="468621"/>
            <a:ext cx="8274669" cy="3635025"/>
          </a:xfrm>
          <a:custGeom>
            <a:avLst/>
            <a:gdLst/>
            <a:ahLst/>
            <a:cxnLst/>
            <a:rect l="l" t="t" r="r" b="b"/>
            <a:pathLst>
              <a:path w="8274669" h="3635025">
                <a:moveTo>
                  <a:pt x="540554" y="0"/>
                </a:moveTo>
                <a:lnTo>
                  <a:pt x="8274669" y="0"/>
                </a:lnTo>
                <a:lnTo>
                  <a:pt x="8274669" y="3635025"/>
                </a:lnTo>
                <a:lnTo>
                  <a:pt x="0" y="3635025"/>
                </a:lnTo>
                <a:close/>
              </a:path>
            </a:pathLst>
          </a:cu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87B905C-7C23-FB0A-FD0D-852F4BB26227}"/>
              </a:ext>
            </a:extLst>
          </p:cNvPr>
          <p:cNvSpPr txBox="1"/>
          <p:nvPr/>
        </p:nvSpPr>
        <p:spPr>
          <a:xfrm>
            <a:off x="9615654" y="6657945"/>
            <a:ext cx="257634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s-ES" sz="700">
                <a:solidFill>
                  <a:srgbClr val="FFFFFF"/>
                </a:solidFill>
                <a:hlinkClick r:id="rId3" tooltip="https://www.ecointeligencia.com/2020/06/economia-circular-trabajo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Esta foto</a:t>
            </a:r>
            <a:r>
              <a:rPr lang="es-ES" sz="700">
                <a:solidFill>
                  <a:srgbClr val="FFFFFF"/>
                </a:solidFill>
              </a:rPr>
              <a:t> de Autor desconocido está bajo licencia </a:t>
            </a:r>
            <a:r>
              <a:rPr lang="es-ES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</a:t>
            </a:r>
            <a:endParaRPr lang="es-E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80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8B9E3-0D46-AF1C-6709-0C07E9F06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562" y="609600"/>
            <a:ext cx="6424440" cy="1320800"/>
          </a:xfrm>
        </p:spPr>
        <p:txBody>
          <a:bodyPr>
            <a:normAutofit/>
          </a:bodyPr>
          <a:lstStyle/>
          <a:p>
            <a:r>
              <a:rPr lang="es-ES" b="1" dirty="0"/>
              <a:t>¿Qué es la Economía Lineal?</a:t>
            </a:r>
            <a:endParaRPr lang="es-ES" dirty="0"/>
          </a:p>
        </p:txBody>
      </p:sp>
      <p:pic>
        <p:nvPicPr>
          <p:cNvPr id="5" name="Picture 4" descr="Construcción ecológica en un campo de maíz">
            <a:extLst>
              <a:ext uri="{FF2B5EF4-FFF2-40B4-BE49-F238E27FC236}">
                <a16:creationId xmlns:a16="http://schemas.microsoft.com/office/drawing/2014/main" id="{2B5AB790-47F5-0FA1-E8A7-1C30293AE2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02" r="41026" b="1"/>
          <a:stretch>
            <a:fillRect/>
          </a:stretch>
        </p:blipFill>
        <p:spPr>
          <a:xfrm>
            <a:off x="20" y="10"/>
            <a:ext cx="2734036" cy="6867719"/>
          </a:xfrm>
          <a:custGeom>
            <a:avLst/>
            <a:gdLst/>
            <a:ahLst/>
            <a:cxnLst/>
            <a:rect l="l" t="t" r="r" b="b"/>
            <a:pathLst>
              <a:path w="2734056" h="6858000">
                <a:moveTo>
                  <a:pt x="0" y="0"/>
                </a:moveTo>
                <a:lnTo>
                  <a:pt x="1674254" y="0"/>
                </a:lnTo>
                <a:lnTo>
                  <a:pt x="2734056" y="6850199"/>
                </a:lnTo>
                <a:lnTo>
                  <a:pt x="2734056" y="6858000"/>
                </a:lnTo>
                <a:lnTo>
                  <a:pt x="461457" y="6858000"/>
                </a:lnTo>
                <a:lnTo>
                  <a:pt x="0" y="4134118"/>
                </a:lnTo>
                <a:close/>
              </a:path>
            </a:pathLst>
          </a:custGeom>
        </p:spPr>
      </p:pic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EB6743CF-E74B-4A3C-A785-599069DB8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13201"/>
            <a:ext cx="476655" cy="2844800"/>
          </a:xfrm>
          <a:prstGeom prst="triangle">
            <a:avLst>
              <a:gd name="adj" fmla="val 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C04140-66D4-B568-9B51-217CDAF3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562" y="2160589"/>
            <a:ext cx="6424440" cy="3880773"/>
          </a:xfrm>
        </p:spPr>
        <p:txBody>
          <a:bodyPr>
            <a:normAutofit/>
          </a:bodyPr>
          <a:lstStyle/>
          <a:p>
            <a:r>
              <a:rPr lang="es-ES" dirty="0"/>
              <a:t>Modelo tradicional de producción y consumo desde la Revolución Industrial.</a:t>
            </a:r>
          </a:p>
          <a:p>
            <a:r>
              <a:rPr lang="es-ES" dirty="0"/>
              <a:t>Basado en el ciclo:</a:t>
            </a:r>
          </a:p>
          <a:p>
            <a:r>
              <a:rPr lang="es-ES" dirty="0"/>
              <a:t>Extraer → Producir → Consumir → Desechar</a:t>
            </a:r>
          </a:p>
          <a:p>
            <a:r>
              <a:rPr lang="es-ES" dirty="0"/>
              <a:t>Utiliza recursos naturales (muchos no renovables) para fabricar productos de vida corta.</a:t>
            </a:r>
          </a:p>
          <a:p>
            <a:r>
              <a:rPr lang="es-ES" dirty="0"/>
              <a:t>Tras su uso, los productos se desechan, generando residuos sin aprovechar materiales.</a:t>
            </a:r>
          </a:p>
        </p:txBody>
      </p:sp>
    </p:spTree>
    <p:extLst>
      <p:ext uri="{BB962C8B-B14F-4D97-AF65-F5344CB8AC3E}">
        <p14:creationId xmlns:p14="http://schemas.microsoft.com/office/powerpoint/2010/main" val="129543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8EDE2-9A41-0748-5DC7-3925AED14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 y consecuencias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A1CD9F19-863D-36A5-D297-D0755D25B1B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8493911"/>
              </p:ext>
            </p:extLst>
          </p:nvPr>
        </p:nvGraphicFramePr>
        <p:xfrm>
          <a:off x="1146002" y="108542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495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BBF931-B339-FB3F-BD68-DF40DD8CA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978" y="518356"/>
            <a:ext cx="3429001" cy="2298927"/>
          </a:xfrm>
        </p:spPr>
        <p:txBody>
          <a:bodyPr anchor="ctr">
            <a:normAutofit/>
          </a:bodyPr>
          <a:lstStyle/>
          <a:p>
            <a:r>
              <a:rPr lang="es-ES" sz="4400"/>
              <a:t>¿Qué es la Economía Circular?</a:t>
            </a:r>
            <a:endParaRPr lang="es-ES" sz="4400" dirty="0"/>
          </a:p>
        </p:txBody>
      </p:sp>
      <p:grpSp>
        <p:nvGrpSpPr>
          <p:cNvPr id="23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E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Marcador de contenido 2">
            <a:extLst>
              <a:ext uri="{FF2B5EF4-FFF2-40B4-BE49-F238E27FC236}">
                <a16:creationId xmlns:a16="http://schemas.microsoft.com/office/drawing/2014/main" id="{74A6CB88-5C47-098D-99C1-A60A548DF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6816261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 descr="Forma&#10;&#10;El contenido generado por IA puede ser incorrecto.">
            <a:extLst>
              <a:ext uri="{FF2B5EF4-FFF2-40B4-BE49-F238E27FC236}">
                <a16:creationId xmlns:a16="http://schemas.microsoft.com/office/drawing/2014/main" id="{066CB9B8-054A-7F49-4453-51F0DDFB17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261082" y="3182073"/>
            <a:ext cx="2897715" cy="28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02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A4AADD-43E4-D7A8-9DD4-9C3701221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s-ES" dirty="0"/>
              <a:t>Principios de la Economía Circular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3ADB9A9-ADFC-F69D-4AB2-CA385DD98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936707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67704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B98C722-B022-4C49-9413-63C3ADD5AE1A}">
  <we:reference id="wa200007130" version="1.0.0.1" store="es-ES" storeType="OMEX"/>
  <we:alternateReferences>
    <we:reference id="WA200007130" version="1.0.0.1" store="WA200007130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1494</TotalTime>
  <Words>291</Words>
  <Application>Microsoft Office PowerPoint</Application>
  <PresentationFormat>Panorámica</PresentationFormat>
  <Paragraphs>36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Faceta</vt:lpstr>
      <vt:lpstr>Tema 1. Economía Circular y Lineal</vt:lpstr>
      <vt:lpstr>¿Qué es la Economía Lineal?</vt:lpstr>
      <vt:lpstr>Características y consecuencias</vt:lpstr>
      <vt:lpstr>¿Qué es la Economía Circular?</vt:lpstr>
      <vt:lpstr>Principios de la Economía Circular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Nuria Celis Nieto</dc:creator>
  <cp:lastModifiedBy>Nuria Celis Nieto</cp:lastModifiedBy>
  <cp:revision>1</cp:revision>
  <dcterms:created xsi:type="dcterms:W3CDTF">2025-07-13T16:01:36Z</dcterms:created>
  <dcterms:modified xsi:type="dcterms:W3CDTF">2025-07-14T16:55:42Z</dcterms:modified>
</cp:coreProperties>
</file>