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sldIdLst>
    <p:sldId id="256" r:id="rId2"/>
    <p:sldId id="296" r:id="rId3"/>
    <p:sldId id="297" r:id="rId4"/>
    <p:sldId id="314" r:id="rId5"/>
    <p:sldId id="315" r:id="rId6"/>
    <p:sldId id="316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57AF5EF-2D2C-46C0-9253-DFB3FB464235}">
          <p14:sldIdLst>
            <p14:sldId id="256"/>
            <p14:sldId id="296"/>
            <p14:sldId id="297"/>
            <p14:sldId id="314"/>
            <p14:sldId id="315"/>
            <p14:sldId id="316"/>
          </p14:sldIdLst>
        </p14:section>
        <p14:section name="Sección sin título" id="{9D61BBAC-79B6-428B-85CB-8421213A89E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6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AF1D6-995E-4A6F-9914-507B54D26760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68633-FC23-4A9D-8869-2FA24D47A8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30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974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74276"/>
            <a:ext cx="10325000" cy="43302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6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5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1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3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6CD207E-8BBC-07A8-D3E6-84D23DFB7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r>
              <a:rPr lang="es-ES" dirty="0"/>
              <a:t>TEMA 6.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08601-FF4A-8D87-3287-F6DD75E15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800355"/>
            <a:ext cx="5398649" cy="1643320"/>
          </a:xfrm>
        </p:spPr>
        <p:txBody>
          <a:bodyPr>
            <a:normAutofit/>
          </a:bodyPr>
          <a:lstStyle/>
          <a:p>
            <a:r>
              <a:rPr lang="es-ES" dirty="0"/>
              <a:t>PROGRAMACIÓN EN BASES DE DATOS.</a:t>
            </a:r>
          </a:p>
          <a:p>
            <a:r>
              <a:rPr lang="es-ES" dirty="0"/>
              <a:t>SESIÓN 5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Trama azul abstracta con números">
            <a:extLst>
              <a:ext uri="{FF2B5EF4-FFF2-40B4-BE49-F238E27FC236}">
                <a16:creationId xmlns:a16="http://schemas.microsoft.com/office/drawing/2014/main" id="{B10E7C1B-89E9-5C6F-B62D-0D7775EA0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04" r="2" b="29754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118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2C54B-5D1D-C178-85B7-251D36D8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cs typeface="Arial"/>
                <a:sym typeface="Arial"/>
              </a:rPr>
              <a:t>4.- Desarrollo de funciones</a:t>
            </a:r>
            <a:endParaRPr lang="es-ES" sz="3600" b="1" dirty="0">
              <a:latin typeface="Arial"/>
              <a:cs typeface="Arial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B8ACA-37BA-2AD3-B552-1E58BCCA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funciones son rutinas compuestas por varias instrucciones SQL que devuelven un resultado. 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Respecto de los procedimientos, las funciones presentan las siguientes diferencias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funciones 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devuelven siempre un dato 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través de una instrucción 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RETURN.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dato se corresponde con un tipo declarado para la función.</a:t>
            </a:r>
            <a:endParaRPr lang="es-ES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funciones no pueden trabajar con parámetros OUT o INOUT.</a:t>
            </a:r>
            <a:endParaRPr lang="es-ES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funciones son llamadas a 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ejecución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 igual que las funciones propias de MySQL, 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escribiendo su nombre y la lista de parámetros pasados a la función encerrados entre paréntesis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Por tanto, no usa una instrucción de llamada como la instrucción CALL de llamada a los procedimientos.</a:t>
            </a:r>
            <a:endParaRPr lang="es-ES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funciones podrán ser llamadas desde cualquier instrucción SQL como SELECT, UPDATE, INSERT, DELETE. Los procedimientos nunca pueden ser llamados a ejecución dentro de otra instrucción.</a:t>
            </a:r>
            <a:endParaRPr lang="es-ES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una función no se puede usar SELECT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salvo cuando lo devuelto se asigna en una variable.</a:t>
            </a:r>
            <a:endParaRPr lang="es-ES"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/>
            <a:endParaRPr lang="es-ES" b="1" dirty="0">
              <a:latin typeface="Calibri"/>
              <a:cs typeface="Calibri"/>
              <a:sym typeface="Calibri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845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82EBC-C182-359B-EC13-75F87D5F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4.- Desarrollo de funciones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82A45-6C59-2D2F-28B9-B60D7776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74276"/>
            <a:ext cx="10324999" cy="4330291"/>
          </a:xfrm>
        </p:spPr>
        <p:txBody>
          <a:bodyPr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 para crear una función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FUNCTION 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nomFuncion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([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parametro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[,...]]) RETURNS tipo [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caracteristica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...]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CuerpoRutina</a:t>
            </a:r>
            <a:endParaRPr lang="es-ES"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respecto a los procedimientos, es nueva la cláusula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tipo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sirve para indicar el tipo de dato resultado que devuelve la función. 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devolver un resultado, la función debe incluir dentro del cuerpo de la rutina, la instrucción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expresion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debiendo ser expresión del mismo tipo que la función. 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689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3053A-A964-FCDC-C3BB-66E5818F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4.- Desarrollo de funciones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68EB7-BF50-F32D-954D-DD15ED62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1: </a:t>
            </a:r>
            <a:r>
              <a:rPr lang="es-ES" sz="200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una función que devuelve si un número entero es par o impar.</a:t>
            </a:r>
            <a:endParaRPr lang="es-ES" sz="2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ES"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DD0EC8-DEE8-B410-CBBB-78237372F560}"/>
              </a:ext>
            </a:extLst>
          </p:cNvPr>
          <p:cNvSpPr txBox="1"/>
          <p:nvPr/>
        </p:nvSpPr>
        <p:spPr>
          <a:xfrm>
            <a:off x="856388" y="2167116"/>
            <a:ext cx="4997191" cy="25237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FUNCTION  par (n INT) 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RETURNS BOOLEAN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if n%2=0 then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	RETURN true;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else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RETURN false;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end if;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;</a:t>
            </a:r>
          </a:p>
          <a:p>
            <a:endParaRPr lang="es-E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52BA339-7316-D3C0-87CC-ED5A8D6365D7}"/>
              </a:ext>
            </a:extLst>
          </p:cNvPr>
          <p:cNvSpPr txBox="1"/>
          <p:nvPr/>
        </p:nvSpPr>
        <p:spPr>
          <a:xfrm>
            <a:off x="6338423" y="3905125"/>
            <a:ext cx="4997191" cy="15388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par(7);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@p=par(7);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@p=par((select count(*) from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));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count(*) from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par(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numcontrato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)=true;</a:t>
            </a:r>
          </a:p>
          <a:p>
            <a:endParaRPr lang="es-E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342D258-DAD4-524E-CF81-4FC68C8804B6}"/>
              </a:ext>
            </a:extLst>
          </p:cNvPr>
          <p:cNvSpPr txBox="1">
            <a:spLocks/>
          </p:cNvSpPr>
          <p:nvPr/>
        </p:nvSpPr>
        <p:spPr>
          <a:xfrm>
            <a:off x="6224578" y="3112851"/>
            <a:ext cx="5111034" cy="364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de llamadas a la función par</a:t>
            </a:r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ES"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10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F78A-45C9-A9CD-D050-E13F598E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85" y="437002"/>
            <a:ext cx="10325000" cy="697496"/>
          </a:xfrm>
        </p:spPr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4.- Desarrollo de funciones</a:t>
            </a:r>
            <a:endParaRPr lang="es-ES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8F578D-2B63-80BF-E8F5-50443D31623B}"/>
              </a:ext>
            </a:extLst>
          </p:cNvPr>
          <p:cNvSpPr txBox="1"/>
          <p:nvPr/>
        </p:nvSpPr>
        <p:spPr>
          <a:xfrm>
            <a:off x="2457642" y="2375840"/>
            <a:ext cx="4997191" cy="4001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FUNCTION 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divisores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 INT) 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RETURNS INT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DECLARE d INT DEFAULT 0;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DECLARE c INT DEFAULT 0;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n &gt;0 THEN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WHILE d&lt;n DO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SET d=d+1;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		IF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n%d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 THEN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SET c=c+1;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END IF;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END WHILE;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IF;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c;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END;</a:t>
            </a:r>
          </a:p>
          <a:p>
            <a:endParaRPr lang="es-E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055FD31-77FB-07C3-2F4E-3A331FF33EEF}"/>
              </a:ext>
            </a:extLst>
          </p:cNvPr>
          <p:cNvSpPr txBox="1">
            <a:spLocks/>
          </p:cNvSpPr>
          <p:nvPr/>
        </p:nvSpPr>
        <p:spPr>
          <a:xfrm>
            <a:off x="784485" y="1315780"/>
            <a:ext cx="10308706" cy="697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2: </a:t>
            </a:r>
            <a:r>
              <a:rPr lang="es-E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una función para obtener cuantos divisores tiene un número entero positivo. Si el número fuese negativo o cero, devolverá que tiene cero divisores.</a:t>
            </a: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539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F78A-45C9-A9CD-D050-E13F598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4.- Desarrollo de funciones</a:t>
            </a:r>
            <a:endParaRPr lang="es-ES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8F578D-2B63-80BF-E8F5-50443D31623B}"/>
              </a:ext>
            </a:extLst>
          </p:cNvPr>
          <p:cNvSpPr txBox="1"/>
          <p:nvPr/>
        </p:nvSpPr>
        <p:spPr>
          <a:xfrm>
            <a:off x="784484" y="1875104"/>
            <a:ext cx="9778741" cy="43088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FUNCTION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es_primo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 INT) RETURNS BOOLEAN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DECLARE es BOOLEAN;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DECLARE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int;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n&gt;0 THEN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SET es=false;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SET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divisores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(n);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	IF 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=2 OR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=1) THEN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SET es=true;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END IF;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END IF;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es;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END;</a:t>
            </a:r>
          </a:p>
          <a:p>
            <a:endParaRPr lang="es-E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055FD31-77FB-07C3-2F4E-3A331FF33EEF}"/>
              </a:ext>
            </a:extLst>
          </p:cNvPr>
          <p:cNvSpPr txBox="1">
            <a:spLocks/>
          </p:cNvSpPr>
          <p:nvPr/>
        </p:nvSpPr>
        <p:spPr>
          <a:xfrm>
            <a:off x="784484" y="1420555"/>
            <a:ext cx="9906213" cy="55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ES" sz="2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3: </a:t>
            </a:r>
            <a:r>
              <a:rPr lang="es-E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una función para obtener si un número entero es o no es primo.</a:t>
            </a: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520478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242F41"/>
      </a:dk2>
      <a:lt2>
        <a:srgbClr val="E8E2E5"/>
      </a:lt2>
      <a:accent1>
        <a:srgbClr val="31B86F"/>
      </a:accent1>
      <a:accent2>
        <a:srgbClr val="36B1A2"/>
      </a:accent2>
      <a:accent3>
        <a:srgbClr val="22ADE6"/>
      </a:accent3>
      <a:accent4>
        <a:srgbClr val="4E7BEB"/>
      </a:accent4>
      <a:accent5>
        <a:srgbClr val="7E6EEE"/>
      </a:accent5>
      <a:accent6>
        <a:srgbClr val="A34EEB"/>
      </a:accent6>
      <a:hlink>
        <a:srgbClr val="AE698E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589</Words>
  <Application>Microsoft Office PowerPoint</Application>
  <PresentationFormat>Panorámica</PresentationFormat>
  <Paragraphs>74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Grandview</vt:lpstr>
      <vt:lpstr>Noto Sans Symbols</vt:lpstr>
      <vt:lpstr>Wingdings</vt:lpstr>
      <vt:lpstr>CosineVTI</vt:lpstr>
      <vt:lpstr>TEMA 6.</vt:lpstr>
      <vt:lpstr>4.- Desarrollo de funciones</vt:lpstr>
      <vt:lpstr>4.- Desarrollo de funciones</vt:lpstr>
      <vt:lpstr>4.- Desarrollo de funciones</vt:lpstr>
      <vt:lpstr>4.- Desarrollo de funciones</vt:lpstr>
      <vt:lpstr>4.- Desarrollo de funciones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6.</dc:title>
  <dc:creator>Nuria Celis Nieto</dc:creator>
  <cp:lastModifiedBy>Nuria Celis Nieto</cp:lastModifiedBy>
  <cp:revision>10</cp:revision>
  <dcterms:created xsi:type="dcterms:W3CDTF">2023-04-25T08:31:38Z</dcterms:created>
  <dcterms:modified xsi:type="dcterms:W3CDTF">2024-04-01T17:36:06Z</dcterms:modified>
</cp:coreProperties>
</file>