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5CC5C-7DEC-4FC3-81F7-D9C645BFC8BC}">
  <a:tblStyle styleId="{AB45CC5C-7DEC-4FC3-81F7-D9C645BFC8B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523c72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b523c72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523c727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b523c727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523c727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b523c727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523c727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5b523c727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523c7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b523c7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8</a:t>
            </a:r>
            <a:r>
              <a:rPr lang="es-E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bases de datos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66558" y="886618"/>
            <a:ext cx="7991475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 Modifica el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 para que se asigne a los kilómetros iniciales del contrato insertado los kilómetros que tiene el coche contratado.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250825" y="207963"/>
            <a:ext cx="2088900" cy="461700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66558" y="886618"/>
            <a:ext cx="7991400" cy="5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 Modifica el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 para que se asigne a los kilómetros iniciales del contrato insertado los kilómetros que tiene el coche contratado.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momento de ejecución del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tiene que ser BEFORE (antes que se modifique). Si pusiéramos AFTER, no tendría efecto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NEW.kini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=k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puesto que ya se habría insertado el contrato.</a:t>
            </a:r>
            <a:endParaRPr dirty="0"/>
          </a:p>
        </p:txBody>
      </p:sp>
      <p:sp>
        <p:nvSpPr>
          <p:cNvPr id="206" name="Google Shape;206;p23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60375" y="1929447"/>
            <a:ext cx="8076300" cy="25854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alquilar BEFORE INSERT ON contratos FOR EACH ROW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k INT;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obtenemos los kilómetros del coche que se va a contratar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k FROM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matricula=NEW.matricula;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asignamos los kilómetros al nuevo valor que se va a insertar en contratos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NEW.kini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=k;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UPDATE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alquilado=true WHERE matricula=NEW.matricula;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66558" y="886618"/>
            <a:ext cx="7991475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 Modifica el trigger anterior para que, además de lo que realizaba, compruebe si el coche a contratar se puede alquilar, es decir, no está alquilado. Si está alquilado, se debe evitar que se haga el contrato.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250825" y="207963"/>
            <a:ext cx="2088900" cy="461700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66558" y="886618"/>
            <a:ext cx="79914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 Modifica el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 para que, además de lo que realizaba, compruebe si el coche a contratar se puede alquilar, es decir, no está alquilado. Si está alquilado, se debe evitar que se haga el contrato.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poner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 se actualiza ya que no se admiten nulos en la columna matrícula de contratos. Entonces, se produce un error de ejecución y se aborta el proceso, se sale del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227" name="Google Shape;227;p25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497486" y="2102335"/>
            <a:ext cx="7929600" cy="30471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alquilar BEFORE INSERT ON contratos FOR EACH ROW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k INT;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BOOLEAN;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alquilado INTO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k,a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a=true THEN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NEW.matricula=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SET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NEW.kini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=k;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alquilado=true WHERE matricula=NEW.matricula;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250825" y="207963"/>
            <a:ext cx="2088900" cy="461700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66558" y="886618"/>
            <a:ext cx="7991400" cy="5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 Realiza un trigger para que, al hacer la modificación de un contrato correspondiente a la finalización de un contrato, se establezca que el coche pasa a estar disponible y que los kilómetros del coche sean los kilómetros finales del coche en el contrato.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466558" y="886618"/>
            <a:ext cx="7991475" cy="59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 Realiza un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que, al hacer la modificación de un contrato correspondiente a la finalización de un contrato, se establezca que el coche pasa a estar disponible y que los kilómetros del coche sean los kilómetros finales del coche en el contrato.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comprobar si es una modificación por una entrega, se verifica si la fecha final contenía </a:t>
            </a:r>
            <a:r>
              <a:rPr lang="es-E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se ha cargado un valor de fecha en el contrato. Sólo se asignan kilómetros al coche cuando se haya cargado un nuevo valor en el contrato.</a:t>
            </a:r>
            <a:endParaRPr dirty="0"/>
          </a:p>
        </p:txBody>
      </p:sp>
      <p:sp>
        <p:nvSpPr>
          <p:cNvPr id="248" name="Google Shape;248;p2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497486" y="2204864"/>
            <a:ext cx="7929618" cy="3046988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entregar AFTER UPDATE ON contratos FOR EACH ROW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k INT;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BOOLEAN;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OLD.ffin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NULL AND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NEW.ffin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NULL THEN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UPDATE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alquilado=false WHERE matricula=NEW.matricula;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NEW.kfin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NULL THEN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NEW.kfin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matricula=NEW.matricula;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END IF;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466558" y="886618"/>
            <a:ext cx="799147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Suponiendo que se tiene una tabla </a:t>
            </a: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auditoriaCLIENTES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las columnas usuario, dia, hora, instrucción, dni, realiza un trigger tal que, al eliminar algún cliente en la tabla clientes, añada una fila en la tabla </a:t>
            </a: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auditoriaCLIENTES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indicando quien y cuando hizo la eliminación y que dni de cliente se eliminó. En la columna dni se almacena el dni del cliente eliminado. En la columna instrucción se carga la instrucción auditada (INSERT, UPDATE o DELETE).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250825" y="207963"/>
            <a:ext cx="2088900" cy="461700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466558" y="886618"/>
            <a:ext cx="79914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Suponiendo que se tiene una tabla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auditoriaCLIENTES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las columnas usuario,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hora, instrucción,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realiza un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tal que, al eliminar algún cliente en la tabla clientes, añada una fila en la tabla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auditoriaCLIENTES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indicando quien y cuando hizo la eliminación y que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cliente se eliminó. En la columna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almacena el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cliente eliminado. En la columna instrucción se carga la instrucción auditada (INSERT, UPDATE o DELETE).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607191" y="3356992"/>
            <a:ext cx="7929600" cy="10773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auditarC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DELETE ON clientes FOR EACH ROW BEGIN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auditoriaclientes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usuario,dia,hora,instruccion,dni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VALUES (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current_user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curdate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curtime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(),'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OLD.dni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6262" y="963254"/>
            <a:ext cx="799147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s-ES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disparador 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rutina (conjunto de sentencias) que 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lanza a ejecución automáticamente cuando 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produce un 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actualización de datos sobre una tabla (INSERT, UPDATE, DELETE).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ejemplo: ¿Qué se debe desencadenar en una clasificación de un liga de f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tbol cuando se </a:t>
            </a:r>
            <a:r>
              <a:rPr lang="es-E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resultado de un partido?.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PARTIDOS				TABLA CLASIFICACIÓN</a:t>
            </a:r>
            <a:endParaRPr dirty="0"/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EF161EE-FC4F-164B-48D2-42EBEDA6C09F}"/>
              </a:ext>
            </a:extLst>
          </p:cNvPr>
          <p:cNvGrpSpPr/>
          <p:nvPr/>
        </p:nvGrpSpPr>
        <p:grpSpPr>
          <a:xfrm>
            <a:off x="489789" y="3288734"/>
            <a:ext cx="7860585" cy="2830911"/>
            <a:chOff x="489789" y="3288734"/>
            <a:chExt cx="7860585" cy="2830911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9789" y="3554250"/>
              <a:ext cx="2858075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7277" y="4581128"/>
              <a:ext cx="2858076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4"/>
            <p:cNvSpPr/>
            <p:nvPr/>
          </p:nvSpPr>
          <p:spPr>
            <a:xfrm>
              <a:off x="2555776" y="4068600"/>
              <a:ext cx="216024" cy="5125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6056" y="3554250"/>
              <a:ext cx="3274318" cy="504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14"/>
            <p:cNvCxnSpPr/>
            <p:nvPr/>
          </p:nvCxnSpPr>
          <p:spPr>
            <a:xfrm>
              <a:off x="3491880" y="3838971"/>
              <a:ext cx="14401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3635896" y="4766195"/>
              <a:ext cx="1296144" cy="17087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92925" y="4485207"/>
              <a:ext cx="3199085" cy="56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4"/>
            <p:cNvSpPr txBox="1"/>
            <p:nvPr/>
          </p:nvSpPr>
          <p:spPr>
            <a:xfrm>
              <a:off x="3491880" y="3288734"/>
              <a:ext cx="14401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Estado actual de tablas</a:t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946832" y="4059075"/>
              <a:ext cx="14401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Marca un gol el equipo TEX</a:t>
              </a:r>
              <a:endParaRPr dirty="0"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3491880" y="4223597"/>
              <a:ext cx="14401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 trigger modifica pg, pe, gf y puntos del equipo TEX</a:t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795338">
              <a:off x="3599892" y="5169120"/>
              <a:ext cx="1224136" cy="17086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4271512" y="5473314"/>
              <a:ext cx="19566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mismo trigger debería modificar pe, gc y puntos del equipo TPZ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66558" y="886618"/>
            <a:ext cx="7991475" cy="717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PARA CREAR UN TRIGGER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 puede ser INSERT, UPDATE, DELETE. Es una acción realizada sobre una tabla que va a desencadenar la realización automática de otras acciones sobre otras tablas.</a:t>
            </a:r>
            <a:endParaRPr sz="18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Momento_disparo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si las sentencias se ejecutan antes que el evento que lanza al </a:t>
            </a:r>
            <a:r>
              <a:rPr lang="es-ES" sz="1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(BEFORE) 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después 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(AFTER). 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muchos casos puede dar igual usar BEFORE o AFTER.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debe usar BEFORE si trata de validarse que se puede efectuar el evento. Por ejemplo, al insertar un contrato de alquiler de un coche, debería lanzarse un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comprobase si está disponible para alquilar, si no lo está, el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debería abortar el evento.</a:t>
            </a:r>
            <a:endParaRPr sz="18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ROW 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que el </a:t>
            </a:r>
            <a:r>
              <a:rPr lang="es-ES" sz="1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lanza por cada fila afectada por el evento.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74969" y="1405492"/>
            <a:ext cx="7929618" cy="1477328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nombreTrigger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momento_disparo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evento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ON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nombreTabla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ROW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sentencias;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66558" y="886618"/>
            <a:ext cx="7991475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OPERADORES  NEW y OLD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las sentencias que se ejecutarán al dispararse el </a:t>
            </a:r>
            <a:r>
              <a:rPr lang="es-ES" sz="20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 pueden usar los operadores 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y NEW. 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Estos operadores sirven para hacer referencia a las columnas de las filas afectadas por un evento dentro del </a:t>
            </a:r>
            <a:r>
              <a:rPr lang="es-ES" sz="20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operador NEW 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sirve para hacer referencia al nuevo valor de una columna sobre la que se produce un evento y se usa como </a:t>
            </a:r>
            <a:r>
              <a:rPr lang="es-E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NEW.nombreColumna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 OLD 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sirve para hacer referencia al anterior valor de una columna sobre la que se produce un evento y se usa en la forma </a:t>
            </a:r>
            <a:r>
              <a:rPr lang="es-E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OLD.nombreColumna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132" name="Google Shape;132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66558" y="877592"/>
            <a:ext cx="820989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OPERADORES  NEW y OLD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7" descr="Table Auditing Using DML Trigger in Oracle PL/SQL By Manish Sharma Rebellion Ri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2204864"/>
            <a:ext cx="5927834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76262" y="963254"/>
            <a:ext cx="799147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Restricciones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Nunca puede haber dos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responder a un mismo evento sobre una misma tabla en el mismo momento de disparo (veremos después que es esto).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permite usar sentencias que devuelvan filas de resultados. Si que se permiten sentencias SELECT que devuelvan una fila y carguen lo devuelto en variables (SELECT  …  INTO … FROM)</a:t>
            </a:r>
            <a:endParaRPr dirty="0"/>
          </a:p>
        </p:txBody>
      </p:sp>
      <p:sp>
        <p:nvSpPr>
          <p:cNvPr id="153" name="Google Shape;153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67051" y="773610"/>
            <a:ext cx="8209897" cy="35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OPERADORES  NEW y OLD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Supongamos que tenemos este contrato y que tenemos un </a:t>
            </a:r>
            <a:r>
              <a:rPr lang="es-ES" sz="1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sobre los eventos UPDATE de contratos.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que ejecutamos: 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contratos SET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adddate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fini,interval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ffin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=‘2017-05-23’,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kfin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=27200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numcontrato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=77;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Estos serían los valores 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y NEW 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contratos 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mientras se está ejecutando el </a:t>
            </a:r>
            <a:r>
              <a:rPr lang="es-ES" sz="1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2132856"/>
            <a:ext cx="5048250" cy="600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19"/>
          <p:cNvGraphicFramePr/>
          <p:nvPr/>
        </p:nvGraphicFramePr>
        <p:xfrm>
          <a:off x="2987824" y="4021367"/>
          <a:ext cx="5194425" cy="2595950"/>
        </p:xfrm>
        <a:graphic>
          <a:graphicData uri="http://schemas.openxmlformats.org/drawingml/2006/table">
            <a:tbl>
              <a:tblPr firstRow="1" bandRow="1">
                <a:noFill/>
                <a:tableStyleId>{AB45CC5C-7DEC-4FC3-81F7-D9C645BFC8BC}</a:tableStyleId>
              </a:tblPr>
              <a:tblGrid>
                <a:gridCol w="113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 u="none" strike="noStrike" cap="none"/>
                        <a:t>COLUMNA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OLD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NEW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numcontrato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77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77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matricula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6761JYM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6761JYM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dnicliente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 dirty="0"/>
                        <a:t>08785691K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08785691K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fini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2017-02-28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2017-03-07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ffin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null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2017-05-23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kfin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null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 dirty="0"/>
                        <a:t>27200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50825" y="207963"/>
            <a:ext cx="2088927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466558" y="886618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Realizar un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que, tras añadir un nuevo contrato de alquiler de un coche, actualiza el estado de alquilado de ese coche.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250825" y="207963"/>
            <a:ext cx="2088900" cy="461700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5.- Triggers</a:t>
            </a:r>
            <a:endParaRPr sz="1600" b="1" i="0" u="none" strike="noStrike" cap="none">
              <a:solidFill>
                <a:srgbClr val="1115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66558" y="886618"/>
            <a:ext cx="79914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Realizar un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que, tras añadir un nuevo contrato de alquiler de un coche, actualiza el estado de alquilado de ese coche.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 hace referencia a la nueva matricula afectada por el evento (INSERTAR en la tabla CONTRATOS). Por tanto hace referencia a la matricula insertada en el nuevo contrato.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momento de disparo podría ser también BEFORE.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PRUEBA: Inserta un nuevo contrato en contratos y comprueba que el estado de alquilado del coche cambia.</a:t>
            </a:r>
            <a:endParaRPr dirty="0"/>
          </a:p>
        </p:txBody>
      </p:sp>
      <p:sp>
        <p:nvSpPr>
          <p:cNvPr id="185" name="Google Shape;185;p21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607191" y="1929447"/>
            <a:ext cx="7929600" cy="14772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alquilar AFTER INSERT ON contratos FOR EACH ROW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alquilado=true WHERE matricula=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Microsoft Office PowerPoint</Application>
  <PresentationFormat>Presentación en pantalla (4:3)</PresentationFormat>
  <Paragraphs>245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Nuria Celis Nieto</cp:lastModifiedBy>
  <cp:revision>1</cp:revision>
  <dcterms:modified xsi:type="dcterms:W3CDTF">2024-04-01T18:01:35Z</dcterms:modified>
</cp:coreProperties>
</file>