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rotWithShape="0" algn="ctr" dir="5400000" dist="50800">
              <a:srgbClr val="E1EFD8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6</a:t>
            </a: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bases de datos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92124" y="785327"/>
            <a:ext cx="7991475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ACCEDER A LOS DATOS DE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88" name="Google Shape;188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89" name="Google Shape;189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55575" y="1308547"/>
            <a:ext cx="8893174" cy="2585323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curPartidos cursor for select eqloc,eqvis,golesloc,golesvis from partidos where numjornada = 1;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curPartidos;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 &lt;10 do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curPartidos into l,v,gl,gv;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……………………………………….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set c=c+1;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4007084"/>
            <a:ext cx="63531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29702" y="1556792"/>
            <a:ext cx="7991475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cursor que haya sido abierto en una rutina, debe ser cerrado.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se cierra, estará consumiendo recursos (memoria) ya que los datos cargados en el cursor seguirán almacenados en memoria, aunque se haya terminado la rutina que contiene el cursor.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CIERRE de un CURSOR: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nombreCursor;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200" name="Google Shape;200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201" name="Google Shape;201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 queremos obtener los datos de los dos automóviles más caros de cada marca. Desde luego, con una sola instrucción es imposible obtener esos datos.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menos que a ti se te ocurra algo!!!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procedimiento, te podrías plantear realizarlo con lo que sabes hasta ahora. Quizás fueses capaz de sacarlo, si es así,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enhorabuena! Ya que es complicado.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a casos como estos está en usar los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de procedimientos o dentro de funciones o triggers.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momento, piensa que la solución es ir obteniendo cada marca y, por cada marca, obtener los dos automóviles más caros.</a:t>
            </a:r>
            <a:endParaRPr/>
          </a:p>
        </p:txBody>
      </p:sp>
      <p:sp>
        <p:nvSpPr>
          <p:cNvPr descr="Resultado de imagen de ordenador ficheros" id="99" name="Google Shape;99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00" name="Google Shape;100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263" y="1196975"/>
            <a:ext cx="7991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SIN CURSORES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09" name="Google Shape;109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10" name="Google Shape;110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36274" y="1796228"/>
            <a:ext cx="8054975" cy="452431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sincursor()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 int default 0;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mar varchar(15);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nummarcas int;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obtenemos cuantas marcas hay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count(distinct marca) into nummarcas from automoviles;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bucle que se repite tantas veces como marcas haya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se obtienen las marcas sin repetir y se saca la que está en la posición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se obtienen los dos coches más caros de la marca extraida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 &lt;nummarcas do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distinct marca into mar from automoviles limit c,1;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automoviles where marca=mar order by precio desc limit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c=c+1;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46012" y="837198"/>
            <a:ext cx="79914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USANDO UN 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20" name="Google Shape;120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21" name="Google Shape;121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11560" y="1340768"/>
            <a:ext cx="8054975" cy="5262979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concursor()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 int default 0;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mar varchar(15);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nummarcas int;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curMarcas cursor for select distinct marca from automoviles;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count(distinct marca) into nummarcas from automoviles;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declaración del cursor, se asocia a una consulta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apertura del cursor. En el cursor quedan todos los datos de la consulta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El cursor tiene tantas filas como filas devuelve la consulta asociada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curMarcas;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 &lt;nummarcas do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acceso a siguiente fila del cursor y carga de los datos en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curMarcas into mar;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esta select que usa limit podría implementarse con otro cursor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automoviles where marca=mar order by precio desc limit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set c=c+1;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cerrar el cursor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curMarcas;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76263" y="1196975"/>
            <a:ext cx="7991475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cursor es un objeto o variable que permite tener cargados los datos de una hoja de resultados  de una consulta y a los que se puede acceder fila a fila de la hoja de resultados o, lo que es lo mismo, del cursor.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cursor puede usarse en procedimientos, en funciones y en triggers.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31" name="Google Shape;131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32" name="Google Shape;132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ySQL Cursor Steps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26" y="4528762"/>
            <a:ext cx="7344816" cy="149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3010" y="908720"/>
            <a:ext cx="7991475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DECLARACIÓN DE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con la instrucción </a:t>
            </a: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En la declaración, se especifica el nombre del cursor y la consulta que va a cargar los resultados en el cursor.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declaración de los cursores debe ir a continuación de las declaraciones de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nombreCursor CURSOR FOR  instrucción_select;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42" name="Google Shape;142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43" name="Google Shape;143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33010" y="4293096"/>
            <a:ext cx="8054975" cy="200054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curMarcas CURSOR FOR SELECT DISTINCT marca FROM automoviles;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curPartidos CURSOR FOR SELECT eqloc,eqvis,golesloc,golesvis FROM partidos WHERE numjornada = n;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6012" y="837198"/>
            <a:ext cx="7991475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abrir un cursor, los resultados de la consulta asociada al cursor se cargan en el cursor.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abrir un cursor, se usa la sintaxis: 	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nombreCursor;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curMarcas</a:t>
            </a:r>
            <a:endParaRPr b="1"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  <p:sp>
        <p:nvSpPr>
          <p:cNvPr descr="Resultado de imagen de ordenador ficheros" id="153" name="Google Shape;153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54" name="Google Shape;154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11560" y="2897081"/>
            <a:ext cx="8054975" cy="147732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curMarcas cursor for select distinct marca from automoviles;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…...........................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curMarcas;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4438650"/>
            <a:ext cx="9620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3491880" y="5439882"/>
            <a:ext cx="1773411" cy="8056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46012" y="837198"/>
            <a:ext cx="7991475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ACCEDER A LOS DATOS DE UNA FILA DE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acceder a los datos de una fila de los resultados cargados en el cursor, se usa la instrucción FETCH.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vez que se ejecuta FETCH, una vez abierto el cursor, se tiene acceso a la primera fila de la hoja de resultados. La segunda vez que se ejecuta, se avanza a la fila siguiente, por lo que se tiene acceso a la los datos de la segunda fila de la hoja de resultados.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nombreCursor INTO listaVariables;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cursor está asociado a una consulta que devuelve una sola columna de resultados, en listaVariables sólo habrá una variable.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cursor está asociado a una consulta que devuelve N columnas de resultados, en listaVariables habrá N variables</a:t>
            </a: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descr="Resultado de imagen de ordenador ficheros" id="166" name="Google Shape;166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67" name="Google Shape;167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8.- Cursores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92124" y="785327"/>
            <a:ext cx="7991475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ACCEDER A LOS DATOS DE UN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de ordenador ficheros" id="176" name="Google Shape;176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ordenador ficheros" id="177" name="Google Shape;177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60387" y="1314767"/>
            <a:ext cx="8023226" cy="2585323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curMarcas cursor for select distinct marca from automoviles;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curMarcas;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 &lt;3 do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curMarcas into mar;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……………………………………….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set c=c+1;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4019730"/>
            <a:ext cx="63722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