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AB2A32-8875-4B56-AD91-876A54D2D062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6F42CF86-3F54-4A77-B3C6-70D85F4ADA8A}">
      <dgm:prSet phldrT="[Texto]" custT="1"/>
      <dgm:spPr/>
      <dgm:t>
        <a:bodyPr/>
        <a:lstStyle/>
        <a:p>
          <a:pPr algn="l"/>
          <a:r>
            <a:rPr lang="es-ES" sz="3200" dirty="0"/>
            <a:t>INSERT INTO … VALUES</a:t>
          </a:r>
        </a:p>
      </dgm:t>
    </dgm:pt>
    <dgm:pt modelId="{0D262F37-AE1F-4EAB-A9AE-0190F0B0E7A7}" type="parTrans" cxnId="{B90187B4-F4A5-432B-9CBD-17B697C78A7A}">
      <dgm:prSet/>
      <dgm:spPr/>
      <dgm:t>
        <a:bodyPr/>
        <a:lstStyle/>
        <a:p>
          <a:endParaRPr lang="es-ES"/>
        </a:p>
      </dgm:t>
    </dgm:pt>
    <dgm:pt modelId="{3DE1D365-24B3-4772-9267-C540103F9DAF}" type="sibTrans" cxnId="{B90187B4-F4A5-432B-9CBD-17B697C78A7A}">
      <dgm:prSet/>
      <dgm:spPr/>
      <dgm:t>
        <a:bodyPr/>
        <a:lstStyle/>
        <a:p>
          <a:endParaRPr lang="es-ES"/>
        </a:p>
      </dgm:t>
    </dgm:pt>
    <dgm:pt modelId="{7DE61A0C-868C-45F8-A84B-9D33B0F69166}">
      <dgm:prSet phldrT="[Texto]" custT="1"/>
      <dgm:spPr/>
      <dgm:t>
        <a:bodyPr/>
        <a:lstStyle/>
        <a:p>
          <a:pPr algn="l"/>
          <a:r>
            <a:rPr lang="es-ES" sz="3200" dirty="0"/>
            <a:t>INSERT INTO … SET</a:t>
          </a:r>
        </a:p>
      </dgm:t>
    </dgm:pt>
    <dgm:pt modelId="{4DEC03C7-28F9-436A-822C-C45155F3D6F3}" type="parTrans" cxnId="{0344EF0E-613D-498D-A5E3-503BC5F4B8A0}">
      <dgm:prSet/>
      <dgm:spPr/>
      <dgm:t>
        <a:bodyPr/>
        <a:lstStyle/>
        <a:p>
          <a:endParaRPr lang="es-ES"/>
        </a:p>
      </dgm:t>
    </dgm:pt>
    <dgm:pt modelId="{D19146BC-3AFF-4E42-898C-408FEE3F378C}" type="sibTrans" cxnId="{0344EF0E-613D-498D-A5E3-503BC5F4B8A0}">
      <dgm:prSet/>
      <dgm:spPr/>
      <dgm:t>
        <a:bodyPr/>
        <a:lstStyle/>
        <a:p>
          <a:endParaRPr lang="es-ES"/>
        </a:p>
      </dgm:t>
    </dgm:pt>
    <dgm:pt modelId="{EF2E1C67-DB35-4575-BBBF-C962531CD6E7}">
      <dgm:prSet phldrT="[Texto]" custT="1"/>
      <dgm:spPr/>
      <dgm:t>
        <a:bodyPr/>
        <a:lstStyle/>
        <a:p>
          <a:pPr algn="l"/>
          <a:r>
            <a:rPr lang="es-ES" sz="3200" dirty="0"/>
            <a:t>INSERT INTO … SELECT</a:t>
          </a:r>
        </a:p>
      </dgm:t>
    </dgm:pt>
    <dgm:pt modelId="{C1ADF0F8-4BED-48DE-8191-9DAFDFFBC288}" type="parTrans" cxnId="{9EA1BD70-C1EB-47A2-9EC3-C36D3388BAEE}">
      <dgm:prSet/>
      <dgm:spPr/>
      <dgm:t>
        <a:bodyPr/>
        <a:lstStyle/>
        <a:p>
          <a:endParaRPr lang="es-ES"/>
        </a:p>
      </dgm:t>
    </dgm:pt>
    <dgm:pt modelId="{C2512D2A-D2AB-4AFE-9420-AA6C97C102EB}" type="sibTrans" cxnId="{9EA1BD70-C1EB-47A2-9EC3-C36D3388BAEE}">
      <dgm:prSet/>
      <dgm:spPr/>
      <dgm:t>
        <a:bodyPr/>
        <a:lstStyle/>
        <a:p>
          <a:endParaRPr lang="es-ES"/>
        </a:p>
      </dgm:t>
    </dgm:pt>
    <dgm:pt modelId="{D945624C-04FC-4E66-9D5D-49F163A94C34}" type="pres">
      <dgm:prSet presAssocID="{0DAB2A32-8875-4B56-AD91-876A54D2D062}" presName="Name0" presStyleCnt="0">
        <dgm:presLayoutVars>
          <dgm:dir/>
          <dgm:animLvl val="lvl"/>
          <dgm:resizeHandles val="exact"/>
        </dgm:presLayoutVars>
      </dgm:prSet>
      <dgm:spPr/>
    </dgm:pt>
    <dgm:pt modelId="{CC36624C-49C7-429F-94DF-93D45FD59C86}" type="pres">
      <dgm:prSet presAssocID="{6F42CF86-3F54-4A77-B3C6-70D85F4ADA8A}" presName="linNode" presStyleCnt="0"/>
      <dgm:spPr/>
    </dgm:pt>
    <dgm:pt modelId="{D4BAF4B5-0A0E-451F-9B65-384E5A83A906}" type="pres">
      <dgm:prSet presAssocID="{6F42CF86-3F54-4A77-B3C6-70D85F4ADA8A}" presName="parentText" presStyleLbl="node1" presStyleIdx="0" presStyleCnt="3" custScaleX="229219">
        <dgm:presLayoutVars>
          <dgm:chMax val="1"/>
          <dgm:bulletEnabled val="1"/>
        </dgm:presLayoutVars>
      </dgm:prSet>
      <dgm:spPr/>
    </dgm:pt>
    <dgm:pt modelId="{A27B0F33-C741-4379-80A9-FD6237F5D1B9}" type="pres">
      <dgm:prSet presAssocID="{3DE1D365-24B3-4772-9267-C540103F9DAF}" presName="sp" presStyleCnt="0"/>
      <dgm:spPr/>
    </dgm:pt>
    <dgm:pt modelId="{DB4B6BE7-400E-4139-867B-75ACA429C3B7}" type="pres">
      <dgm:prSet presAssocID="{7DE61A0C-868C-45F8-A84B-9D33B0F69166}" presName="linNode" presStyleCnt="0"/>
      <dgm:spPr/>
    </dgm:pt>
    <dgm:pt modelId="{7DD09134-7642-4DAC-8F26-CB54B60B0941}" type="pres">
      <dgm:prSet presAssocID="{7DE61A0C-868C-45F8-A84B-9D33B0F69166}" presName="parentText" presStyleLbl="node1" presStyleIdx="1" presStyleCnt="3" custScaleX="229219">
        <dgm:presLayoutVars>
          <dgm:chMax val="1"/>
          <dgm:bulletEnabled val="1"/>
        </dgm:presLayoutVars>
      </dgm:prSet>
      <dgm:spPr/>
    </dgm:pt>
    <dgm:pt modelId="{96683FFA-4B30-45E1-A64C-1857BAD01699}" type="pres">
      <dgm:prSet presAssocID="{D19146BC-3AFF-4E42-898C-408FEE3F378C}" presName="sp" presStyleCnt="0"/>
      <dgm:spPr/>
    </dgm:pt>
    <dgm:pt modelId="{5EB6E72D-F555-4AE7-A272-476EFDA1815D}" type="pres">
      <dgm:prSet presAssocID="{EF2E1C67-DB35-4575-BBBF-C962531CD6E7}" presName="linNode" presStyleCnt="0"/>
      <dgm:spPr/>
    </dgm:pt>
    <dgm:pt modelId="{0878C09D-C33D-494F-A86A-0BADEC9EB5B0}" type="pres">
      <dgm:prSet presAssocID="{EF2E1C67-DB35-4575-BBBF-C962531CD6E7}" presName="parentText" presStyleLbl="node1" presStyleIdx="2" presStyleCnt="3" custScaleX="229219">
        <dgm:presLayoutVars>
          <dgm:chMax val="1"/>
          <dgm:bulletEnabled val="1"/>
        </dgm:presLayoutVars>
      </dgm:prSet>
      <dgm:spPr/>
    </dgm:pt>
  </dgm:ptLst>
  <dgm:cxnLst>
    <dgm:cxn modelId="{0344EF0E-613D-498D-A5E3-503BC5F4B8A0}" srcId="{0DAB2A32-8875-4B56-AD91-876A54D2D062}" destId="{7DE61A0C-868C-45F8-A84B-9D33B0F69166}" srcOrd="1" destOrd="0" parTransId="{4DEC03C7-28F9-436A-822C-C45155F3D6F3}" sibTransId="{D19146BC-3AFF-4E42-898C-408FEE3F378C}"/>
    <dgm:cxn modelId="{CB4B026A-5C64-418E-9E2D-EB87F6A53C44}" type="presOf" srcId="{7DE61A0C-868C-45F8-A84B-9D33B0F69166}" destId="{7DD09134-7642-4DAC-8F26-CB54B60B0941}" srcOrd="0" destOrd="0" presId="urn:microsoft.com/office/officeart/2005/8/layout/vList5"/>
    <dgm:cxn modelId="{F60D446B-4C7E-49DA-95F3-1ECA375DA292}" type="presOf" srcId="{6F42CF86-3F54-4A77-B3C6-70D85F4ADA8A}" destId="{D4BAF4B5-0A0E-451F-9B65-384E5A83A906}" srcOrd="0" destOrd="0" presId="urn:microsoft.com/office/officeart/2005/8/layout/vList5"/>
    <dgm:cxn modelId="{E5916C50-B071-4930-A24D-FD6D04F74E49}" type="presOf" srcId="{EF2E1C67-DB35-4575-BBBF-C962531CD6E7}" destId="{0878C09D-C33D-494F-A86A-0BADEC9EB5B0}" srcOrd="0" destOrd="0" presId="urn:microsoft.com/office/officeart/2005/8/layout/vList5"/>
    <dgm:cxn modelId="{9EA1BD70-C1EB-47A2-9EC3-C36D3388BAEE}" srcId="{0DAB2A32-8875-4B56-AD91-876A54D2D062}" destId="{EF2E1C67-DB35-4575-BBBF-C962531CD6E7}" srcOrd="2" destOrd="0" parTransId="{C1ADF0F8-4BED-48DE-8191-9DAFDFFBC288}" sibTransId="{C2512D2A-D2AB-4AFE-9420-AA6C97C102EB}"/>
    <dgm:cxn modelId="{B90187B4-F4A5-432B-9CBD-17B697C78A7A}" srcId="{0DAB2A32-8875-4B56-AD91-876A54D2D062}" destId="{6F42CF86-3F54-4A77-B3C6-70D85F4ADA8A}" srcOrd="0" destOrd="0" parTransId="{0D262F37-AE1F-4EAB-A9AE-0190F0B0E7A7}" sibTransId="{3DE1D365-24B3-4772-9267-C540103F9DAF}"/>
    <dgm:cxn modelId="{2B8337C7-7383-478E-8968-EFA240A9878D}" type="presOf" srcId="{0DAB2A32-8875-4B56-AD91-876A54D2D062}" destId="{D945624C-04FC-4E66-9D5D-49F163A94C34}" srcOrd="0" destOrd="0" presId="urn:microsoft.com/office/officeart/2005/8/layout/vList5"/>
    <dgm:cxn modelId="{899EAE31-964A-4245-87B7-EAB693DC14D8}" type="presParOf" srcId="{D945624C-04FC-4E66-9D5D-49F163A94C34}" destId="{CC36624C-49C7-429F-94DF-93D45FD59C86}" srcOrd="0" destOrd="0" presId="urn:microsoft.com/office/officeart/2005/8/layout/vList5"/>
    <dgm:cxn modelId="{12C78162-21ED-47E4-BFE7-8F79A5679C0C}" type="presParOf" srcId="{CC36624C-49C7-429F-94DF-93D45FD59C86}" destId="{D4BAF4B5-0A0E-451F-9B65-384E5A83A906}" srcOrd="0" destOrd="0" presId="urn:microsoft.com/office/officeart/2005/8/layout/vList5"/>
    <dgm:cxn modelId="{29EAEE22-599F-42C8-8E32-E630D113DB94}" type="presParOf" srcId="{D945624C-04FC-4E66-9D5D-49F163A94C34}" destId="{A27B0F33-C741-4379-80A9-FD6237F5D1B9}" srcOrd="1" destOrd="0" presId="urn:microsoft.com/office/officeart/2005/8/layout/vList5"/>
    <dgm:cxn modelId="{88F43BC8-A33C-4111-81B4-22E514CA9B9A}" type="presParOf" srcId="{D945624C-04FC-4E66-9D5D-49F163A94C34}" destId="{DB4B6BE7-400E-4139-867B-75ACA429C3B7}" srcOrd="2" destOrd="0" presId="urn:microsoft.com/office/officeart/2005/8/layout/vList5"/>
    <dgm:cxn modelId="{928FC971-79D4-4A78-9620-0C585D531E8D}" type="presParOf" srcId="{DB4B6BE7-400E-4139-867B-75ACA429C3B7}" destId="{7DD09134-7642-4DAC-8F26-CB54B60B0941}" srcOrd="0" destOrd="0" presId="urn:microsoft.com/office/officeart/2005/8/layout/vList5"/>
    <dgm:cxn modelId="{266020AE-A256-4F53-84DF-1D1A8E661DEB}" type="presParOf" srcId="{D945624C-04FC-4E66-9D5D-49F163A94C34}" destId="{96683FFA-4B30-45E1-A64C-1857BAD01699}" srcOrd="3" destOrd="0" presId="urn:microsoft.com/office/officeart/2005/8/layout/vList5"/>
    <dgm:cxn modelId="{F9462C31-7A8C-4588-AC15-531E859E7866}" type="presParOf" srcId="{D945624C-04FC-4E66-9D5D-49F163A94C34}" destId="{5EB6E72D-F555-4AE7-A272-476EFDA1815D}" srcOrd="4" destOrd="0" presId="urn:microsoft.com/office/officeart/2005/8/layout/vList5"/>
    <dgm:cxn modelId="{3E3B1557-C746-457F-9C35-CB04DD66BD6B}" type="presParOf" srcId="{5EB6E72D-F555-4AE7-A272-476EFDA1815D}" destId="{0878C09D-C33D-494F-A86A-0BADEC9EB5B0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AB2A32-8875-4B56-AD91-876A54D2D062}" type="doc">
      <dgm:prSet loTypeId="urn:microsoft.com/office/officeart/2005/8/layout/hierarchy3" loCatId="hierarchy" qsTypeId="urn:microsoft.com/office/officeart/2005/8/quickstyle/simple4" qsCatId="simple" csTypeId="urn:microsoft.com/office/officeart/2005/8/colors/accent5_2" csCatId="accent5" phldr="1"/>
      <dgm:spPr/>
      <dgm:t>
        <a:bodyPr/>
        <a:lstStyle/>
        <a:p>
          <a:endParaRPr lang="es-ES"/>
        </a:p>
      </dgm:t>
    </dgm:pt>
    <dgm:pt modelId="{6F42CF86-3F54-4A77-B3C6-70D85F4ADA8A}">
      <dgm:prSet phldrT="[Texto]" custT="1"/>
      <dgm:spPr/>
      <dgm:t>
        <a:bodyPr/>
        <a:lstStyle/>
        <a:p>
          <a:pPr algn="l"/>
          <a:r>
            <a:rPr lang="es-ES" sz="4000" dirty="0"/>
            <a:t>UPDATE [IGNORE] TABLA</a:t>
          </a:r>
        </a:p>
        <a:p>
          <a:pPr algn="l"/>
          <a:r>
            <a:rPr lang="es-ES" sz="4000" dirty="0"/>
            <a:t>SET MODIFICACION</a:t>
          </a:r>
        </a:p>
        <a:p>
          <a:pPr algn="l"/>
          <a:r>
            <a:rPr lang="es-ES" sz="4000" dirty="0"/>
            <a:t>WHERE CONDICIONES</a:t>
          </a:r>
        </a:p>
      </dgm:t>
    </dgm:pt>
    <dgm:pt modelId="{0D262F37-AE1F-4EAB-A9AE-0190F0B0E7A7}" type="parTrans" cxnId="{B90187B4-F4A5-432B-9CBD-17B697C78A7A}">
      <dgm:prSet/>
      <dgm:spPr/>
      <dgm:t>
        <a:bodyPr/>
        <a:lstStyle/>
        <a:p>
          <a:endParaRPr lang="es-ES"/>
        </a:p>
      </dgm:t>
    </dgm:pt>
    <dgm:pt modelId="{3DE1D365-24B3-4772-9267-C540103F9DAF}" type="sibTrans" cxnId="{B90187B4-F4A5-432B-9CBD-17B697C78A7A}">
      <dgm:prSet/>
      <dgm:spPr/>
      <dgm:t>
        <a:bodyPr/>
        <a:lstStyle/>
        <a:p>
          <a:endParaRPr lang="es-ES"/>
        </a:p>
      </dgm:t>
    </dgm:pt>
    <dgm:pt modelId="{2C857D56-C4DA-4EBC-B09F-85F519E31499}" type="pres">
      <dgm:prSet presAssocID="{0DAB2A32-8875-4B56-AD91-876A54D2D06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BF78430-E7C0-48E1-BD4C-51DFEB182553}" type="pres">
      <dgm:prSet presAssocID="{6F42CF86-3F54-4A77-B3C6-70D85F4ADA8A}" presName="root" presStyleCnt="0"/>
      <dgm:spPr/>
    </dgm:pt>
    <dgm:pt modelId="{3838BDF3-D4A8-451E-9D11-7B42B797287D}" type="pres">
      <dgm:prSet presAssocID="{6F42CF86-3F54-4A77-B3C6-70D85F4ADA8A}" presName="rootComposite" presStyleCnt="0"/>
      <dgm:spPr/>
    </dgm:pt>
    <dgm:pt modelId="{88BEE931-1650-441F-AA44-A38F7B66062B}" type="pres">
      <dgm:prSet presAssocID="{6F42CF86-3F54-4A77-B3C6-70D85F4ADA8A}" presName="rootText" presStyleLbl="node1" presStyleIdx="0" presStyleCnt="1"/>
      <dgm:spPr/>
    </dgm:pt>
    <dgm:pt modelId="{9B5DBC8D-4EAC-4382-AE8F-C21413BE2CBD}" type="pres">
      <dgm:prSet presAssocID="{6F42CF86-3F54-4A77-B3C6-70D85F4ADA8A}" presName="rootConnector" presStyleLbl="node1" presStyleIdx="0" presStyleCnt="1"/>
      <dgm:spPr/>
    </dgm:pt>
    <dgm:pt modelId="{E34F46FD-85B4-4C6B-A165-4A5EFBC98FD4}" type="pres">
      <dgm:prSet presAssocID="{6F42CF86-3F54-4A77-B3C6-70D85F4ADA8A}" presName="childShape" presStyleCnt="0"/>
      <dgm:spPr/>
    </dgm:pt>
  </dgm:ptLst>
  <dgm:cxnLst>
    <dgm:cxn modelId="{DBC0173A-4FA6-4232-AD04-3B483FBE0877}" type="presOf" srcId="{6F42CF86-3F54-4A77-B3C6-70D85F4ADA8A}" destId="{88BEE931-1650-441F-AA44-A38F7B66062B}" srcOrd="0" destOrd="0" presId="urn:microsoft.com/office/officeart/2005/8/layout/hierarchy3"/>
    <dgm:cxn modelId="{92569749-10FE-4C21-8C22-02AE19116E12}" type="presOf" srcId="{6F42CF86-3F54-4A77-B3C6-70D85F4ADA8A}" destId="{9B5DBC8D-4EAC-4382-AE8F-C21413BE2CBD}" srcOrd="1" destOrd="0" presId="urn:microsoft.com/office/officeart/2005/8/layout/hierarchy3"/>
    <dgm:cxn modelId="{B90187B4-F4A5-432B-9CBD-17B697C78A7A}" srcId="{0DAB2A32-8875-4B56-AD91-876A54D2D062}" destId="{6F42CF86-3F54-4A77-B3C6-70D85F4ADA8A}" srcOrd="0" destOrd="0" parTransId="{0D262F37-AE1F-4EAB-A9AE-0190F0B0E7A7}" sibTransId="{3DE1D365-24B3-4772-9267-C540103F9DAF}"/>
    <dgm:cxn modelId="{14012DDE-D0AE-45D6-A261-FCACD32D8645}" type="presOf" srcId="{0DAB2A32-8875-4B56-AD91-876A54D2D062}" destId="{2C857D56-C4DA-4EBC-B09F-85F519E31499}" srcOrd="0" destOrd="0" presId="urn:microsoft.com/office/officeart/2005/8/layout/hierarchy3"/>
    <dgm:cxn modelId="{0BB08D52-6F60-4677-ADAB-1B190B3804C7}" type="presParOf" srcId="{2C857D56-C4DA-4EBC-B09F-85F519E31499}" destId="{9BF78430-E7C0-48E1-BD4C-51DFEB182553}" srcOrd="0" destOrd="0" presId="urn:microsoft.com/office/officeart/2005/8/layout/hierarchy3"/>
    <dgm:cxn modelId="{98EBA8BA-3E3B-4B37-B5B9-B07DDE44559D}" type="presParOf" srcId="{9BF78430-E7C0-48E1-BD4C-51DFEB182553}" destId="{3838BDF3-D4A8-451E-9D11-7B42B797287D}" srcOrd="0" destOrd="0" presId="urn:microsoft.com/office/officeart/2005/8/layout/hierarchy3"/>
    <dgm:cxn modelId="{4335E4B7-40C0-4891-9289-A4FE1D4D0808}" type="presParOf" srcId="{3838BDF3-D4A8-451E-9D11-7B42B797287D}" destId="{88BEE931-1650-441F-AA44-A38F7B66062B}" srcOrd="0" destOrd="0" presId="urn:microsoft.com/office/officeart/2005/8/layout/hierarchy3"/>
    <dgm:cxn modelId="{7FFD57E2-D924-4687-9DC8-0CF7E0A31F64}" type="presParOf" srcId="{3838BDF3-D4A8-451E-9D11-7B42B797287D}" destId="{9B5DBC8D-4EAC-4382-AE8F-C21413BE2CBD}" srcOrd="1" destOrd="0" presId="urn:microsoft.com/office/officeart/2005/8/layout/hierarchy3"/>
    <dgm:cxn modelId="{A9D9F3D8-B1BC-490D-B70D-2D306FDD3041}" type="presParOf" srcId="{9BF78430-E7C0-48E1-BD4C-51DFEB182553}" destId="{E34F46FD-85B4-4C6B-A165-4A5EFBC98FD4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AB2A32-8875-4B56-AD91-876A54D2D062}" type="doc">
      <dgm:prSet loTypeId="urn:microsoft.com/office/officeart/2005/8/layout/hierarchy3" loCatId="hierarchy" qsTypeId="urn:microsoft.com/office/officeart/2005/8/quickstyle/simple4" qsCatId="simple" csTypeId="urn:microsoft.com/office/officeart/2005/8/colors/accent5_2" csCatId="accent5" phldr="1"/>
      <dgm:spPr/>
      <dgm:t>
        <a:bodyPr/>
        <a:lstStyle/>
        <a:p>
          <a:endParaRPr lang="es-ES"/>
        </a:p>
      </dgm:t>
    </dgm:pt>
    <dgm:pt modelId="{6F42CF86-3F54-4A77-B3C6-70D85F4ADA8A}">
      <dgm:prSet phldrT="[Texto]" custT="1"/>
      <dgm:spPr/>
      <dgm:t>
        <a:bodyPr/>
        <a:lstStyle/>
        <a:p>
          <a:pPr algn="l">
            <a:lnSpc>
              <a:spcPct val="100000"/>
            </a:lnSpc>
            <a:spcAft>
              <a:spcPts val="0"/>
            </a:spcAft>
          </a:pPr>
          <a:r>
            <a:rPr lang="es-ES" sz="3600" dirty="0"/>
            <a:t>DELETE [IGNORE] [tabla1, ...] FROM {tabla | </a:t>
          </a:r>
          <a:r>
            <a:rPr lang="es-ES" sz="3600" dirty="0" err="1"/>
            <a:t>combinacion</a:t>
          </a:r>
          <a:r>
            <a:rPr lang="es-ES" sz="3600" dirty="0"/>
            <a:t> de tablas} 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s-ES" sz="3600" dirty="0"/>
            <a:t>[WHERE </a:t>
          </a:r>
          <a:r>
            <a:rPr lang="es-ES" sz="3600" dirty="0" err="1"/>
            <a:t>condicion</a:t>
          </a:r>
          <a:r>
            <a:rPr lang="es-ES" sz="3600" dirty="0"/>
            <a:t>] 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s-ES" sz="3600" dirty="0"/>
            <a:t>[ORDER BY criterio] 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s-ES" sz="3600" dirty="0"/>
            <a:t>[LIMIT </a:t>
          </a:r>
          <a:r>
            <a:rPr lang="es-ES" sz="3600" dirty="0" err="1"/>
            <a:t>num_filas</a:t>
          </a:r>
          <a:r>
            <a:rPr lang="es-ES" sz="3600" dirty="0"/>
            <a:t>] </a:t>
          </a:r>
        </a:p>
      </dgm:t>
    </dgm:pt>
    <dgm:pt modelId="{0D262F37-AE1F-4EAB-A9AE-0190F0B0E7A7}" type="parTrans" cxnId="{B90187B4-F4A5-432B-9CBD-17B697C78A7A}">
      <dgm:prSet/>
      <dgm:spPr/>
      <dgm:t>
        <a:bodyPr/>
        <a:lstStyle/>
        <a:p>
          <a:endParaRPr lang="es-ES"/>
        </a:p>
      </dgm:t>
    </dgm:pt>
    <dgm:pt modelId="{3DE1D365-24B3-4772-9267-C540103F9DAF}" type="sibTrans" cxnId="{B90187B4-F4A5-432B-9CBD-17B697C78A7A}">
      <dgm:prSet/>
      <dgm:spPr/>
      <dgm:t>
        <a:bodyPr/>
        <a:lstStyle/>
        <a:p>
          <a:endParaRPr lang="es-ES"/>
        </a:p>
      </dgm:t>
    </dgm:pt>
    <dgm:pt modelId="{2C857D56-C4DA-4EBC-B09F-85F519E31499}" type="pres">
      <dgm:prSet presAssocID="{0DAB2A32-8875-4B56-AD91-876A54D2D06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BF78430-E7C0-48E1-BD4C-51DFEB182553}" type="pres">
      <dgm:prSet presAssocID="{6F42CF86-3F54-4A77-B3C6-70D85F4ADA8A}" presName="root" presStyleCnt="0"/>
      <dgm:spPr/>
    </dgm:pt>
    <dgm:pt modelId="{3838BDF3-D4A8-451E-9D11-7B42B797287D}" type="pres">
      <dgm:prSet presAssocID="{6F42CF86-3F54-4A77-B3C6-70D85F4ADA8A}" presName="rootComposite" presStyleCnt="0"/>
      <dgm:spPr/>
    </dgm:pt>
    <dgm:pt modelId="{88BEE931-1650-441F-AA44-A38F7B66062B}" type="pres">
      <dgm:prSet presAssocID="{6F42CF86-3F54-4A77-B3C6-70D85F4ADA8A}" presName="rootText" presStyleLbl="node1" presStyleIdx="0" presStyleCnt="1" custScaleY="126653" custLinFactNeighborX="5006" custLinFactNeighborY="23041"/>
      <dgm:spPr/>
    </dgm:pt>
    <dgm:pt modelId="{9B5DBC8D-4EAC-4382-AE8F-C21413BE2CBD}" type="pres">
      <dgm:prSet presAssocID="{6F42CF86-3F54-4A77-B3C6-70D85F4ADA8A}" presName="rootConnector" presStyleLbl="node1" presStyleIdx="0" presStyleCnt="1"/>
      <dgm:spPr/>
    </dgm:pt>
    <dgm:pt modelId="{E34F46FD-85B4-4C6B-A165-4A5EFBC98FD4}" type="pres">
      <dgm:prSet presAssocID="{6F42CF86-3F54-4A77-B3C6-70D85F4ADA8A}" presName="childShape" presStyleCnt="0"/>
      <dgm:spPr/>
    </dgm:pt>
  </dgm:ptLst>
  <dgm:cxnLst>
    <dgm:cxn modelId="{DBC0173A-4FA6-4232-AD04-3B483FBE0877}" type="presOf" srcId="{6F42CF86-3F54-4A77-B3C6-70D85F4ADA8A}" destId="{88BEE931-1650-441F-AA44-A38F7B66062B}" srcOrd="0" destOrd="0" presId="urn:microsoft.com/office/officeart/2005/8/layout/hierarchy3"/>
    <dgm:cxn modelId="{92569749-10FE-4C21-8C22-02AE19116E12}" type="presOf" srcId="{6F42CF86-3F54-4A77-B3C6-70D85F4ADA8A}" destId="{9B5DBC8D-4EAC-4382-AE8F-C21413BE2CBD}" srcOrd="1" destOrd="0" presId="urn:microsoft.com/office/officeart/2005/8/layout/hierarchy3"/>
    <dgm:cxn modelId="{B90187B4-F4A5-432B-9CBD-17B697C78A7A}" srcId="{0DAB2A32-8875-4B56-AD91-876A54D2D062}" destId="{6F42CF86-3F54-4A77-B3C6-70D85F4ADA8A}" srcOrd="0" destOrd="0" parTransId="{0D262F37-AE1F-4EAB-A9AE-0190F0B0E7A7}" sibTransId="{3DE1D365-24B3-4772-9267-C540103F9DAF}"/>
    <dgm:cxn modelId="{14012DDE-D0AE-45D6-A261-FCACD32D8645}" type="presOf" srcId="{0DAB2A32-8875-4B56-AD91-876A54D2D062}" destId="{2C857D56-C4DA-4EBC-B09F-85F519E31499}" srcOrd="0" destOrd="0" presId="urn:microsoft.com/office/officeart/2005/8/layout/hierarchy3"/>
    <dgm:cxn modelId="{0BB08D52-6F60-4677-ADAB-1B190B3804C7}" type="presParOf" srcId="{2C857D56-C4DA-4EBC-B09F-85F519E31499}" destId="{9BF78430-E7C0-48E1-BD4C-51DFEB182553}" srcOrd="0" destOrd="0" presId="urn:microsoft.com/office/officeart/2005/8/layout/hierarchy3"/>
    <dgm:cxn modelId="{98EBA8BA-3E3B-4B37-B5B9-B07DDE44559D}" type="presParOf" srcId="{9BF78430-E7C0-48E1-BD4C-51DFEB182553}" destId="{3838BDF3-D4A8-451E-9D11-7B42B797287D}" srcOrd="0" destOrd="0" presId="urn:microsoft.com/office/officeart/2005/8/layout/hierarchy3"/>
    <dgm:cxn modelId="{4335E4B7-40C0-4891-9289-A4FE1D4D0808}" type="presParOf" srcId="{3838BDF3-D4A8-451E-9D11-7B42B797287D}" destId="{88BEE931-1650-441F-AA44-A38F7B66062B}" srcOrd="0" destOrd="0" presId="urn:microsoft.com/office/officeart/2005/8/layout/hierarchy3"/>
    <dgm:cxn modelId="{7FFD57E2-D924-4687-9DC8-0CF7E0A31F64}" type="presParOf" srcId="{3838BDF3-D4A8-451E-9D11-7B42B797287D}" destId="{9B5DBC8D-4EAC-4382-AE8F-C21413BE2CBD}" srcOrd="1" destOrd="0" presId="urn:microsoft.com/office/officeart/2005/8/layout/hierarchy3"/>
    <dgm:cxn modelId="{A9D9F3D8-B1BC-490D-B70D-2D306FDD3041}" type="presParOf" srcId="{9BF78430-E7C0-48E1-BD4C-51DFEB182553}" destId="{E34F46FD-85B4-4C6B-A165-4A5EFBC98FD4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BAF4B5-0A0E-451F-9B65-384E5A83A906}">
      <dsp:nvSpPr>
        <dsp:cNvPr id="0" name=""/>
        <dsp:cNvSpPr/>
      </dsp:nvSpPr>
      <dsp:spPr>
        <a:xfrm>
          <a:off x="465806" y="1981"/>
          <a:ext cx="4397623" cy="130764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/>
            <a:t>INSERT INTO … VALUES</a:t>
          </a:r>
        </a:p>
      </dsp:txBody>
      <dsp:txXfrm>
        <a:off x="529640" y="65815"/>
        <a:ext cx="4269955" cy="1179973"/>
      </dsp:txXfrm>
    </dsp:sp>
    <dsp:sp modelId="{7DD09134-7642-4DAC-8F26-CB54B60B0941}">
      <dsp:nvSpPr>
        <dsp:cNvPr id="0" name=""/>
        <dsp:cNvSpPr/>
      </dsp:nvSpPr>
      <dsp:spPr>
        <a:xfrm>
          <a:off x="465806" y="1375004"/>
          <a:ext cx="4397623" cy="1307641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/>
            <a:t>INSERT INTO … SET</a:t>
          </a:r>
        </a:p>
      </dsp:txBody>
      <dsp:txXfrm>
        <a:off x="529640" y="1438838"/>
        <a:ext cx="4269955" cy="1179973"/>
      </dsp:txXfrm>
    </dsp:sp>
    <dsp:sp modelId="{0878C09D-C33D-494F-A86A-0BADEC9EB5B0}">
      <dsp:nvSpPr>
        <dsp:cNvPr id="0" name=""/>
        <dsp:cNvSpPr/>
      </dsp:nvSpPr>
      <dsp:spPr>
        <a:xfrm>
          <a:off x="465806" y="2748027"/>
          <a:ext cx="4397623" cy="1307641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/>
            <a:t>INSERT INTO … SELECT</a:t>
          </a:r>
        </a:p>
      </dsp:txBody>
      <dsp:txXfrm>
        <a:off x="529640" y="2811861"/>
        <a:ext cx="4269955" cy="11799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BEE931-1650-441F-AA44-A38F7B66062B}">
      <dsp:nvSpPr>
        <dsp:cNvPr id="0" name=""/>
        <dsp:cNvSpPr/>
      </dsp:nvSpPr>
      <dsp:spPr>
        <a:xfrm>
          <a:off x="0" y="570250"/>
          <a:ext cx="6130047" cy="30650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kern="1200" dirty="0"/>
            <a:t>UPDATE [IGNORE] TABLA</a:t>
          </a:r>
        </a:p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kern="1200" dirty="0"/>
            <a:t>SET MODIFICACION</a:t>
          </a:r>
        </a:p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kern="1200" dirty="0"/>
            <a:t>WHERE CONDICIONES</a:t>
          </a:r>
        </a:p>
      </dsp:txBody>
      <dsp:txXfrm>
        <a:off x="89771" y="660021"/>
        <a:ext cx="5950505" cy="28854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BEE931-1650-441F-AA44-A38F7B66062B}">
      <dsp:nvSpPr>
        <dsp:cNvPr id="0" name=""/>
        <dsp:cNvSpPr/>
      </dsp:nvSpPr>
      <dsp:spPr>
        <a:xfrm>
          <a:off x="379959" y="4238"/>
          <a:ext cx="6567865" cy="4159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s-ES" sz="3600" kern="1200" dirty="0"/>
            <a:t>DELETE [IGNORE] [tabla1, ...] FROM {tabla | </a:t>
          </a:r>
          <a:r>
            <a:rPr lang="es-ES" sz="3600" kern="1200" dirty="0" err="1"/>
            <a:t>combinacion</a:t>
          </a:r>
          <a:r>
            <a:rPr lang="es-ES" sz="3600" kern="1200" dirty="0"/>
            <a:t> de tablas} </a:t>
          </a:r>
        </a:p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s-ES" sz="3600" kern="1200" dirty="0"/>
            <a:t>[WHERE </a:t>
          </a:r>
          <a:r>
            <a:rPr lang="es-ES" sz="3600" kern="1200" dirty="0" err="1"/>
            <a:t>condicion</a:t>
          </a:r>
          <a:r>
            <a:rPr lang="es-ES" sz="3600" kern="1200" dirty="0"/>
            <a:t>] </a:t>
          </a:r>
        </a:p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s-ES" sz="3600" kern="1200" dirty="0"/>
            <a:t>[ORDER BY criterio] </a:t>
          </a:r>
        </a:p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s-ES" sz="3600" kern="1200" dirty="0"/>
            <a:t>[LIMIT </a:t>
          </a:r>
          <a:r>
            <a:rPr lang="es-ES" sz="3600" kern="1200" dirty="0" err="1"/>
            <a:t>num_filas</a:t>
          </a:r>
          <a:r>
            <a:rPr lang="es-ES" sz="3600" kern="1200" dirty="0"/>
            <a:t>] </a:t>
          </a:r>
        </a:p>
      </dsp:txBody>
      <dsp:txXfrm>
        <a:off x="501778" y="126057"/>
        <a:ext cx="6324227" cy="39155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A8BD6F-7E4A-E78B-6434-CD2CCAB52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6FDB8A-2F09-DB46-C85F-B9496EC86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2D3F61-A5EE-DF2F-0B85-7ED3A28C2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7BDD-7B93-4868-82BA-8FEA17D1F998}" type="datetimeFigureOut">
              <a:rPr lang="es-ES" smtClean="0"/>
              <a:t>20/02/2024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9EDE86-7323-0195-05D2-F783D99DF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4B3E7A-FBDD-B53E-F9F3-D758C5EB9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C6C48-42DC-4085-8EED-126F60D0D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2136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D43E80-1A25-6C5A-C918-7E6A97C6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CA045B9-C2B0-4F58-7E53-50387A338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9CCC6D-2F95-6DFD-A69D-5647AC8BA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7BDD-7B93-4868-82BA-8FEA17D1F998}" type="datetimeFigureOut">
              <a:rPr lang="es-ES" smtClean="0"/>
              <a:t>20/02/2024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BBC53D-A5AB-B478-00D2-974DFA142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0EDA63-6000-DF4E-4770-4942DF4D9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C6C48-42DC-4085-8EED-126F60D0D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7360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ABB7048-AFB9-32C5-EA06-990FADBC2A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FA23F0A-A75E-2958-2271-5A6C02F12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50E276-7D65-A024-1714-0525D1BA2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7BDD-7B93-4868-82BA-8FEA17D1F998}" type="datetimeFigureOut">
              <a:rPr lang="es-ES" smtClean="0"/>
              <a:t>20/02/2024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6B186B-5E0A-BBFA-1FB3-BFB88D04D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4B5551-FF86-1CF3-4B2D-87229E664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C6C48-42DC-4085-8EED-126F60D0D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2702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00A27-1DB6-802B-17E6-ADF78FB68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0A514F-759A-393C-E22B-36F4BC569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790CDF-4AD8-9472-71BA-E65607AE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7BDD-7B93-4868-82BA-8FEA17D1F998}" type="datetimeFigureOut">
              <a:rPr lang="es-ES" smtClean="0"/>
              <a:t>20/02/2024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C89F45-5231-2B61-38B1-F7DE0B3E6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5DE0CB-9B2C-0ED9-084C-2CBA0F8AC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C6C48-42DC-4085-8EED-126F60D0D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783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44709B-C2B5-AB00-504D-8CB228D8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C0A89B-78D8-E42B-E096-D729F61D4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B65E52-AED3-C42D-EB8A-F46FC3EE1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7BDD-7B93-4868-82BA-8FEA17D1F998}" type="datetimeFigureOut">
              <a:rPr lang="es-ES" smtClean="0"/>
              <a:t>20/02/2024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5ABC69-5657-9819-D4C9-4F980C8C8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3EFBD5-FBAA-CC08-5D85-3578FACCC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C6C48-42DC-4085-8EED-126F60D0D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7498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4E434-D2BB-F93B-43F9-81EE89F69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D0E672-B70C-C7B8-4425-75C53BEB42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1B81612-510E-EAF6-BBCD-27DF0DAF4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BA0972-0603-A038-D27B-E3B18F1C7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7BDD-7B93-4868-82BA-8FEA17D1F998}" type="datetimeFigureOut">
              <a:rPr lang="es-ES" smtClean="0"/>
              <a:t>20/02/2024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16255F3-6AD8-EB9A-5B1B-BC968B1F1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6C207C-999B-8896-E083-70FDA6A6B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C6C48-42DC-4085-8EED-126F60D0D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11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8A37C3-3F63-5A75-7971-4D67C3645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2931DD-0A57-B7C5-7617-451F54C35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AA937F-B1B4-EDD9-ED30-325C1D6C3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4BD1BBC-5881-4E76-437A-4ED34B694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57B85D0-0F67-51D0-838A-68A91CC58D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B3E84C8-28B0-C510-CD1F-5DC37FE1D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7BDD-7B93-4868-82BA-8FEA17D1F998}" type="datetimeFigureOut">
              <a:rPr lang="es-ES" smtClean="0"/>
              <a:t>20/02/2024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6DBE6B1-9103-2F17-07CD-7B455F5EF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9372B28-DEA7-38AB-2782-F57B32EEA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C6C48-42DC-4085-8EED-126F60D0D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7356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FE7F2D-2D0D-D817-452A-54EB7D43D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85C64D9-7298-DFC4-2B03-9BD42F6A6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7BDD-7B93-4868-82BA-8FEA17D1F998}" type="datetimeFigureOut">
              <a:rPr lang="es-ES" smtClean="0"/>
              <a:t>20/02/2024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FC628EE-54BF-34C7-1CBC-1D419A84C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80B93F6-A8A0-7B7E-46A7-70ACE5E18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C6C48-42DC-4085-8EED-126F60D0D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7807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6A2E689-317B-F2BE-9EA3-0D84971F7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7BDD-7B93-4868-82BA-8FEA17D1F998}" type="datetimeFigureOut">
              <a:rPr lang="es-ES" smtClean="0"/>
              <a:t>20/02/2024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889AA69-607F-9150-5F46-065244AD3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BF2AA8F-5BA2-EB5B-5FEE-89207711B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C6C48-42DC-4085-8EED-126F60D0D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0982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FB5BD-3BBC-69D2-FA0F-D3D9914A6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B92B68-95FD-3371-30B4-AE264D5C6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14C3C8-ADE3-745E-F81F-6976DA1C5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C2E5A8-FEC5-68E0-6F74-2968EA50D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7BDD-7B93-4868-82BA-8FEA17D1F998}" type="datetimeFigureOut">
              <a:rPr lang="es-ES" smtClean="0"/>
              <a:t>20/02/2024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AC95F6-0DCF-5180-7866-F078C2DCC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AB758EA-A358-C306-079B-8E756B7A7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C6C48-42DC-4085-8EED-126F60D0D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429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BEADAD-27DC-1616-16EA-215D37DC9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DCBA78D-E36B-FBD4-F20F-2632C9FFE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3B47548-CFE0-732D-CA4E-9D64F2BB1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CF545E-2A22-5ABB-BE2C-18943D9BF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7BDD-7B93-4868-82BA-8FEA17D1F998}" type="datetimeFigureOut">
              <a:rPr lang="es-ES" smtClean="0"/>
              <a:t>20/02/2024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4736023-7C7C-4B87-2C62-49FC1B307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E98D84-3449-EFDB-E1D8-8437C5AB5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C6C48-42DC-4085-8EED-126F60D0D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0876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7EA3D55-A9BD-5BC6-FD49-023E239ED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AFE22A-8967-AD2B-3424-EE5592C38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779717-D7DC-54EB-C6E9-E9C9C47DAE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17BDD-7B93-4868-82BA-8FEA17D1F998}" type="datetimeFigureOut">
              <a:rPr lang="es-ES" smtClean="0"/>
              <a:t>20/02/2024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2E615F-1879-E700-717E-99ED68B19F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A10B03-2128-3694-F6FF-FAD18D65C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C6C48-42DC-4085-8EED-126F60D0D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256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15578F6-4EFE-33DC-1002-FAA9B2407B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12" r="4916" b="2"/>
          <a:stretch/>
        </p:blipFill>
        <p:spPr>
          <a:xfrm>
            <a:off x="20" y="10"/>
            <a:ext cx="6204384" cy="5114534"/>
          </a:xfrm>
          <a:custGeom>
            <a:avLst/>
            <a:gdLst/>
            <a:ahLst/>
            <a:cxnLst/>
            <a:rect l="l" t="t" r="r" b="b"/>
            <a:pathLst>
              <a:path w="6204404" h="5114544">
                <a:moveTo>
                  <a:pt x="5659431" y="0"/>
                </a:moveTo>
                <a:lnTo>
                  <a:pt x="6157098" y="0"/>
                </a:lnTo>
                <a:lnTo>
                  <a:pt x="6181355" y="190991"/>
                </a:lnTo>
                <a:cubicBezTo>
                  <a:pt x="6196596" y="341154"/>
                  <a:pt x="6204404" y="493515"/>
                  <a:pt x="6204404" y="647700"/>
                </a:cubicBezTo>
                <a:cubicBezTo>
                  <a:pt x="6204404" y="3114670"/>
                  <a:pt x="4205578" y="5114544"/>
                  <a:pt x="1739900" y="5114544"/>
                </a:cubicBezTo>
                <a:cubicBezTo>
                  <a:pt x="1123481" y="5114544"/>
                  <a:pt x="536240" y="4989552"/>
                  <a:pt x="2114" y="4763518"/>
                </a:cubicBezTo>
                <a:lnTo>
                  <a:pt x="0" y="4762561"/>
                </a:lnTo>
                <a:lnTo>
                  <a:pt x="0" y="4226363"/>
                </a:lnTo>
                <a:lnTo>
                  <a:pt x="15791" y="4234455"/>
                </a:lnTo>
                <a:cubicBezTo>
                  <a:pt x="537360" y="4485921"/>
                  <a:pt x="1122182" y="4626842"/>
                  <a:pt x="1739899" y="4626842"/>
                </a:cubicBezTo>
                <a:cubicBezTo>
                  <a:pt x="3936226" y="4626842"/>
                  <a:pt x="5716700" y="2845319"/>
                  <a:pt x="5716700" y="647700"/>
                </a:cubicBezTo>
                <a:cubicBezTo>
                  <a:pt x="5716700" y="510349"/>
                  <a:pt x="5709745" y="374623"/>
                  <a:pt x="5696169" y="240856"/>
                </a:cubicBezTo>
                <a:close/>
              </a:path>
            </a:pathLst>
          </a:cu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8077061A-FD22-5DC4-1D66-793765951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4" y="327026"/>
            <a:ext cx="4164011" cy="2611437"/>
          </a:xfrm>
        </p:spPr>
        <p:txBody>
          <a:bodyPr>
            <a:normAutofit/>
          </a:bodyPr>
          <a:lstStyle/>
          <a:p>
            <a:r>
              <a:rPr lang="es-ES" sz="3600" b="1" dirty="0"/>
              <a:t>INSTRUCCIÓN INSERT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4782581C-8E30-433C-38C1-C38679E14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8786" y="1170039"/>
            <a:ext cx="5192199" cy="967325"/>
          </a:xfrm>
        </p:spPr>
        <p:txBody>
          <a:bodyPr>
            <a:normAutofit/>
          </a:bodyPr>
          <a:lstStyle/>
          <a:p>
            <a:r>
              <a:rPr lang="es-ES" dirty="0"/>
              <a:t>3 FORMAS DISTINTAS DE INSERTAR DATOS</a:t>
            </a: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419216B2-C9D8-9E20-8DE0-B5EB04662E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9912331"/>
              </p:ext>
            </p:extLst>
          </p:nvPr>
        </p:nvGraphicFramePr>
        <p:xfrm>
          <a:off x="6381750" y="2119313"/>
          <a:ext cx="5329236" cy="4057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571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F4C891B-62D0-4250-AEB7-0F42BAD78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2059A1-F9D3-3B89-05FF-4FF8316E5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459" y="542003"/>
            <a:ext cx="9808067" cy="1113503"/>
          </a:xfrm>
        </p:spPr>
        <p:txBody>
          <a:bodyPr anchor="b">
            <a:normAutofit/>
          </a:bodyPr>
          <a:lstStyle/>
          <a:p>
            <a:pPr algn="ctr"/>
            <a:r>
              <a:rPr lang="es-ES" sz="4000" dirty="0"/>
              <a:t>INSERT INTO VALUES</a:t>
            </a:r>
          </a:p>
        </p:txBody>
      </p:sp>
      <p:pic>
        <p:nvPicPr>
          <p:cNvPr id="9" name="Graphic 6" descr="Employee Badge">
            <a:extLst>
              <a:ext uri="{FF2B5EF4-FFF2-40B4-BE49-F238E27FC236}">
                <a16:creationId xmlns:a16="http://schemas.microsoft.com/office/drawing/2014/main" id="{C56A5310-C2D1-9CEB-E8B2-287759679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3678" y="1601429"/>
            <a:ext cx="995221" cy="995221"/>
          </a:xfrm>
          <a:prstGeom prst="rect">
            <a:avLst/>
          </a:prstGeom>
        </p:spPr>
      </p:pic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F3675E58-DEA6-A3C0-0330-833D7AD4E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459" y="2596650"/>
            <a:ext cx="9804575" cy="353243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" sz="2400" dirty="0"/>
              <a:t>INSERT INTO </a:t>
            </a:r>
            <a:r>
              <a:rPr lang="es-ES" sz="2400" dirty="0">
                <a:solidFill>
                  <a:srgbClr val="FF0000"/>
                </a:solidFill>
              </a:rPr>
              <a:t>clientes</a:t>
            </a:r>
            <a:r>
              <a:rPr lang="es-ES" sz="2400" dirty="0"/>
              <a:t>(</a:t>
            </a:r>
            <a:r>
              <a:rPr lang="es-ES" sz="2400" dirty="0" err="1">
                <a:solidFill>
                  <a:schemeClr val="accent6">
                    <a:lumMod val="50000"/>
                  </a:schemeClr>
                </a:solidFill>
              </a:rPr>
              <a:t>dni,nombre</a:t>
            </a:r>
            <a:r>
              <a:rPr lang="es-ES" sz="2400" dirty="0">
                <a:solidFill>
                  <a:schemeClr val="accent6">
                    <a:lumMod val="50000"/>
                  </a:schemeClr>
                </a:solidFill>
              </a:rPr>
              <a:t>, apellidos, </a:t>
            </a:r>
            <a:r>
              <a:rPr lang="es-ES" sz="2400" dirty="0" err="1">
                <a:solidFill>
                  <a:schemeClr val="accent6">
                    <a:lumMod val="50000"/>
                  </a:schemeClr>
                </a:solidFill>
              </a:rPr>
              <a:t>direccion</a:t>
            </a:r>
            <a:r>
              <a:rPr lang="es-ES" sz="24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s-ES" sz="2400" dirty="0" err="1">
                <a:solidFill>
                  <a:schemeClr val="accent6">
                    <a:lumMod val="50000"/>
                  </a:schemeClr>
                </a:solidFill>
              </a:rPr>
              <a:t>localidad,fnac</a:t>
            </a:r>
            <a:r>
              <a:rPr lang="es-ES" sz="24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s-ES" sz="2400" dirty="0" err="1">
                <a:solidFill>
                  <a:schemeClr val="accent6">
                    <a:lumMod val="50000"/>
                  </a:schemeClr>
                </a:solidFill>
              </a:rPr>
              <a:t>fcarnet</a:t>
            </a:r>
            <a:r>
              <a:rPr lang="es-ES" sz="2400" dirty="0">
                <a:solidFill>
                  <a:schemeClr val="accent6">
                    <a:lumMod val="50000"/>
                  </a:schemeClr>
                </a:solidFill>
              </a:rPr>
              <a:t>, carnet</a:t>
            </a:r>
            <a:r>
              <a:rPr lang="es-ES" sz="2400" dirty="0"/>
              <a:t>) VALUES</a:t>
            </a:r>
          </a:p>
          <a:p>
            <a:pPr marL="0" indent="0">
              <a:buNone/>
            </a:pPr>
            <a:r>
              <a:rPr lang="es-ES" sz="2400" dirty="0">
                <a:highlight>
                  <a:srgbClr val="FFFF00"/>
                </a:highlight>
              </a:rPr>
              <a:t>('96401636R','Manuel','Gutierrez </a:t>
            </a:r>
            <a:r>
              <a:rPr lang="es-ES" sz="2400" dirty="0" err="1">
                <a:highlight>
                  <a:srgbClr val="FFFF00"/>
                </a:highlight>
              </a:rPr>
              <a:t>Motos',"Calle</a:t>
            </a:r>
            <a:r>
              <a:rPr lang="es-ES" sz="2400" dirty="0">
                <a:highlight>
                  <a:srgbClr val="FFFF00"/>
                </a:highlight>
              </a:rPr>
              <a:t> Barrio Camino",'Almansa','1992-02-19','2010-08-25','B'),</a:t>
            </a:r>
          </a:p>
          <a:p>
            <a:pPr marL="0" indent="0">
              <a:buNone/>
            </a:pPr>
            <a:r>
              <a:rPr lang="es-ES" sz="2400" dirty="0">
                <a:highlight>
                  <a:srgbClr val="00FF00"/>
                </a:highlight>
              </a:rPr>
              <a:t>('1057451R','Pedro','Salas  </a:t>
            </a:r>
            <a:r>
              <a:rPr lang="es-ES" sz="2400" dirty="0" err="1">
                <a:highlight>
                  <a:srgbClr val="00FF00"/>
                </a:highlight>
              </a:rPr>
              <a:t>Nieto',"Calle</a:t>
            </a:r>
            <a:r>
              <a:rPr lang="es-ES" sz="2400" dirty="0">
                <a:highlight>
                  <a:srgbClr val="00FF00"/>
                </a:highlight>
              </a:rPr>
              <a:t> Camarreal",'Zaragoza','1970-12-07','1990-06-13','B'),</a:t>
            </a:r>
          </a:p>
          <a:p>
            <a:pPr marL="0" indent="0">
              <a:buNone/>
            </a:pPr>
            <a:r>
              <a:rPr lang="es-ES" sz="2400" dirty="0">
                <a:highlight>
                  <a:srgbClr val="00FFFF"/>
                </a:highlight>
              </a:rPr>
              <a:t>('66082349R','Alba','Casaus </a:t>
            </a:r>
            <a:r>
              <a:rPr lang="es-ES" sz="2400" dirty="0" err="1">
                <a:highlight>
                  <a:srgbClr val="00FFFF"/>
                </a:highlight>
              </a:rPr>
              <a:t>Rodriguez</a:t>
            </a:r>
            <a:r>
              <a:rPr lang="es-ES" sz="2400" dirty="0">
                <a:highlight>
                  <a:srgbClr val="00FFFF"/>
                </a:highlight>
              </a:rPr>
              <a:t>',"Bajada de San Juan",'Móstoles','1997-02-08','2015-02-21','B');</a:t>
            </a:r>
          </a:p>
        </p:txBody>
      </p:sp>
    </p:spTree>
    <p:extLst>
      <p:ext uri="{BB962C8B-B14F-4D97-AF65-F5344CB8AC3E}">
        <p14:creationId xmlns:p14="http://schemas.microsoft.com/office/powerpoint/2010/main" val="3214273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51D9A9-92A3-06BB-8DFC-3EAD5B3AE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Graphic 6" descr="Employee Badge">
            <a:extLst>
              <a:ext uri="{FF2B5EF4-FFF2-40B4-BE49-F238E27FC236}">
                <a16:creationId xmlns:a16="http://schemas.microsoft.com/office/drawing/2014/main" id="{0D053A1A-0762-DDF0-EB1E-6FB14AA43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1053" y="953955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20" name="Arc 19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93EE64-67F3-2109-AE6A-9FD51912F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s-ES"/>
              <a:t>INSERT INTO SET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C4AAE1A8-113E-48B9-3F21-DF30F3EEA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INSERT INTO </a:t>
            </a:r>
            <a:r>
              <a:rPr lang="es-ES" dirty="0" err="1">
                <a:solidFill>
                  <a:srgbClr val="FF0000"/>
                </a:solidFill>
              </a:rPr>
              <a:t>automoviles</a:t>
            </a:r>
            <a:r>
              <a:rPr lang="es-ES" dirty="0"/>
              <a:t> SET </a:t>
            </a:r>
          </a:p>
          <a:p>
            <a:pPr marL="0" indent="0">
              <a:buNone/>
            </a:pPr>
            <a:r>
              <a:rPr lang="es-ES" dirty="0">
                <a:solidFill>
                  <a:schemeClr val="accent6">
                    <a:lumMod val="50000"/>
                  </a:schemeClr>
                </a:solidFill>
              </a:rPr>
              <a:t>matricula</a:t>
            </a:r>
            <a:r>
              <a:rPr lang="es-ES" dirty="0"/>
              <a:t>='4751JVW', </a:t>
            </a:r>
          </a:p>
          <a:p>
            <a:pPr marL="0" indent="0">
              <a:buNone/>
            </a:pPr>
            <a:r>
              <a:rPr lang="es-ES" dirty="0">
                <a:solidFill>
                  <a:schemeClr val="accent6">
                    <a:lumMod val="50000"/>
                  </a:schemeClr>
                </a:solidFill>
              </a:rPr>
              <a:t>marca</a:t>
            </a:r>
            <a:r>
              <a:rPr lang="es-ES" dirty="0"/>
              <a:t>='</a:t>
            </a:r>
            <a:r>
              <a:rPr lang="es-ES" dirty="0" err="1"/>
              <a:t>Seat</a:t>
            </a:r>
            <a:r>
              <a:rPr lang="es-ES" dirty="0"/>
              <a:t>', </a:t>
            </a:r>
          </a:p>
          <a:p>
            <a:pPr marL="0" indent="0">
              <a:buNone/>
            </a:pPr>
            <a:r>
              <a:rPr lang="es-ES" dirty="0">
                <a:solidFill>
                  <a:schemeClr val="accent6">
                    <a:lumMod val="50000"/>
                  </a:schemeClr>
                </a:solidFill>
              </a:rPr>
              <a:t>modelo</a:t>
            </a:r>
            <a:r>
              <a:rPr lang="es-ES" dirty="0"/>
              <a:t>= '</a:t>
            </a:r>
            <a:r>
              <a:rPr lang="es-ES" dirty="0" err="1"/>
              <a:t>Leon</a:t>
            </a:r>
            <a:r>
              <a:rPr lang="es-ES" dirty="0"/>
              <a:t> 2.0 TDI', </a:t>
            </a:r>
          </a:p>
          <a:p>
            <a:pPr marL="0" indent="0">
              <a:buNone/>
            </a:pPr>
            <a:r>
              <a:rPr lang="es-ES" dirty="0">
                <a:solidFill>
                  <a:schemeClr val="accent6">
                    <a:lumMod val="50000"/>
                  </a:schemeClr>
                </a:solidFill>
              </a:rPr>
              <a:t>color</a:t>
            </a:r>
            <a:r>
              <a:rPr lang="es-ES" dirty="0"/>
              <a:t>='Negro', </a:t>
            </a:r>
          </a:p>
          <a:p>
            <a:pPr marL="0" indent="0">
              <a:buNone/>
            </a:pPr>
            <a:r>
              <a:rPr lang="es-ES" dirty="0" err="1">
                <a:solidFill>
                  <a:schemeClr val="accent6">
                    <a:lumMod val="50000"/>
                  </a:schemeClr>
                </a:solidFill>
              </a:rPr>
              <a:t>kilometros</a:t>
            </a:r>
            <a:r>
              <a:rPr lang="es-ES" dirty="0"/>
              <a:t>= 20, </a:t>
            </a:r>
          </a:p>
          <a:p>
            <a:pPr marL="0" indent="0">
              <a:buNone/>
            </a:pPr>
            <a:r>
              <a:rPr lang="es-ES" dirty="0">
                <a:solidFill>
                  <a:schemeClr val="accent6">
                    <a:lumMod val="50000"/>
                  </a:schemeClr>
                </a:solidFill>
              </a:rPr>
              <a:t>extras</a:t>
            </a:r>
            <a:r>
              <a:rPr lang="es-ES" dirty="0"/>
              <a:t>= 'GPS,SN', </a:t>
            </a:r>
          </a:p>
          <a:p>
            <a:pPr marL="0" indent="0">
              <a:buNone/>
            </a:pPr>
            <a:r>
              <a:rPr lang="es-ES" dirty="0">
                <a:solidFill>
                  <a:schemeClr val="accent6">
                    <a:lumMod val="50000"/>
                  </a:schemeClr>
                </a:solidFill>
              </a:rPr>
              <a:t>alquilado</a:t>
            </a:r>
            <a:r>
              <a:rPr lang="es-ES" dirty="0"/>
              <a:t>= false;</a:t>
            </a:r>
          </a:p>
          <a:p>
            <a:pPr marL="0" indent="0">
              <a:buNone/>
            </a:pPr>
            <a:endParaRPr lang="es-ES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96206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7EAA1D-FF54-6FD9-D5A6-19EA4FE52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16A487-CF7E-3A3E-9670-73AF47C3B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s-ES"/>
              <a:t>INSERT INTO SELECT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E3669795-133C-EFC9-16E9-BB42C4B49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INSERT INTO </a:t>
            </a:r>
            <a:r>
              <a:rPr lang="es-ES" dirty="0">
                <a:solidFill>
                  <a:srgbClr val="FF0000"/>
                </a:solidFill>
              </a:rPr>
              <a:t>contratos</a:t>
            </a:r>
            <a:r>
              <a:rPr lang="es-ES" dirty="0"/>
              <a:t>(</a:t>
            </a:r>
            <a:r>
              <a:rPr lang="es-ES" dirty="0" err="1">
                <a:solidFill>
                  <a:schemeClr val="accent6">
                    <a:lumMod val="50000"/>
                  </a:schemeClr>
                </a:solidFill>
              </a:rPr>
              <a:t>matricula</a:t>
            </a:r>
            <a:r>
              <a:rPr lang="es-ES" dirty="0" err="1"/>
              <a:t>,</a:t>
            </a:r>
            <a:r>
              <a:rPr lang="es-ES" dirty="0" err="1">
                <a:solidFill>
                  <a:schemeClr val="accent6">
                    <a:lumMod val="50000"/>
                  </a:schemeClr>
                </a:solidFill>
              </a:rPr>
              <a:t>dnicliente</a:t>
            </a:r>
            <a:r>
              <a:rPr lang="es-ES" dirty="0"/>
              <a:t>, </a:t>
            </a:r>
            <a:r>
              <a:rPr lang="es-ES" dirty="0" err="1">
                <a:solidFill>
                  <a:schemeClr val="accent6">
                    <a:lumMod val="50000"/>
                  </a:schemeClr>
                </a:solidFill>
              </a:rPr>
              <a:t>fini</a:t>
            </a:r>
            <a:r>
              <a:rPr lang="es-ES" dirty="0"/>
              <a:t>, </a:t>
            </a:r>
            <a:r>
              <a:rPr lang="es-ES" dirty="0" err="1">
                <a:solidFill>
                  <a:schemeClr val="accent6">
                    <a:lumMod val="50000"/>
                  </a:schemeClr>
                </a:solidFill>
              </a:rPr>
              <a:t>kini</a:t>
            </a:r>
            <a:r>
              <a:rPr lang="es-ES" dirty="0"/>
              <a:t>) </a:t>
            </a:r>
          </a:p>
          <a:p>
            <a:pPr marL="0" indent="0">
              <a:buNone/>
            </a:pPr>
            <a:r>
              <a:rPr lang="es-ES" dirty="0">
                <a:highlight>
                  <a:srgbClr val="FFFF00"/>
                </a:highlight>
              </a:rPr>
              <a:t>SELECT matricula, '08785691K',curdate(),</a:t>
            </a:r>
            <a:r>
              <a:rPr lang="es-ES" dirty="0" err="1">
                <a:highlight>
                  <a:srgbClr val="FFFF00"/>
                </a:highlight>
              </a:rPr>
              <a:t>kilometros</a:t>
            </a:r>
            <a:r>
              <a:rPr lang="es-ES" dirty="0">
                <a:highlight>
                  <a:srgbClr val="FFFF00"/>
                </a:highlight>
              </a:rPr>
              <a:t> </a:t>
            </a:r>
          </a:p>
          <a:p>
            <a:pPr marL="0" indent="0">
              <a:buNone/>
            </a:pPr>
            <a:r>
              <a:rPr lang="es-ES" dirty="0">
                <a:highlight>
                  <a:srgbClr val="FFFF00"/>
                </a:highlight>
              </a:rPr>
              <a:t>FROM </a:t>
            </a:r>
            <a:r>
              <a:rPr lang="es-ES" dirty="0" err="1">
                <a:highlight>
                  <a:srgbClr val="FFFF00"/>
                </a:highlight>
              </a:rPr>
              <a:t>automoviles</a:t>
            </a:r>
            <a:r>
              <a:rPr lang="es-ES" dirty="0">
                <a:highlight>
                  <a:srgbClr val="FFFF00"/>
                </a:highlight>
              </a:rPr>
              <a:t> </a:t>
            </a:r>
          </a:p>
          <a:p>
            <a:pPr marL="0" indent="0">
              <a:buNone/>
            </a:pPr>
            <a:r>
              <a:rPr lang="es-ES" dirty="0">
                <a:highlight>
                  <a:srgbClr val="FFFF00"/>
                </a:highlight>
              </a:rPr>
              <a:t>WHERE alquilado=false AND marca='</a:t>
            </a:r>
            <a:r>
              <a:rPr lang="es-ES" dirty="0" err="1">
                <a:highlight>
                  <a:srgbClr val="FFFF00"/>
                </a:highlight>
              </a:rPr>
              <a:t>seat</a:t>
            </a:r>
            <a:r>
              <a:rPr lang="es-ES" dirty="0">
                <a:highlight>
                  <a:srgbClr val="FFFF00"/>
                </a:highlight>
              </a:rPr>
              <a:t>';</a:t>
            </a:r>
          </a:p>
          <a:p>
            <a:pPr marL="0" indent="0">
              <a:buNone/>
            </a:pPr>
            <a:endParaRPr lang="es-ES" dirty="0">
              <a:highlight>
                <a:srgbClr val="00FFFF"/>
              </a:highlight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6" descr="Employee Badge">
            <a:extLst>
              <a:ext uri="{FF2B5EF4-FFF2-40B4-BE49-F238E27FC236}">
                <a16:creationId xmlns:a16="http://schemas.microsoft.com/office/drawing/2014/main" id="{9AB7BD9E-05F9-A809-EF30-744BC1328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25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BE8A9F-E00A-C691-89E0-E1F3F4522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3">
            <a:extLst>
              <a:ext uri="{FF2B5EF4-FFF2-40B4-BE49-F238E27FC236}">
                <a16:creationId xmlns:a16="http://schemas.microsoft.com/office/drawing/2014/main" id="{24D46527-8963-4773-8769-07E6ACE08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D68C542-2B90-9976-89E1-1419B1F74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65125"/>
            <a:ext cx="5257800" cy="1325563"/>
          </a:xfrm>
        </p:spPr>
        <p:txBody>
          <a:bodyPr>
            <a:normAutofit/>
          </a:bodyPr>
          <a:lstStyle/>
          <a:p>
            <a:r>
              <a:rPr lang="es-ES" b="1"/>
              <a:t>INSTRUCCIÓN UPDATE</a:t>
            </a:r>
          </a:p>
        </p:txBody>
      </p:sp>
      <p:pic>
        <p:nvPicPr>
          <p:cNvPr id="9" name="Picture 8" descr="Patrón de fondo&#10;&#10;Descripción generada automáticamente">
            <a:extLst>
              <a:ext uri="{FF2B5EF4-FFF2-40B4-BE49-F238E27FC236}">
                <a16:creationId xmlns:a16="http://schemas.microsoft.com/office/drawing/2014/main" id="{11C6CD5B-98C6-040F-35FA-CF247C9C5A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12" r="4916" b="2"/>
          <a:stretch/>
        </p:blipFill>
        <p:spPr>
          <a:xfrm>
            <a:off x="774500" y="1393223"/>
            <a:ext cx="4643496" cy="3827831"/>
          </a:xfrm>
          <a:custGeom>
            <a:avLst/>
            <a:gdLst/>
            <a:ahLst/>
            <a:cxnLst/>
            <a:rect l="l" t="t" r="r" b="b"/>
            <a:pathLst>
              <a:path w="4643496" h="5550370">
                <a:moveTo>
                  <a:pt x="81586" y="0"/>
                </a:moveTo>
                <a:lnTo>
                  <a:pt x="4561910" y="0"/>
                </a:lnTo>
                <a:cubicBezTo>
                  <a:pt x="4606969" y="0"/>
                  <a:pt x="4643496" y="36527"/>
                  <a:pt x="4643496" y="81586"/>
                </a:cubicBezTo>
                <a:lnTo>
                  <a:pt x="4643496" y="5468784"/>
                </a:lnTo>
                <a:cubicBezTo>
                  <a:pt x="4643496" y="5513843"/>
                  <a:pt x="4606969" y="5550370"/>
                  <a:pt x="4561910" y="5550370"/>
                </a:cubicBezTo>
                <a:lnTo>
                  <a:pt x="81586" y="5550370"/>
                </a:lnTo>
                <a:cubicBezTo>
                  <a:pt x="36527" y="5550370"/>
                  <a:pt x="0" y="5513843"/>
                  <a:pt x="0" y="5468784"/>
                </a:cubicBezTo>
                <a:lnTo>
                  <a:pt x="0" y="81586"/>
                </a:lnTo>
                <a:cubicBezTo>
                  <a:pt x="0" y="36527"/>
                  <a:pt x="36527" y="0"/>
                  <a:pt x="81586" y="0"/>
                </a:cubicBezTo>
                <a:close/>
              </a:path>
            </a:pathLst>
          </a:custGeom>
        </p:spPr>
      </p:pic>
      <p:sp>
        <p:nvSpPr>
          <p:cNvPr id="21" name="Arc 15">
            <a:extLst>
              <a:ext uri="{FF2B5EF4-FFF2-40B4-BE49-F238E27FC236}">
                <a16:creationId xmlns:a16="http://schemas.microsoft.com/office/drawing/2014/main" id="{920E13D1-85D7-4BF3-9903-59216CB5A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365355" y="705367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2BBCA9C7-AFD5-B6FD-1684-F2949CD30A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0453040"/>
              </p:ext>
            </p:extLst>
          </p:nvPr>
        </p:nvGraphicFramePr>
        <p:xfrm>
          <a:off x="5739974" y="1806169"/>
          <a:ext cx="6130047" cy="4205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54596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A65E26E6-32F7-574E-B12B-BEEDD9FBE64C}"/>
              </a:ext>
            </a:extLst>
          </p:cNvPr>
          <p:cNvSpPr/>
          <p:nvPr/>
        </p:nvSpPr>
        <p:spPr>
          <a:xfrm>
            <a:off x="4087291" y="294507"/>
            <a:ext cx="2008710" cy="139618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87A7B9-3488-73B4-F4ED-37FB3C595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INSTRUCCIÓN UPDATE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E718B8-0BE5-32BD-1F4D-71C26D0C8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UPDATE  </a:t>
            </a:r>
            <a:r>
              <a:rPr lang="es-ES" dirty="0" err="1">
                <a:solidFill>
                  <a:srgbClr val="FF0000"/>
                </a:solidFill>
              </a:rPr>
              <a:t>automoviles</a:t>
            </a:r>
            <a:r>
              <a:rPr lang="es-ES" dirty="0"/>
              <a:t> </a:t>
            </a:r>
          </a:p>
          <a:p>
            <a:pPr marL="0" indent="0">
              <a:buNone/>
            </a:pPr>
            <a:r>
              <a:rPr lang="es-ES" dirty="0"/>
              <a:t>SET 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alquilado</a:t>
            </a:r>
            <a:r>
              <a:rPr lang="es-ES" dirty="0"/>
              <a:t>=NOT alquilado </a:t>
            </a:r>
          </a:p>
          <a:p>
            <a:pPr marL="0" indent="0">
              <a:buNone/>
            </a:pPr>
            <a:r>
              <a:rPr lang="es-ES" dirty="0"/>
              <a:t>WHERE </a:t>
            </a:r>
            <a:r>
              <a:rPr lang="es-ES" dirty="0">
                <a:highlight>
                  <a:srgbClr val="FFFF00"/>
                </a:highlight>
              </a:rPr>
              <a:t>matricula='7839JDR’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						UPDATE </a:t>
            </a:r>
            <a:r>
              <a:rPr lang="es-ES" dirty="0" err="1">
                <a:solidFill>
                  <a:srgbClr val="FF0000"/>
                </a:solidFill>
              </a:rPr>
              <a:t>automoviles</a:t>
            </a:r>
            <a:r>
              <a:rPr lang="es-ES" dirty="0"/>
              <a:t> </a:t>
            </a:r>
          </a:p>
          <a:p>
            <a:pPr marL="0" indent="0">
              <a:buNone/>
            </a:pPr>
            <a:r>
              <a:rPr lang="es-ES" dirty="0"/>
              <a:t>						SET </a:t>
            </a:r>
            <a:r>
              <a:rPr lang="es-ES" dirty="0">
                <a:solidFill>
                  <a:schemeClr val="accent6">
                    <a:lumMod val="50000"/>
                  </a:schemeClr>
                </a:solidFill>
              </a:rPr>
              <a:t>matricula</a:t>
            </a:r>
            <a:r>
              <a:rPr lang="es-ES" dirty="0"/>
              <a:t>='3233JMG’ </a:t>
            </a:r>
          </a:p>
          <a:p>
            <a:pPr marL="0" indent="0">
              <a:buNone/>
            </a:pPr>
            <a:r>
              <a:rPr lang="es-ES" dirty="0"/>
              <a:t>						WHERE </a:t>
            </a:r>
            <a:r>
              <a:rPr lang="es-ES" dirty="0">
                <a:highlight>
                  <a:srgbClr val="FFFF00"/>
                </a:highlight>
              </a:rPr>
              <a:t>matricula='3273JGH';</a:t>
            </a:r>
          </a:p>
          <a:p>
            <a:pPr marL="0" indent="0">
              <a:buNone/>
            </a:pPr>
            <a:r>
              <a:rPr lang="it-IT" dirty="0"/>
              <a:t>UPDATE IGNORE </a:t>
            </a:r>
            <a:r>
              <a:rPr lang="it-IT" dirty="0">
                <a:solidFill>
                  <a:srgbClr val="FF0000"/>
                </a:solidFill>
              </a:rPr>
              <a:t>contratos</a:t>
            </a:r>
            <a:r>
              <a:rPr lang="it-IT" dirty="0"/>
              <a:t> </a:t>
            </a:r>
          </a:p>
          <a:p>
            <a:pPr marL="0" indent="0">
              <a:buNone/>
            </a:pPr>
            <a:r>
              <a:rPr lang="it-IT" dirty="0"/>
              <a:t>SET </a:t>
            </a:r>
            <a:r>
              <a:rPr lang="it-IT" dirty="0">
                <a:solidFill>
                  <a:schemeClr val="accent6">
                    <a:lumMod val="50000"/>
                  </a:schemeClr>
                </a:solidFill>
              </a:rPr>
              <a:t>fini</a:t>
            </a:r>
            <a:r>
              <a:rPr lang="it-IT" dirty="0"/>
              <a:t>=ffin, </a:t>
            </a:r>
            <a:r>
              <a:rPr lang="it-IT" dirty="0">
                <a:solidFill>
                  <a:schemeClr val="accent6">
                    <a:lumMod val="50000"/>
                  </a:schemeClr>
                </a:solidFill>
              </a:rPr>
              <a:t>ffin</a:t>
            </a:r>
            <a:r>
              <a:rPr lang="it-IT" dirty="0"/>
              <a:t>=fini </a:t>
            </a:r>
          </a:p>
          <a:p>
            <a:pPr marL="0" indent="0">
              <a:buNone/>
            </a:pPr>
            <a:r>
              <a:rPr lang="it-IT" dirty="0">
                <a:highlight>
                  <a:srgbClr val="FFFF00"/>
                </a:highlight>
              </a:rPr>
              <a:t>WHERE fini&gt;ffin;</a:t>
            </a:r>
          </a:p>
          <a:p>
            <a:endParaRPr lang="es-ES" dirty="0"/>
          </a:p>
        </p:txBody>
      </p:sp>
      <p:sp>
        <p:nvSpPr>
          <p:cNvPr id="11" name="Rayo 10">
            <a:extLst>
              <a:ext uri="{FF2B5EF4-FFF2-40B4-BE49-F238E27FC236}">
                <a16:creationId xmlns:a16="http://schemas.microsoft.com/office/drawing/2014/main" id="{839D62B9-D454-089A-EDA8-30FCC21A3DD0}"/>
              </a:ext>
            </a:extLst>
          </p:cNvPr>
          <p:cNvSpPr/>
          <p:nvPr/>
        </p:nvSpPr>
        <p:spPr>
          <a:xfrm>
            <a:off x="8813260" y="1341066"/>
            <a:ext cx="1877439" cy="1128409"/>
          </a:xfrm>
          <a:prstGeom prst="lightningBol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3" name="Graphic 6" descr="Employee Badge">
            <a:extLst>
              <a:ext uri="{FF2B5EF4-FFF2-40B4-BE49-F238E27FC236}">
                <a16:creationId xmlns:a16="http://schemas.microsoft.com/office/drawing/2014/main" id="{89296257-B9AE-0BC9-6DEC-4F9C30211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2043" y="4793254"/>
            <a:ext cx="1877439" cy="1877439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65160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538699-F1CB-F531-7228-3A16ED4F5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3">
            <a:extLst>
              <a:ext uri="{FF2B5EF4-FFF2-40B4-BE49-F238E27FC236}">
                <a16:creationId xmlns:a16="http://schemas.microsoft.com/office/drawing/2014/main" id="{B5AF7C7C-DCC3-ED4D-8185-D1A1D2780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D5D734D-D325-8085-0740-51FF77D83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65125"/>
            <a:ext cx="5257800" cy="1325563"/>
          </a:xfrm>
        </p:spPr>
        <p:txBody>
          <a:bodyPr>
            <a:normAutofit/>
          </a:bodyPr>
          <a:lstStyle/>
          <a:p>
            <a:r>
              <a:rPr lang="es-ES" b="1"/>
              <a:t>INSTRUCCIÓN UPDATE</a:t>
            </a:r>
          </a:p>
        </p:txBody>
      </p:sp>
      <p:pic>
        <p:nvPicPr>
          <p:cNvPr id="9" name="Picture 8" descr="Patrón de fondo&#10;&#10;Descripción generada automáticamente">
            <a:extLst>
              <a:ext uri="{FF2B5EF4-FFF2-40B4-BE49-F238E27FC236}">
                <a16:creationId xmlns:a16="http://schemas.microsoft.com/office/drawing/2014/main" id="{95472E13-BE98-1DAE-ED49-2BB65E705F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12" r="4916" b="2"/>
          <a:stretch/>
        </p:blipFill>
        <p:spPr>
          <a:xfrm>
            <a:off x="726252" y="693100"/>
            <a:ext cx="4643496" cy="3827831"/>
          </a:xfrm>
          <a:custGeom>
            <a:avLst/>
            <a:gdLst/>
            <a:ahLst/>
            <a:cxnLst/>
            <a:rect l="l" t="t" r="r" b="b"/>
            <a:pathLst>
              <a:path w="4643496" h="5550370">
                <a:moveTo>
                  <a:pt x="81586" y="0"/>
                </a:moveTo>
                <a:lnTo>
                  <a:pt x="4561910" y="0"/>
                </a:lnTo>
                <a:cubicBezTo>
                  <a:pt x="4606969" y="0"/>
                  <a:pt x="4643496" y="36527"/>
                  <a:pt x="4643496" y="81586"/>
                </a:cubicBezTo>
                <a:lnTo>
                  <a:pt x="4643496" y="5468784"/>
                </a:lnTo>
                <a:cubicBezTo>
                  <a:pt x="4643496" y="5513843"/>
                  <a:pt x="4606969" y="5550370"/>
                  <a:pt x="4561910" y="5550370"/>
                </a:cubicBezTo>
                <a:lnTo>
                  <a:pt x="81586" y="5550370"/>
                </a:lnTo>
                <a:cubicBezTo>
                  <a:pt x="36527" y="5550370"/>
                  <a:pt x="0" y="5513843"/>
                  <a:pt x="0" y="5468784"/>
                </a:cubicBezTo>
                <a:lnTo>
                  <a:pt x="0" y="81586"/>
                </a:lnTo>
                <a:cubicBezTo>
                  <a:pt x="0" y="36527"/>
                  <a:pt x="36527" y="0"/>
                  <a:pt x="81586" y="0"/>
                </a:cubicBezTo>
                <a:close/>
              </a:path>
            </a:pathLst>
          </a:custGeom>
        </p:spPr>
      </p:pic>
      <p:sp>
        <p:nvSpPr>
          <p:cNvPr id="21" name="Arc 15">
            <a:extLst>
              <a:ext uri="{FF2B5EF4-FFF2-40B4-BE49-F238E27FC236}">
                <a16:creationId xmlns:a16="http://schemas.microsoft.com/office/drawing/2014/main" id="{825D91E5-105A-5D3F-8143-1D5221246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365355" y="705367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4B696C77-A87E-14EA-EBE9-92A88D3901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9042807"/>
              </p:ext>
            </p:extLst>
          </p:nvPr>
        </p:nvGraphicFramePr>
        <p:xfrm>
          <a:off x="4922196" y="1848255"/>
          <a:ext cx="6947825" cy="4163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99810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47099-BD5B-86A0-66A7-5E10F3345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D3CCF06D-3E73-B033-4863-ACFDF06C2FAD}"/>
              </a:ext>
            </a:extLst>
          </p:cNvPr>
          <p:cNvSpPr/>
          <p:nvPr/>
        </p:nvSpPr>
        <p:spPr>
          <a:xfrm>
            <a:off x="4087291" y="294507"/>
            <a:ext cx="2008710" cy="139618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7DA78C-7441-79D4-4366-4925F576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INSTRUCCIÓN DELETE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7A96FF-729D-6D80-5793-790E69CBE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DELETE FROM </a:t>
            </a:r>
            <a:r>
              <a:rPr lang="en-US" dirty="0" err="1">
                <a:solidFill>
                  <a:srgbClr val="FF0000"/>
                </a:solidFill>
              </a:rPr>
              <a:t>contratos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ffin</a:t>
            </a:r>
            <a:r>
              <a:rPr lang="en-US" dirty="0"/>
              <a:t>&lt;</a:t>
            </a:r>
            <a:r>
              <a:rPr lang="en-US" dirty="0" err="1"/>
              <a:t>date_sub</a:t>
            </a:r>
            <a:r>
              <a:rPr lang="en-US" dirty="0"/>
              <a:t>(</a:t>
            </a:r>
            <a:r>
              <a:rPr lang="en-US" dirty="0" err="1"/>
              <a:t>curdate</a:t>
            </a:r>
            <a:r>
              <a:rPr lang="en-US" dirty="0"/>
              <a:t>(),INTERVAL 1 YEAR);</a:t>
            </a:r>
          </a:p>
          <a:p>
            <a:pPr marL="0" indent="0">
              <a:buNone/>
            </a:pPr>
            <a:r>
              <a:rPr lang="es-ES" dirty="0"/>
              <a:t>					</a:t>
            </a:r>
          </a:p>
          <a:p>
            <a:pPr marL="0" indent="0">
              <a:buNone/>
            </a:pPr>
            <a:r>
              <a:rPr lang="es-ES" dirty="0">
                <a:highlight>
                  <a:srgbClr val="FFFF00"/>
                </a:highlight>
              </a:rPr>
              <a:t>START TRANSACTION;</a:t>
            </a:r>
          </a:p>
          <a:p>
            <a:pPr marL="0" indent="0">
              <a:buNone/>
            </a:pPr>
            <a:r>
              <a:rPr lang="es-ES" dirty="0"/>
              <a:t>	DELETE FROM contratos </a:t>
            </a:r>
          </a:p>
          <a:p>
            <a:pPr marL="0" indent="0">
              <a:buNone/>
            </a:pPr>
            <a:r>
              <a:rPr lang="es-ES" dirty="0"/>
              <a:t>	ORDER BY </a:t>
            </a:r>
            <a:r>
              <a:rPr lang="es-ES" dirty="0" err="1"/>
              <a:t>numcontrato</a:t>
            </a:r>
            <a:r>
              <a:rPr lang="es-ES" dirty="0"/>
              <a:t> DESC LIMIT 1;</a:t>
            </a:r>
          </a:p>
          <a:p>
            <a:pPr marL="0" indent="0">
              <a:buNone/>
            </a:pPr>
            <a:r>
              <a:rPr lang="es-ES" dirty="0">
                <a:highlight>
                  <a:srgbClr val="FFFF00"/>
                </a:highlight>
              </a:rPr>
              <a:t>ROLLBACK;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sp>
        <p:nvSpPr>
          <p:cNvPr id="11" name="Rayo 10">
            <a:extLst>
              <a:ext uri="{FF2B5EF4-FFF2-40B4-BE49-F238E27FC236}">
                <a16:creationId xmlns:a16="http://schemas.microsoft.com/office/drawing/2014/main" id="{7154E2E7-2A3F-9389-4273-0414E22AE0F0}"/>
              </a:ext>
            </a:extLst>
          </p:cNvPr>
          <p:cNvSpPr/>
          <p:nvPr/>
        </p:nvSpPr>
        <p:spPr>
          <a:xfrm>
            <a:off x="8813260" y="1341066"/>
            <a:ext cx="1877439" cy="1128409"/>
          </a:xfrm>
          <a:prstGeom prst="lightningBol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1" i="0" u="none" strike="noStrike" kern="1200" cap="none" spc="0" normalizeH="0" baseline="0" noProof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Graphic 6" descr="Employee Badge">
            <a:extLst>
              <a:ext uri="{FF2B5EF4-FFF2-40B4-BE49-F238E27FC236}">
                <a16:creationId xmlns:a16="http://schemas.microsoft.com/office/drawing/2014/main" id="{02EDD861-315E-12B3-065E-0EEAAAA0A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2043" y="4793254"/>
            <a:ext cx="1877439" cy="1877439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359263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321</Words>
  <Application>Microsoft Office PowerPoint</Application>
  <PresentationFormat>Panorámica</PresentationFormat>
  <Paragraphs>51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INSTRUCCIÓN INSERT</vt:lpstr>
      <vt:lpstr>INSERT INTO VALUES</vt:lpstr>
      <vt:lpstr>INSERT INTO SET</vt:lpstr>
      <vt:lpstr>INSERT INTO SELECT</vt:lpstr>
      <vt:lpstr>INSTRUCCIÓN UPDATE</vt:lpstr>
      <vt:lpstr>INSTRUCCIÓN UPDATE</vt:lpstr>
      <vt:lpstr>INSTRUCCIÓN UPDATE</vt:lpstr>
      <vt:lpstr>INSTRUCCIÓN DELETE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INSTRUCCIÓN INSERT</dc:title>
  <dc:creator>Nuria Celis Nieto</dc:creator>
  <cp:lastModifiedBy>Nuria Celis Nieto</cp:lastModifiedBy>
  <cp:revision>2</cp:revision>
  <dcterms:created xsi:type="dcterms:W3CDTF">2024-02-20T16:00:23Z</dcterms:created>
  <dcterms:modified xsi:type="dcterms:W3CDTF">2024-02-20T16:28:05Z</dcterms:modified>
</cp:coreProperties>
</file>