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6" r:id="rId3"/>
    <p:sldId id="258" r:id="rId4"/>
    <p:sldId id="259" r:id="rId5"/>
    <p:sldId id="260" r:id="rId6"/>
    <p:sldId id="261" r:id="rId7"/>
    <p:sldId id="262" r:id="rId8"/>
    <p:sldId id="286" r:id="rId9"/>
    <p:sldId id="277" r:id="rId10"/>
    <p:sldId id="28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65E84-AE89-44BC-8A41-275C27B17091}" type="datetimeFigureOut">
              <a:rPr lang="es-ES" smtClean="0"/>
              <a:t>30/03/2022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7E553-0E6D-4DA7-889A-8B01C5D49B1F}" type="slidenum">
              <a:rPr lang="es-ES" smtClean="0"/>
              <a:t>‹Nº›</a:t>
            </a:fld>
            <a:endParaRPr lang="es-ES"/>
          </a:p>
        </p:txBody>
      </p:sp>
    </p:spTree>
    <p:extLst>
      <p:ext uri="{BB962C8B-B14F-4D97-AF65-F5344CB8AC3E}">
        <p14:creationId xmlns:p14="http://schemas.microsoft.com/office/powerpoint/2010/main" val="3521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f00190c46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6f00190c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0" name="Google Shape;150;g6f00190c46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2c88bacba_0_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82c88bacb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8" name="Google Shape;158;g82c88bacba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c88bacba_0_1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82c88bacb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67" name="Google Shape;167;g82c88bacba_0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c88bacba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82c88bacb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75" name="Google Shape;175;g82c88bacb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2c88bacba_0_2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82c88bacb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83" name="Google Shape;183;g82c88bacba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c88bacba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2c88bac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1" name="Google Shape;191;g82c88bacba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23"/>
        <p:cNvGrpSpPr/>
        <p:nvPr/>
      </p:nvGrpSpPr>
      <p:grpSpPr>
        <a:xfrm>
          <a:off x="0" y="0"/>
          <a:ext cx="0" cy="0"/>
          <a:chOff x="0" y="0"/>
          <a:chExt cx="0" cy="0"/>
        </a:xfrm>
      </p:grpSpPr>
      <p:sp>
        <p:nvSpPr>
          <p:cNvPr id="24" name="Google Shape;24;p2"/>
          <p:cNvSpPr/>
          <p:nvPr/>
        </p:nvSpPr>
        <p:spPr>
          <a:xfrm>
            <a:off x="11582401" y="5638800"/>
            <a:ext cx="609600"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
          <p:cNvSpPr/>
          <p:nvPr/>
        </p:nvSpPr>
        <p:spPr>
          <a:xfrm>
            <a:off x="11277601" y="5638800"/>
            <a:ext cx="304800"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219201" y="0"/>
            <a:ext cx="609600"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2"/>
          <p:cNvSpPr/>
          <p:nvPr/>
        </p:nvSpPr>
        <p:spPr>
          <a:xfrm>
            <a:off x="0" y="0"/>
            <a:ext cx="1219201" cy="68580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2"/>
          <p:cNvSpPr/>
          <p:nvPr/>
        </p:nvSpPr>
        <p:spPr>
          <a:xfrm>
            <a:off x="1" y="5638800"/>
            <a:ext cx="12192000"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9" name="Google Shape;29;p2"/>
          <p:cNvCxnSpPr/>
          <p:nvPr/>
        </p:nvCxnSpPr>
        <p:spPr>
          <a:xfrm>
            <a:off x="11576308"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30" name="Google Shape;30;p2"/>
          <p:cNvSpPr/>
          <p:nvPr/>
        </p:nvSpPr>
        <p:spPr>
          <a:xfrm>
            <a:off x="0" y="5643132"/>
            <a:ext cx="1216469"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1" name="Google Shape;31;p2"/>
          <p:cNvCxnSpPr/>
          <p:nvPr/>
        </p:nvCxnSpPr>
        <p:spPr>
          <a:xfrm>
            <a:off x="1219202" y="0"/>
            <a:ext cx="0" cy="6858000"/>
          </a:xfrm>
          <a:prstGeom prst="straightConnector1">
            <a:avLst/>
          </a:prstGeom>
          <a:noFill/>
          <a:ln w="19050" cap="flat" cmpd="sng">
            <a:solidFill>
              <a:schemeClr val="lt1"/>
            </a:solidFill>
            <a:prstDash val="solid"/>
            <a:miter lim="800000"/>
            <a:headEnd type="none" w="sm" len="sm"/>
            <a:tailEnd type="none" w="sm" len="sm"/>
          </a:ln>
        </p:spPr>
      </p:cxnSp>
      <p:cxnSp>
        <p:nvCxnSpPr>
          <p:cNvPr id="32" name="Google Shape;32;p2"/>
          <p:cNvCxnSpPr/>
          <p:nvPr/>
        </p:nvCxnSpPr>
        <p:spPr>
          <a:xfrm>
            <a:off x="1" y="5631204"/>
            <a:ext cx="1828801" cy="0"/>
          </a:xfrm>
          <a:prstGeom prst="straightConnector1">
            <a:avLst/>
          </a:prstGeom>
          <a:noFill/>
          <a:ln w="19050" cap="flat" cmpd="sng">
            <a:solidFill>
              <a:schemeClr val="lt1"/>
            </a:solidFill>
            <a:prstDash val="solid"/>
            <a:miter lim="800000"/>
            <a:headEnd type="none" w="sm" len="sm"/>
            <a:tailEnd type="none" w="sm" len="sm"/>
          </a:ln>
        </p:spPr>
      </p:cxnSp>
      <p:sp>
        <p:nvSpPr>
          <p:cNvPr id="33" name="Google Shape;33;p2"/>
          <p:cNvSpPr/>
          <p:nvPr/>
        </p:nvSpPr>
        <p:spPr>
          <a:xfrm>
            <a:off x="276534" y="6032500"/>
            <a:ext cx="593344"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 name="Google Shape;34;p2"/>
          <p:cNvSpPr txBox="1">
            <a:spLocks noGrp="1"/>
          </p:cNvSpPr>
          <p:nvPr>
            <p:ph type="ctrTitle"/>
          </p:nvPr>
        </p:nvSpPr>
        <p:spPr>
          <a:xfrm>
            <a:off x="2429302" y="1600201"/>
            <a:ext cx="8331201" cy="26801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2429302" y="4344916"/>
            <a:ext cx="7518400" cy="111608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None/>
              <a:defRPr sz="3200">
                <a:solidFill>
                  <a:schemeClr val="dk1"/>
                </a:solidFill>
              </a:defRPr>
            </a:lvl1pPr>
            <a:lvl2pPr lvl="1" algn="ctr">
              <a:lnSpc>
                <a:spcPct val="90000"/>
              </a:lnSpc>
              <a:spcBef>
                <a:spcPts val="600"/>
              </a:spcBef>
              <a:spcAft>
                <a:spcPts val="0"/>
              </a:spcAft>
              <a:buClr>
                <a:srgbClr val="92979C"/>
              </a:buClr>
              <a:buSzPts val="2400"/>
              <a:buNone/>
              <a:defRPr>
                <a:solidFill>
                  <a:srgbClr val="92979C"/>
                </a:solidFill>
              </a:defRPr>
            </a:lvl2pPr>
            <a:lvl3pPr lvl="2" algn="ctr">
              <a:lnSpc>
                <a:spcPct val="90000"/>
              </a:lnSpc>
              <a:spcBef>
                <a:spcPts val="600"/>
              </a:spcBef>
              <a:spcAft>
                <a:spcPts val="0"/>
              </a:spcAft>
              <a:buClr>
                <a:srgbClr val="92979C"/>
              </a:buClr>
              <a:buSzPts val="2000"/>
              <a:buNone/>
              <a:defRPr>
                <a:solidFill>
                  <a:srgbClr val="92979C"/>
                </a:solidFill>
              </a:defRPr>
            </a:lvl3pPr>
            <a:lvl4pPr lvl="3" algn="ctr">
              <a:lnSpc>
                <a:spcPct val="90000"/>
              </a:lnSpc>
              <a:spcBef>
                <a:spcPts val="600"/>
              </a:spcBef>
              <a:spcAft>
                <a:spcPts val="0"/>
              </a:spcAft>
              <a:buClr>
                <a:srgbClr val="92979C"/>
              </a:buClr>
              <a:buSzPts val="1800"/>
              <a:buNone/>
              <a:defRPr>
                <a:solidFill>
                  <a:srgbClr val="92979C"/>
                </a:solidFill>
              </a:defRPr>
            </a:lvl4pPr>
            <a:lvl5pPr lvl="4" algn="ctr">
              <a:lnSpc>
                <a:spcPct val="90000"/>
              </a:lnSpc>
              <a:spcBef>
                <a:spcPts val="600"/>
              </a:spcBef>
              <a:spcAft>
                <a:spcPts val="0"/>
              </a:spcAft>
              <a:buClr>
                <a:srgbClr val="92979C"/>
              </a:buClr>
              <a:buSzPts val="1800"/>
              <a:buNone/>
              <a:defRPr>
                <a:solidFill>
                  <a:srgbClr val="92979C"/>
                </a:solidFill>
              </a:defRPr>
            </a:lvl5pPr>
            <a:lvl6pPr lvl="5" algn="ctr">
              <a:lnSpc>
                <a:spcPct val="90000"/>
              </a:lnSpc>
              <a:spcBef>
                <a:spcPts val="600"/>
              </a:spcBef>
              <a:spcAft>
                <a:spcPts val="0"/>
              </a:spcAft>
              <a:buClr>
                <a:srgbClr val="92979C"/>
              </a:buClr>
              <a:buSzPts val="1800"/>
              <a:buNone/>
              <a:defRPr>
                <a:solidFill>
                  <a:srgbClr val="92979C"/>
                </a:solidFill>
              </a:defRPr>
            </a:lvl6pPr>
            <a:lvl7pPr lvl="6" algn="ctr">
              <a:lnSpc>
                <a:spcPct val="90000"/>
              </a:lnSpc>
              <a:spcBef>
                <a:spcPts val="600"/>
              </a:spcBef>
              <a:spcAft>
                <a:spcPts val="0"/>
              </a:spcAft>
              <a:buClr>
                <a:srgbClr val="92979C"/>
              </a:buClr>
              <a:buSzPts val="1800"/>
              <a:buNone/>
              <a:defRPr>
                <a:solidFill>
                  <a:srgbClr val="92979C"/>
                </a:solidFill>
              </a:defRPr>
            </a:lvl7pPr>
            <a:lvl8pPr lvl="7" algn="ctr">
              <a:lnSpc>
                <a:spcPct val="90000"/>
              </a:lnSpc>
              <a:spcBef>
                <a:spcPts val="600"/>
              </a:spcBef>
              <a:spcAft>
                <a:spcPts val="0"/>
              </a:spcAft>
              <a:buClr>
                <a:srgbClr val="92979C"/>
              </a:buClr>
              <a:buSzPts val="1800"/>
              <a:buNone/>
              <a:defRPr>
                <a:solidFill>
                  <a:srgbClr val="92979C"/>
                </a:solidFill>
              </a:defRPr>
            </a:lvl8pPr>
            <a:lvl9pPr lvl="8" algn="ctr">
              <a:lnSpc>
                <a:spcPct val="90000"/>
              </a:lnSpc>
              <a:spcBef>
                <a:spcPts val="600"/>
              </a:spcBef>
              <a:spcAft>
                <a:spcPts val="0"/>
              </a:spcAft>
              <a:buClr>
                <a:srgbClr val="92979C"/>
              </a:buClr>
              <a:buSzPts val="1800"/>
              <a:buNone/>
              <a:defRPr>
                <a:solidFill>
                  <a:srgbClr val="92979C"/>
                </a:solidFill>
              </a:defRPr>
            </a:lvl9pPr>
          </a:lstStyle>
          <a:p>
            <a:endParaRPr/>
          </a:p>
        </p:txBody>
      </p:sp>
      <p:sp>
        <p:nvSpPr>
          <p:cNvPr id="36" name="Google Shape;36;p2"/>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10669191" y="6356352"/>
            <a:ext cx="609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84589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1"/>
          <p:cNvSpPr txBox="1">
            <a:spLocks noGrp="1"/>
          </p:cNvSpPr>
          <p:nvPr>
            <p:ph type="body" idx="1"/>
          </p:nvPr>
        </p:nvSpPr>
        <p:spPr>
          <a:xfrm rot="5400000">
            <a:off x="4200525" y="-1006474"/>
            <a:ext cx="4572000" cy="978534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27278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125"/>
        <p:cNvGrpSpPr/>
        <p:nvPr/>
      </p:nvGrpSpPr>
      <p:grpSpPr>
        <a:xfrm>
          <a:off x="0" y="0"/>
          <a:ext cx="0" cy="0"/>
          <a:chOff x="0" y="0"/>
          <a:chExt cx="0" cy="0"/>
        </a:xfrm>
      </p:grpSpPr>
      <p:sp>
        <p:nvSpPr>
          <p:cNvPr id="126" name="Google Shape;126;p12"/>
          <p:cNvSpPr/>
          <p:nvPr/>
        </p:nvSpPr>
        <p:spPr>
          <a:xfrm>
            <a:off x="11887200" y="0"/>
            <a:ext cx="304800"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12"/>
          <p:cNvSpPr/>
          <p:nvPr/>
        </p:nvSpPr>
        <p:spPr>
          <a:xfrm>
            <a:off x="617304" y="0"/>
            <a:ext cx="609600"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2"/>
          <p:cNvSpPr/>
          <p:nvPr/>
        </p:nvSpPr>
        <p:spPr>
          <a:xfrm>
            <a:off x="0" y="0"/>
            <a:ext cx="609600"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2"/>
          <p:cNvSpPr/>
          <p:nvPr/>
        </p:nvSpPr>
        <p:spPr>
          <a:xfrm>
            <a:off x="617304" y="736219"/>
            <a:ext cx="609600"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0" name="Google Shape;130;p12"/>
          <p:cNvCxnSpPr/>
          <p:nvPr/>
        </p:nvCxnSpPr>
        <p:spPr>
          <a:xfrm>
            <a:off x="617304" y="736219"/>
            <a:ext cx="609600" cy="0"/>
          </a:xfrm>
          <a:prstGeom prst="straightConnector1">
            <a:avLst/>
          </a:prstGeom>
          <a:noFill/>
          <a:ln w="19050" cap="flat" cmpd="sng">
            <a:solidFill>
              <a:schemeClr val="lt1"/>
            </a:solidFill>
            <a:prstDash val="solid"/>
            <a:miter lim="800000"/>
            <a:headEnd type="none" w="sm" len="sm"/>
            <a:tailEnd type="none" w="sm" len="sm"/>
          </a:ln>
        </p:spPr>
      </p:cxnSp>
      <p:cxnSp>
        <p:nvCxnSpPr>
          <p:cNvPr id="131" name="Google Shape;131;p12"/>
          <p:cNvCxnSpPr/>
          <p:nvPr/>
        </p:nvCxnSpPr>
        <p:spPr>
          <a:xfrm>
            <a:off x="617304" y="1345819"/>
            <a:ext cx="609600" cy="0"/>
          </a:xfrm>
          <a:prstGeom prst="straightConnector1">
            <a:avLst/>
          </a:prstGeom>
          <a:noFill/>
          <a:ln w="19050" cap="flat" cmpd="sng">
            <a:solidFill>
              <a:schemeClr val="lt1"/>
            </a:solidFill>
            <a:prstDash val="solid"/>
            <a:miter lim="800000"/>
            <a:headEnd type="none" w="sm" len="sm"/>
            <a:tailEnd type="none" w="sm" len="sm"/>
          </a:ln>
        </p:spPr>
      </p:cxnSp>
      <p:sp>
        <p:nvSpPr>
          <p:cNvPr id="132" name="Google Shape;132;p12"/>
          <p:cNvSpPr/>
          <p:nvPr/>
        </p:nvSpPr>
        <p:spPr>
          <a:xfrm rot="5400000">
            <a:off x="756336" y="898064"/>
            <a:ext cx="336023" cy="294174"/>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3" name="Google Shape;133;p12"/>
          <p:cNvCxnSpPr/>
          <p:nvPr/>
        </p:nvCxnSpPr>
        <p:spPr>
          <a:xfrm>
            <a:off x="617304"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34" name="Google Shape;134;p12"/>
          <p:cNvSpPr txBox="1">
            <a:spLocks noGrp="1"/>
          </p:cNvSpPr>
          <p:nvPr>
            <p:ph type="title"/>
          </p:nvPr>
        </p:nvSpPr>
        <p:spPr>
          <a:xfrm rot="5400000">
            <a:off x="7752908" y="2535004"/>
            <a:ext cx="5486400" cy="17879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2"/>
          <p:cNvSpPr txBox="1">
            <a:spLocks noGrp="1"/>
          </p:cNvSpPr>
          <p:nvPr>
            <p:ph type="body" idx="1"/>
          </p:nvPr>
        </p:nvSpPr>
        <p:spPr>
          <a:xfrm rot="5400000">
            <a:off x="2781151" y="-496322"/>
            <a:ext cx="5486400" cy="785064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36" name="Google Shape;136;p12"/>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2"/>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2"/>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449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Título y contenido">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1593852" y="1600200"/>
            <a:ext cx="9785349" cy="4572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42" name="Google Shape;42;p3"/>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05352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spTree>
      <p:nvGrpSpPr>
        <p:cNvPr id="1" name="Shape 45"/>
        <p:cNvGrpSpPr/>
        <p:nvPr/>
      </p:nvGrpSpPr>
      <p:grpSpPr>
        <a:xfrm>
          <a:off x="0" y="0"/>
          <a:ext cx="0" cy="0"/>
          <a:chOff x="0" y="0"/>
          <a:chExt cx="0" cy="0"/>
        </a:xfrm>
      </p:grpSpPr>
      <p:sp>
        <p:nvSpPr>
          <p:cNvPr id="46" name="Google Shape;46;p4"/>
          <p:cNvSpPr/>
          <p:nvPr/>
        </p:nvSpPr>
        <p:spPr>
          <a:xfrm>
            <a:off x="11582401" y="5638800"/>
            <a:ext cx="609600"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4"/>
          <p:cNvSpPr/>
          <p:nvPr/>
        </p:nvSpPr>
        <p:spPr>
          <a:xfrm>
            <a:off x="11277601" y="5638800"/>
            <a:ext cx="304800"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4"/>
          <p:cNvSpPr/>
          <p:nvPr/>
        </p:nvSpPr>
        <p:spPr>
          <a:xfrm>
            <a:off x="1216469" y="5638800"/>
            <a:ext cx="609600"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4"/>
          <p:cNvSpPr/>
          <p:nvPr/>
        </p:nvSpPr>
        <p:spPr>
          <a:xfrm>
            <a:off x="1" y="5638800"/>
            <a:ext cx="12192000"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0" name="Google Shape;50;p4"/>
          <p:cNvCxnSpPr/>
          <p:nvPr/>
        </p:nvCxnSpPr>
        <p:spPr>
          <a:xfrm>
            <a:off x="11576308"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1" name="Google Shape;51;p4"/>
          <p:cNvSpPr/>
          <p:nvPr/>
        </p:nvSpPr>
        <p:spPr>
          <a:xfrm>
            <a:off x="0" y="5643132"/>
            <a:ext cx="1216469"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4"/>
          <p:cNvSpPr/>
          <p:nvPr/>
        </p:nvSpPr>
        <p:spPr>
          <a:xfrm>
            <a:off x="276534" y="6032500"/>
            <a:ext cx="593344"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53" name="Google Shape;53;p4"/>
          <p:cNvCxnSpPr/>
          <p:nvPr/>
        </p:nvCxnSpPr>
        <p:spPr>
          <a:xfrm>
            <a:off x="1216469"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4" name="Google Shape;54;p4"/>
          <p:cNvSpPr/>
          <p:nvPr/>
        </p:nvSpPr>
        <p:spPr>
          <a:xfrm>
            <a:off x="11582401" y="0"/>
            <a:ext cx="609600"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4"/>
          <p:cNvSpPr/>
          <p:nvPr/>
        </p:nvSpPr>
        <p:spPr>
          <a:xfrm>
            <a:off x="11277601" y="0"/>
            <a:ext cx="304800"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4"/>
          <p:cNvSpPr/>
          <p:nvPr/>
        </p:nvSpPr>
        <p:spPr>
          <a:xfrm>
            <a:off x="1219201" y="0"/>
            <a:ext cx="609600"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4"/>
          <p:cNvSpPr/>
          <p:nvPr/>
        </p:nvSpPr>
        <p:spPr>
          <a:xfrm>
            <a:off x="-2" y="0"/>
            <a:ext cx="1219201"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4"/>
          <p:cNvSpPr/>
          <p:nvPr/>
        </p:nvSpPr>
        <p:spPr>
          <a:xfrm>
            <a:off x="1" y="0"/>
            <a:ext cx="12192000" cy="6096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9" name="Google Shape;59;p4"/>
          <p:cNvCxnSpPr/>
          <p:nvPr/>
        </p:nvCxnSpPr>
        <p:spPr>
          <a:xfrm>
            <a:off x="11576308"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0" name="Google Shape;60;p4"/>
          <p:cNvSpPr/>
          <p:nvPr/>
        </p:nvSpPr>
        <p:spPr>
          <a:xfrm>
            <a:off x="0" y="0"/>
            <a:ext cx="1216469" cy="609600"/>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61" name="Google Shape;61;p4"/>
          <p:cNvCxnSpPr/>
          <p:nvPr/>
        </p:nvCxnSpPr>
        <p:spPr>
          <a:xfrm>
            <a:off x="1219202"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2" name="Google Shape;62;p4"/>
          <p:cNvSpPr txBox="1">
            <a:spLocks noGrp="1"/>
          </p:cNvSpPr>
          <p:nvPr>
            <p:ph type="title"/>
          </p:nvPr>
        </p:nvSpPr>
        <p:spPr>
          <a:xfrm>
            <a:off x="1599029" y="1600201"/>
            <a:ext cx="8285430" cy="26540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1599030" y="4259997"/>
            <a:ext cx="7266515" cy="11502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chemeClr val="dk1"/>
              </a:buClr>
              <a:buSzPts val="3200"/>
              <a:buNone/>
              <a:defRPr sz="3200">
                <a:solidFill>
                  <a:schemeClr val="dk1"/>
                </a:solidFill>
              </a:defRPr>
            </a:lvl1pPr>
            <a:lvl2pPr marL="914400" lvl="1" indent="-228600" algn="l">
              <a:lnSpc>
                <a:spcPct val="90000"/>
              </a:lnSpc>
              <a:spcBef>
                <a:spcPts val="600"/>
              </a:spcBef>
              <a:spcAft>
                <a:spcPts val="0"/>
              </a:spcAft>
              <a:buClr>
                <a:srgbClr val="92979C"/>
              </a:buClr>
              <a:buSzPts val="1800"/>
              <a:buNone/>
              <a:defRPr sz="1800">
                <a:solidFill>
                  <a:srgbClr val="92979C"/>
                </a:solidFill>
              </a:defRPr>
            </a:lvl2pPr>
            <a:lvl3pPr marL="1371600" lvl="2" indent="-228600" algn="l">
              <a:lnSpc>
                <a:spcPct val="90000"/>
              </a:lnSpc>
              <a:spcBef>
                <a:spcPts val="600"/>
              </a:spcBef>
              <a:spcAft>
                <a:spcPts val="0"/>
              </a:spcAft>
              <a:buClr>
                <a:srgbClr val="92979C"/>
              </a:buClr>
              <a:buSzPts val="1600"/>
              <a:buNone/>
              <a:defRPr sz="1600">
                <a:solidFill>
                  <a:srgbClr val="92979C"/>
                </a:solidFill>
              </a:defRPr>
            </a:lvl3pPr>
            <a:lvl4pPr marL="1828800" lvl="3" indent="-228600" algn="l">
              <a:lnSpc>
                <a:spcPct val="90000"/>
              </a:lnSpc>
              <a:spcBef>
                <a:spcPts val="600"/>
              </a:spcBef>
              <a:spcAft>
                <a:spcPts val="0"/>
              </a:spcAft>
              <a:buClr>
                <a:srgbClr val="92979C"/>
              </a:buClr>
              <a:buSzPts val="1400"/>
              <a:buNone/>
              <a:defRPr sz="1400">
                <a:solidFill>
                  <a:srgbClr val="92979C"/>
                </a:solidFill>
              </a:defRPr>
            </a:lvl4pPr>
            <a:lvl5pPr marL="2286000" lvl="4" indent="-228600" algn="l">
              <a:lnSpc>
                <a:spcPct val="90000"/>
              </a:lnSpc>
              <a:spcBef>
                <a:spcPts val="600"/>
              </a:spcBef>
              <a:spcAft>
                <a:spcPts val="0"/>
              </a:spcAft>
              <a:buClr>
                <a:srgbClr val="92979C"/>
              </a:buClr>
              <a:buSzPts val="1400"/>
              <a:buNone/>
              <a:defRPr sz="1400">
                <a:solidFill>
                  <a:srgbClr val="92979C"/>
                </a:solidFill>
              </a:defRPr>
            </a:lvl5pPr>
            <a:lvl6pPr marL="2743200" lvl="5" indent="-228600" algn="l">
              <a:lnSpc>
                <a:spcPct val="90000"/>
              </a:lnSpc>
              <a:spcBef>
                <a:spcPts val="600"/>
              </a:spcBef>
              <a:spcAft>
                <a:spcPts val="0"/>
              </a:spcAft>
              <a:buClr>
                <a:srgbClr val="92979C"/>
              </a:buClr>
              <a:buSzPts val="1400"/>
              <a:buNone/>
              <a:defRPr sz="1400">
                <a:solidFill>
                  <a:srgbClr val="92979C"/>
                </a:solidFill>
              </a:defRPr>
            </a:lvl6pPr>
            <a:lvl7pPr marL="3200400" lvl="6" indent="-228600" algn="l">
              <a:lnSpc>
                <a:spcPct val="90000"/>
              </a:lnSpc>
              <a:spcBef>
                <a:spcPts val="600"/>
              </a:spcBef>
              <a:spcAft>
                <a:spcPts val="0"/>
              </a:spcAft>
              <a:buClr>
                <a:srgbClr val="92979C"/>
              </a:buClr>
              <a:buSzPts val="1400"/>
              <a:buNone/>
              <a:defRPr sz="1400">
                <a:solidFill>
                  <a:srgbClr val="92979C"/>
                </a:solidFill>
              </a:defRPr>
            </a:lvl7pPr>
            <a:lvl8pPr marL="3657600" lvl="7" indent="-228600" algn="l">
              <a:lnSpc>
                <a:spcPct val="90000"/>
              </a:lnSpc>
              <a:spcBef>
                <a:spcPts val="600"/>
              </a:spcBef>
              <a:spcAft>
                <a:spcPts val="0"/>
              </a:spcAft>
              <a:buClr>
                <a:srgbClr val="92979C"/>
              </a:buClr>
              <a:buSzPts val="1400"/>
              <a:buNone/>
              <a:defRPr sz="1400">
                <a:solidFill>
                  <a:srgbClr val="92979C"/>
                </a:solidFill>
              </a:defRPr>
            </a:lvl8pPr>
            <a:lvl9pPr marL="4114800" lvl="8" indent="-228600" algn="l">
              <a:lnSpc>
                <a:spcPct val="90000"/>
              </a:lnSpc>
              <a:spcBef>
                <a:spcPts val="600"/>
              </a:spcBef>
              <a:spcAft>
                <a:spcPts val="0"/>
              </a:spcAft>
              <a:buClr>
                <a:srgbClr val="92979C"/>
              </a:buClr>
              <a:buSzPts val="1400"/>
              <a:buNone/>
              <a:defRPr sz="1400">
                <a:solidFill>
                  <a:srgbClr val="92979C"/>
                </a:solidFill>
              </a:defRPr>
            </a:lvl9pPr>
          </a:lstStyle>
          <a:p>
            <a:endParaRPr/>
          </a:p>
        </p:txBody>
      </p:sp>
      <p:sp>
        <p:nvSpPr>
          <p:cNvPr id="64" name="Google Shape;64;p4"/>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0669350" y="6356352"/>
            <a:ext cx="609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93310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1593851" y="1600200"/>
            <a:ext cx="4815840"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0" name="Google Shape;70;p5"/>
          <p:cNvSpPr txBox="1">
            <a:spLocks noGrp="1"/>
          </p:cNvSpPr>
          <p:nvPr>
            <p:ph type="body" idx="2"/>
          </p:nvPr>
        </p:nvSpPr>
        <p:spPr>
          <a:xfrm>
            <a:off x="6563360" y="1600200"/>
            <a:ext cx="4815840"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1" name="Google Shape;71;p5"/>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6726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1593851" y="1499616"/>
            <a:ext cx="4820143"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7" name="Google Shape;77;p6"/>
          <p:cNvSpPr txBox="1">
            <a:spLocks noGrp="1"/>
          </p:cNvSpPr>
          <p:nvPr>
            <p:ph type="body" idx="2"/>
          </p:nvPr>
        </p:nvSpPr>
        <p:spPr>
          <a:xfrm>
            <a:off x="1593851" y="2514707"/>
            <a:ext cx="4815840" cy="3657493"/>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78" name="Google Shape;78;p6"/>
          <p:cNvSpPr txBox="1">
            <a:spLocks noGrp="1"/>
          </p:cNvSpPr>
          <p:nvPr>
            <p:ph type="body" idx="3"/>
          </p:nvPr>
        </p:nvSpPr>
        <p:spPr>
          <a:xfrm>
            <a:off x="6559057" y="1499616"/>
            <a:ext cx="4820143"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9" name="Google Shape;79;p6"/>
          <p:cNvSpPr txBox="1">
            <a:spLocks noGrp="1"/>
          </p:cNvSpPr>
          <p:nvPr>
            <p:ph type="body" idx="4"/>
          </p:nvPr>
        </p:nvSpPr>
        <p:spPr>
          <a:xfrm>
            <a:off x="6559057" y="2514600"/>
            <a:ext cx="4820143" cy="365556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80" name="Google Shape;80;p6"/>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06068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27394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En blanco">
    <p:spTree>
      <p:nvGrpSpPr>
        <p:cNvPr id="1" name="Shape 88"/>
        <p:cNvGrpSpPr/>
        <p:nvPr/>
      </p:nvGrpSpPr>
      <p:grpSpPr>
        <a:xfrm>
          <a:off x="0" y="0"/>
          <a:ext cx="0" cy="0"/>
          <a:chOff x="0" y="0"/>
          <a:chExt cx="0" cy="0"/>
        </a:xfrm>
      </p:grpSpPr>
      <p:sp>
        <p:nvSpPr>
          <p:cNvPr id="89" name="Google Shape;89;p8"/>
          <p:cNvSpPr/>
          <p:nvPr/>
        </p:nvSpPr>
        <p:spPr>
          <a:xfrm>
            <a:off x="626403" y="0"/>
            <a:ext cx="304800"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8"/>
          <p:cNvSpPr/>
          <p:nvPr/>
        </p:nvSpPr>
        <p:spPr>
          <a:xfrm>
            <a:off x="0" y="0"/>
            <a:ext cx="609600"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1" name="Google Shape;91;p8"/>
          <p:cNvCxnSpPr/>
          <p:nvPr/>
        </p:nvCxnSpPr>
        <p:spPr>
          <a:xfrm>
            <a:off x="617304"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92" name="Google Shape;92;p8"/>
          <p:cNvSpPr/>
          <p:nvPr/>
        </p:nvSpPr>
        <p:spPr>
          <a:xfrm>
            <a:off x="10972800" y="0"/>
            <a:ext cx="922861" cy="6858000"/>
          </a:xfrm>
          <a:prstGeom prst="rect">
            <a:avLst/>
          </a:prstGeom>
          <a:solidFill>
            <a:srgbClr val="6A8093">
              <a:alpha val="86666"/>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8"/>
          <p:cNvSpPr/>
          <p:nvPr/>
        </p:nvSpPr>
        <p:spPr>
          <a:xfrm>
            <a:off x="11895662" y="0"/>
            <a:ext cx="304800"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8"/>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rial"/>
                <a:ea typeface="Arial"/>
                <a:cs typeface="Arial"/>
                <a:sym typeface="Arial"/>
              </a:defRPr>
            </a:lvl1pPr>
            <a:lvl2pPr marL="0" marR="0" lvl="1" indent="0" algn="r">
              <a:spcBef>
                <a:spcPts val="0"/>
              </a:spcBef>
              <a:buNone/>
              <a:defRPr sz="1200" b="0" i="0" u="none" strike="noStrike" cap="none">
                <a:solidFill>
                  <a:schemeClr val="lt1"/>
                </a:solidFill>
                <a:latin typeface="Arial"/>
                <a:ea typeface="Arial"/>
                <a:cs typeface="Arial"/>
                <a:sym typeface="Arial"/>
              </a:defRPr>
            </a:lvl2pPr>
            <a:lvl3pPr marL="0" marR="0" lvl="2" indent="0" algn="r">
              <a:spcBef>
                <a:spcPts val="0"/>
              </a:spcBef>
              <a:buNone/>
              <a:defRPr sz="1200" b="0" i="0" u="none" strike="noStrike" cap="none">
                <a:solidFill>
                  <a:schemeClr val="lt1"/>
                </a:solidFill>
                <a:latin typeface="Arial"/>
                <a:ea typeface="Arial"/>
                <a:cs typeface="Arial"/>
                <a:sym typeface="Arial"/>
              </a:defRPr>
            </a:lvl3pPr>
            <a:lvl4pPr marL="0" marR="0" lvl="3" indent="0" algn="r">
              <a:spcBef>
                <a:spcPts val="0"/>
              </a:spcBef>
              <a:buNone/>
              <a:defRPr sz="1200" b="0" i="0" u="none" strike="noStrike" cap="none">
                <a:solidFill>
                  <a:schemeClr val="lt1"/>
                </a:solidFill>
                <a:latin typeface="Arial"/>
                <a:ea typeface="Arial"/>
                <a:cs typeface="Arial"/>
                <a:sym typeface="Arial"/>
              </a:defRPr>
            </a:lvl4pPr>
            <a:lvl5pPr marL="0" marR="0" lvl="4" indent="0" algn="r">
              <a:spcBef>
                <a:spcPts val="0"/>
              </a:spcBef>
              <a:buNone/>
              <a:defRPr sz="1200" b="0" i="0" u="none" strike="noStrike" cap="none">
                <a:solidFill>
                  <a:schemeClr val="lt1"/>
                </a:solidFill>
                <a:latin typeface="Arial"/>
                <a:ea typeface="Arial"/>
                <a:cs typeface="Arial"/>
                <a:sym typeface="Arial"/>
              </a:defRPr>
            </a:lvl5pPr>
            <a:lvl6pPr marL="0" marR="0" lvl="5" indent="0" algn="r">
              <a:spcBef>
                <a:spcPts val="0"/>
              </a:spcBef>
              <a:buNone/>
              <a:defRPr sz="1200" b="0" i="0" u="none" strike="noStrike" cap="none">
                <a:solidFill>
                  <a:schemeClr val="lt1"/>
                </a:solidFill>
                <a:latin typeface="Arial"/>
                <a:ea typeface="Arial"/>
                <a:cs typeface="Arial"/>
                <a:sym typeface="Arial"/>
              </a:defRPr>
            </a:lvl6pPr>
            <a:lvl7pPr marL="0" marR="0" lvl="6" indent="0" algn="r">
              <a:spcBef>
                <a:spcPts val="0"/>
              </a:spcBef>
              <a:buNone/>
              <a:defRPr sz="1200" b="0" i="0" u="none" strike="noStrike" cap="none">
                <a:solidFill>
                  <a:schemeClr val="lt1"/>
                </a:solidFill>
                <a:latin typeface="Arial"/>
                <a:ea typeface="Arial"/>
                <a:cs typeface="Arial"/>
                <a:sym typeface="Arial"/>
              </a:defRPr>
            </a:lvl7pPr>
            <a:lvl8pPr marL="0" marR="0" lvl="7" indent="0" algn="r">
              <a:spcBef>
                <a:spcPts val="0"/>
              </a:spcBef>
              <a:buNone/>
              <a:defRPr sz="1200" b="0" i="0" u="none" strike="noStrike" cap="none">
                <a:solidFill>
                  <a:schemeClr val="lt1"/>
                </a:solidFill>
                <a:latin typeface="Arial"/>
                <a:ea typeface="Arial"/>
                <a:cs typeface="Arial"/>
                <a:sym typeface="Arial"/>
              </a:defRPr>
            </a:lvl8pPr>
            <a:lvl9pPr marL="0" marR="0" lvl="8" indent="0" algn="r">
              <a:spcBef>
                <a:spcPts val="0"/>
              </a:spcBef>
              <a:buNone/>
              <a:defRPr sz="1200" b="0" i="0" u="none" strike="noStrike" cap="none">
                <a:solidFill>
                  <a:schemeClr val="lt1"/>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2947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leyenda" type="objTx">
  <p:cSld name="Contenido con leyenda">
    <p:spTree>
      <p:nvGrpSpPr>
        <p:cNvPr id="1" name="Shape 97"/>
        <p:cNvGrpSpPr/>
        <p:nvPr/>
      </p:nvGrpSpPr>
      <p:grpSpPr>
        <a:xfrm>
          <a:off x="0" y="0"/>
          <a:ext cx="0" cy="0"/>
          <a:chOff x="0" y="0"/>
          <a:chExt cx="0" cy="0"/>
        </a:xfrm>
      </p:grpSpPr>
      <p:sp>
        <p:nvSpPr>
          <p:cNvPr id="98" name="Google Shape;98;p9"/>
          <p:cNvSpPr/>
          <p:nvPr/>
        </p:nvSpPr>
        <p:spPr>
          <a:xfrm>
            <a:off x="621955" y="0"/>
            <a:ext cx="4148797"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9"/>
          <p:cNvSpPr/>
          <p:nvPr/>
        </p:nvSpPr>
        <p:spPr>
          <a:xfrm>
            <a:off x="0" y="0"/>
            <a:ext cx="609600"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00" name="Google Shape;100;p9"/>
          <p:cNvCxnSpPr/>
          <p:nvPr/>
        </p:nvCxnSpPr>
        <p:spPr>
          <a:xfrm>
            <a:off x="621954"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01" name="Google Shape;101;p9"/>
          <p:cNvSpPr/>
          <p:nvPr/>
        </p:nvSpPr>
        <p:spPr>
          <a:xfrm>
            <a:off x="11887200" y="0"/>
            <a:ext cx="304800"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9"/>
          <p:cNvSpPr txBox="1">
            <a:spLocks noGrp="1"/>
          </p:cNvSpPr>
          <p:nvPr>
            <p:ph type="title"/>
          </p:nvPr>
        </p:nvSpPr>
        <p:spPr>
          <a:xfrm>
            <a:off x="1074520" y="381000"/>
            <a:ext cx="3294280"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Arial"/>
              <a:buNone/>
              <a:defRPr sz="2800" b="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9"/>
          <p:cNvSpPr txBox="1">
            <a:spLocks noGrp="1"/>
          </p:cNvSpPr>
          <p:nvPr>
            <p:ph type="body" idx="1"/>
          </p:nvPr>
        </p:nvSpPr>
        <p:spPr>
          <a:xfrm>
            <a:off x="5181600" y="482600"/>
            <a:ext cx="6197600" cy="5689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104" name="Google Shape;104;p9"/>
          <p:cNvSpPr txBox="1">
            <a:spLocks noGrp="1"/>
          </p:cNvSpPr>
          <p:nvPr>
            <p:ph type="body" idx="2"/>
          </p:nvPr>
        </p:nvSpPr>
        <p:spPr>
          <a:xfrm>
            <a:off x="1074520" y="1828800"/>
            <a:ext cx="3294280"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lt1"/>
              </a:buClr>
              <a:buSzPts val="2000"/>
              <a:buNone/>
              <a:defRPr sz="2000">
                <a:solidFill>
                  <a:schemeClr val="lt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05" name="Google Shape;105;p9"/>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32186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Imagen con leyenda">
    <p:spTree>
      <p:nvGrpSpPr>
        <p:cNvPr id="1" name="Shape 108"/>
        <p:cNvGrpSpPr/>
        <p:nvPr/>
      </p:nvGrpSpPr>
      <p:grpSpPr>
        <a:xfrm>
          <a:off x="0" y="0"/>
          <a:ext cx="0" cy="0"/>
          <a:chOff x="0" y="0"/>
          <a:chExt cx="0" cy="0"/>
        </a:xfrm>
      </p:grpSpPr>
      <p:sp>
        <p:nvSpPr>
          <p:cNvPr id="109" name="Google Shape;109;p10"/>
          <p:cNvSpPr/>
          <p:nvPr/>
        </p:nvSpPr>
        <p:spPr>
          <a:xfrm>
            <a:off x="0" y="0"/>
            <a:ext cx="609600"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10"/>
          <p:cNvSpPr/>
          <p:nvPr/>
        </p:nvSpPr>
        <p:spPr>
          <a:xfrm>
            <a:off x="11887200" y="0"/>
            <a:ext cx="304800"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0"/>
          <p:cNvSpPr/>
          <p:nvPr/>
        </p:nvSpPr>
        <p:spPr>
          <a:xfrm>
            <a:off x="4876800" y="0"/>
            <a:ext cx="7018862" cy="6858000"/>
          </a:xfrm>
          <a:prstGeom prst="rect">
            <a:avLst/>
          </a:prstGeom>
          <a:solidFill>
            <a:srgbClr val="C1CBD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10"/>
          <p:cNvSpPr txBox="1">
            <a:spLocks noGrp="1"/>
          </p:cNvSpPr>
          <p:nvPr>
            <p:ph type="title"/>
          </p:nvPr>
        </p:nvSpPr>
        <p:spPr>
          <a:xfrm>
            <a:off x="1074520" y="381000"/>
            <a:ext cx="3294280"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2800"/>
              <a:buFont typeface="Arial"/>
              <a:buNone/>
              <a:defRPr sz="2800" b="0" cap="none">
                <a:solidFill>
                  <a:srgbClr val="343F4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0" descr="Marcador de posición vacío para agregar una imagen. Haga clic en el marcador de posición y seleccione la imagen que desee agregar"/>
          <p:cNvSpPr>
            <a:spLocks noGrp="1"/>
          </p:cNvSpPr>
          <p:nvPr>
            <p:ph type="pic" idx="2"/>
          </p:nvPr>
        </p:nvSpPr>
        <p:spPr>
          <a:xfrm>
            <a:off x="5181600" y="482600"/>
            <a:ext cx="6197600" cy="56896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40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rtl="0">
              <a:lnSpc>
                <a:spcPct val="9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4" name="Google Shape;114;p10"/>
          <p:cNvSpPr txBox="1">
            <a:spLocks noGrp="1"/>
          </p:cNvSpPr>
          <p:nvPr>
            <p:ph type="body" idx="1"/>
          </p:nvPr>
        </p:nvSpPr>
        <p:spPr>
          <a:xfrm>
            <a:off x="1074520" y="1828800"/>
            <a:ext cx="3294280"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dk1"/>
              </a:buClr>
              <a:buSzPts val="2000"/>
              <a:buNone/>
              <a:defRPr sz="2000">
                <a:solidFill>
                  <a:schemeClr val="dk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15" name="Google Shape;115;p10"/>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fld id="{00000000-1234-1234-1234-123412341234}" type="slidenum">
              <a:rPr lang="es-ES" smtClean="0"/>
              <a:pPr/>
              <a:t>‹Nº›</a:t>
            </a:fld>
            <a:endParaRPr lang="es-ES"/>
          </a:p>
        </p:txBody>
      </p:sp>
      <p:cxnSp>
        <p:nvCxnSpPr>
          <p:cNvPr id="118" name="Google Shape;118;p10"/>
          <p:cNvCxnSpPr/>
          <p:nvPr/>
        </p:nvCxnSpPr>
        <p:spPr>
          <a:xfrm>
            <a:off x="11882962" y="0"/>
            <a:ext cx="0" cy="6858000"/>
          </a:xfrm>
          <a:prstGeom prst="straightConnector1">
            <a:avLst/>
          </a:prstGeom>
          <a:noFill/>
          <a:ln w="19050"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350515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16862"/>
          </a:schemeClr>
        </a:solidFill>
        <a:effectLst/>
      </p:bgPr>
    </p:bg>
    <p:spTree>
      <p:nvGrpSpPr>
        <p:cNvPr id="1" name="Shape 9"/>
        <p:cNvGrpSpPr/>
        <p:nvPr/>
      </p:nvGrpSpPr>
      <p:grpSpPr>
        <a:xfrm>
          <a:off x="0" y="0"/>
          <a:ext cx="0" cy="0"/>
          <a:chOff x="0" y="0"/>
          <a:chExt cx="0" cy="0"/>
        </a:xfrm>
      </p:grpSpPr>
      <p:sp>
        <p:nvSpPr>
          <p:cNvPr id="10" name="Google Shape;10;p1"/>
          <p:cNvSpPr/>
          <p:nvPr/>
        </p:nvSpPr>
        <p:spPr>
          <a:xfrm>
            <a:off x="11887200" y="0"/>
            <a:ext cx="304800"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17304" y="0"/>
            <a:ext cx="609600"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p:nvPr/>
        </p:nvSpPr>
        <p:spPr>
          <a:xfrm>
            <a:off x="0" y="0"/>
            <a:ext cx="609600"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p:nvPr/>
        </p:nvSpPr>
        <p:spPr>
          <a:xfrm>
            <a:off x="617304" y="736219"/>
            <a:ext cx="609600"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 name="Google Shape;14;p1"/>
          <p:cNvCxnSpPr/>
          <p:nvPr/>
        </p:nvCxnSpPr>
        <p:spPr>
          <a:xfrm>
            <a:off x="617304" y="736219"/>
            <a:ext cx="609600" cy="0"/>
          </a:xfrm>
          <a:prstGeom prst="straightConnector1">
            <a:avLst/>
          </a:prstGeom>
          <a:noFill/>
          <a:ln w="19050" cap="flat" cmpd="sng">
            <a:solidFill>
              <a:schemeClr val="lt1"/>
            </a:solidFill>
            <a:prstDash val="solid"/>
            <a:miter lim="800000"/>
            <a:headEnd type="none" w="sm" len="sm"/>
            <a:tailEnd type="none" w="sm" len="sm"/>
          </a:ln>
        </p:spPr>
      </p:cxnSp>
      <p:cxnSp>
        <p:nvCxnSpPr>
          <p:cNvPr id="15" name="Google Shape;15;p1"/>
          <p:cNvCxnSpPr/>
          <p:nvPr/>
        </p:nvCxnSpPr>
        <p:spPr>
          <a:xfrm>
            <a:off x="617304" y="1345819"/>
            <a:ext cx="609600" cy="0"/>
          </a:xfrm>
          <a:prstGeom prst="straightConnector1">
            <a:avLst/>
          </a:prstGeom>
          <a:noFill/>
          <a:ln w="19050" cap="flat" cmpd="sng">
            <a:solidFill>
              <a:schemeClr val="lt1"/>
            </a:solidFill>
            <a:prstDash val="solid"/>
            <a:miter lim="800000"/>
            <a:headEnd type="none" w="sm" len="sm"/>
            <a:tailEnd type="none" w="sm" len="sm"/>
          </a:ln>
        </p:spPr>
      </p:cxnSp>
      <p:sp>
        <p:nvSpPr>
          <p:cNvPr id="16" name="Google Shape;16;p1"/>
          <p:cNvSpPr/>
          <p:nvPr/>
        </p:nvSpPr>
        <p:spPr>
          <a:xfrm>
            <a:off x="756292" y="898103"/>
            <a:ext cx="336111"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7" name="Google Shape;17;p1"/>
          <p:cNvCxnSpPr/>
          <p:nvPr/>
        </p:nvCxnSpPr>
        <p:spPr>
          <a:xfrm>
            <a:off x="617304"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8" name="Google Shape;18;p1"/>
          <p:cNvSpPr txBox="1">
            <a:spLocks noGrp="1"/>
          </p:cNvSpPr>
          <p:nvPr>
            <p:ph type="title"/>
          </p:nvPr>
        </p:nvSpPr>
        <p:spPr>
          <a:xfrm>
            <a:off x="1593852" y="177801"/>
            <a:ext cx="9785349" cy="12398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43F49"/>
              </a:buClr>
              <a:buSzPts val="3600"/>
              <a:buFont typeface="Arial"/>
              <a:buNone/>
              <a:defRPr sz="3600" b="0" i="0" u="none" strike="noStrike" cap="none">
                <a:solidFill>
                  <a:srgbClr val="343F4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1593852" y="1600200"/>
            <a:ext cx="9785349" cy="4572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dt" idx="10"/>
          </p:nvPr>
        </p:nvSpPr>
        <p:spPr>
          <a:xfrm>
            <a:off x="5181600" y="6356352"/>
            <a:ext cx="121920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
          <p:cNvSpPr txBox="1">
            <a:spLocks noGrp="1"/>
          </p:cNvSpPr>
          <p:nvPr>
            <p:ph type="ftr" idx="11"/>
          </p:nvPr>
        </p:nvSpPr>
        <p:spPr>
          <a:xfrm>
            <a:off x="6597652" y="6356352"/>
            <a:ext cx="3975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sldNum" idx="12"/>
          </p:nvPr>
        </p:nvSpPr>
        <p:spPr>
          <a:xfrm>
            <a:off x="10769601" y="6356352"/>
            <a:ext cx="609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072136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18823"/>
          </a:schemeClr>
        </a:solidFill>
        <a:effectLst/>
      </p:bgPr>
    </p:bg>
    <p:spTree>
      <p:nvGrpSpPr>
        <p:cNvPr id="1" name="Shape 143"/>
        <p:cNvGrpSpPr/>
        <p:nvPr/>
      </p:nvGrpSpPr>
      <p:grpSpPr>
        <a:xfrm>
          <a:off x="0" y="0"/>
          <a:ext cx="0" cy="0"/>
          <a:chOff x="0" y="0"/>
          <a:chExt cx="0" cy="0"/>
        </a:xfrm>
      </p:grpSpPr>
      <p:sp>
        <p:nvSpPr>
          <p:cNvPr id="144" name="Google Shape;144;p13"/>
          <p:cNvSpPr txBox="1">
            <a:spLocks noGrp="1"/>
          </p:cNvSpPr>
          <p:nvPr>
            <p:ph type="ctrTitle"/>
          </p:nvPr>
        </p:nvSpPr>
        <p:spPr>
          <a:xfrm>
            <a:off x="2430258" y="1600201"/>
            <a:ext cx="8329031" cy="2680127"/>
          </a:xfrm>
          <a:prstGeom prst="rect">
            <a:avLst/>
          </a:prstGeom>
          <a:noFill/>
          <a:ln>
            <a:noFill/>
          </a:ln>
        </p:spPr>
        <p:txBody>
          <a:bodyPr spcFirstLastPara="1" wrap="square" lIns="91425" tIns="45700" rIns="91425" bIns="45700" anchor="b" anchorCtr="0">
            <a:noAutofit/>
          </a:bodyPr>
          <a:lstStyle/>
          <a:p>
            <a:r>
              <a:rPr lang="es-ES"/>
              <a:t>CRISIS EN LA EMPRESA</a:t>
            </a:r>
            <a:endParaRPr/>
          </a:p>
        </p:txBody>
      </p:sp>
      <p:sp>
        <p:nvSpPr>
          <p:cNvPr id="145" name="Google Shape;145;p13"/>
          <p:cNvSpPr txBox="1"/>
          <p:nvPr/>
        </p:nvSpPr>
        <p:spPr>
          <a:xfrm>
            <a:off x="2430257" y="4653136"/>
            <a:ext cx="8329031" cy="967254"/>
          </a:xfrm>
          <a:prstGeom prst="rect">
            <a:avLst/>
          </a:prstGeom>
          <a:noFill/>
          <a:ln>
            <a:noFill/>
          </a:ln>
        </p:spPr>
        <p:txBody>
          <a:bodyPr spcFirstLastPara="1" wrap="square" lIns="91425" tIns="45700" rIns="91425" bIns="45700" anchor="b" anchorCtr="0">
            <a:noAutofit/>
          </a:bodyPr>
          <a:lstStyle/>
          <a:p>
            <a:pPr>
              <a:lnSpc>
                <a:spcPct val="90000"/>
              </a:lnSpc>
              <a:buClr>
                <a:srgbClr val="343F49"/>
              </a:buClr>
              <a:buSzPts val="3000"/>
            </a:pPr>
            <a:endParaRPr sz="3000" kern="0" dirty="0">
              <a:solidFill>
                <a:srgbClr val="343F49"/>
              </a:solidFill>
              <a:latin typeface="Arial"/>
              <a:cs typeface="Arial"/>
              <a:sym typeface="Arial"/>
            </a:endParaRPr>
          </a:p>
        </p:txBody>
      </p:sp>
      <p:pic>
        <p:nvPicPr>
          <p:cNvPr id="146" name="Google Shape;146;p13"/>
          <p:cNvPicPr preferRelativeResize="0"/>
          <p:nvPr/>
        </p:nvPicPr>
        <p:blipFill>
          <a:blip r:embed="rId3">
            <a:alphaModFix/>
          </a:blip>
          <a:stretch>
            <a:fillRect/>
          </a:stretch>
        </p:blipFill>
        <p:spPr>
          <a:xfrm>
            <a:off x="4333362" y="580725"/>
            <a:ext cx="4137334" cy="268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3BEFE-938E-4561-93B5-BA4127E9A8F9}"/>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D9036D7-483B-4089-852D-15CD4064C97C}"/>
              </a:ext>
            </a:extLst>
          </p:cNvPr>
          <p:cNvSpPr>
            <a:spLocks noGrp="1"/>
          </p:cNvSpPr>
          <p:nvPr>
            <p:ph type="body" idx="1"/>
          </p:nvPr>
        </p:nvSpPr>
        <p:spPr/>
        <p:txBody>
          <a:bodyPr/>
          <a:lstStyle/>
          <a:p>
            <a:r>
              <a:rPr lang="es-ES" dirty="0"/>
              <a:t>Debéis hacer entrega a Miles </a:t>
            </a:r>
            <a:r>
              <a:rPr lang="es-ES" dirty="0" err="1"/>
              <a:t>Dyson</a:t>
            </a:r>
            <a:r>
              <a:rPr lang="es-ES" dirty="0"/>
              <a:t> de un dossier donde aparezcan:</a:t>
            </a:r>
          </a:p>
          <a:p>
            <a:pPr lvl="1"/>
            <a:r>
              <a:rPr lang="es-ES" dirty="0"/>
              <a:t>un esquema relacional que podéis pintar con la herramienta que creáis conveniente</a:t>
            </a:r>
          </a:p>
          <a:p>
            <a:pPr lvl="1"/>
            <a:r>
              <a:rPr lang="es-ES" dirty="0"/>
              <a:t>texto explicando cada tabla, con cada relación, y el significado de cada campo.</a:t>
            </a:r>
          </a:p>
          <a:p>
            <a:r>
              <a:rPr lang="es-ES" dirty="0"/>
              <a:t>Cuanto más exhaustivo y mejor presentado sea este dossier, mejor valorado será por parte de la empresa.</a:t>
            </a:r>
          </a:p>
        </p:txBody>
      </p:sp>
    </p:spTree>
    <p:extLst>
      <p:ext uri="{BB962C8B-B14F-4D97-AF65-F5344CB8AC3E}">
        <p14:creationId xmlns:p14="http://schemas.microsoft.com/office/powerpoint/2010/main" val="10450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a:t>CYBERDYNE SYSTEMS</a:t>
            </a:r>
            <a:endParaRPr/>
          </a:p>
        </p:txBody>
      </p:sp>
      <p:sp>
        <p:nvSpPr>
          <p:cNvPr id="153" name="Google Shape;153;p14"/>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246888" indent="-284988">
              <a:lnSpc>
                <a:spcPct val="100000"/>
              </a:lnSpc>
              <a:buSzPts val="2400"/>
            </a:pPr>
            <a:r>
              <a:rPr lang="es-ES" sz="2400" dirty="0"/>
              <a:t>Esta historia se sitúa en un futuro cercano.</a:t>
            </a:r>
            <a:endParaRPr sz="2400" dirty="0"/>
          </a:p>
          <a:p>
            <a:pPr marL="246888" indent="-284988">
              <a:lnSpc>
                <a:spcPct val="100000"/>
              </a:lnSpc>
              <a:buSzPts val="2400"/>
            </a:pPr>
            <a:r>
              <a:rPr lang="es-ES" sz="2400" dirty="0"/>
              <a:t>Habéis terminado el ciclo de desarrollo multiplataforma y una empresa multinacional, impresionada porque habéis tenido como profesor de bases de datos a Nuria Celis os contrata a todos para su sede de Londres.</a:t>
            </a:r>
            <a:endParaRPr sz="2400" dirty="0"/>
          </a:p>
          <a:p>
            <a:pPr marL="246888" indent="-284988">
              <a:lnSpc>
                <a:spcPct val="100000"/>
              </a:lnSpc>
              <a:buSzPts val="2400"/>
            </a:pPr>
            <a:r>
              <a:rPr lang="es-ES" sz="2400" dirty="0"/>
              <a:t>Esta empresa se dedica a fabricación de hardware de última generación con un gran éxito en el área de robótica.</a:t>
            </a:r>
            <a:endParaRPr sz="2400" dirty="0"/>
          </a:p>
          <a:p>
            <a:pPr marL="246888" indent="-284988">
              <a:lnSpc>
                <a:spcPct val="100000"/>
              </a:lnSpc>
              <a:buSzPts val="2400"/>
            </a:pPr>
            <a:r>
              <a:rPr lang="es-ES" sz="2400" dirty="0"/>
              <a:t>En su sede principal de California se encuentran sus servidores a los que se conectan todas las demás sedes para trabajar. No quieren utilizar herramientas </a:t>
            </a:r>
            <a:r>
              <a:rPr lang="es-ES" sz="2400" dirty="0" err="1"/>
              <a:t>cloud</a:t>
            </a:r>
            <a:r>
              <a:rPr lang="es-ES" sz="2400" dirty="0"/>
              <a:t> de terceros para no comprometer su información.</a:t>
            </a:r>
            <a:endParaRPr sz="2400" dirty="0"/>
          </a:p>
          <a:p>
            <a:pPr marL="1709928" indent="0">
              <a:lnSpc>
                <a:spcPct val="80000"/>
              </a:lnSpc>
              <a:buNone/>
            </a:pPr>
            <a:endParaRPr sz="2400" dirty="0"/>
          </a:p>
          <a:p>
            <a:pPr marL="1709928" indent="0">
              <a:lnSpc>
                <a:spcPct val="80000"/>
              </a:lnSpc>
              <a:buNone/>
            </a:pPr>
            <a:endParaRPr sz="2400" dirty="0"/>
          </a:p>
        </p:txBody>
      </p:sp>
      <p:pic>
        <p:nvPicPr>
          <p:cNvPr id="154" name="Google Shape;154;p14"/>
          <p:cNvPicPr preferRelativeResize="0"/>
          <p:nvPr/>
        </p:nvPicPr>
        <p:blipFill>
          <a:blip r:embed="rId3">
            <a:alphaModFix/>
          </a:blip>
          <a:stretch>
            <a:fillRect/>
          </a:stretch>
        </p:blipFill>
        <p:spPr>
          <a:xfrm>
            <a:off x="1589" y="605176"/>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a:t>CYBERDYNE SYSTEMS (RED)</a:t>
            </a:r>
            <a:endParaRPr/>
          </a:p>
        </p:txBody>
      </p:sp>
      <p:sp>
        <p:nvSpPr>
          <p:cNvPr id="161" name="Google Shape;161;p15"/>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0" indent="0">
              <a:lnSpc>
                <a:spcPct val="100000"/>
              </a:lnSpc>
              <a:buNone/>
            </a:pPr>
            <a:endParaRPr sz="2400"/>
          </a:p>
        </p:txBody>
      </p:sp>
      <p:pic>
        <p:nvPicPr>
          <p:cNvPr id="162" name="Google Shape;162;p15"/>
          <p:cNvPicPr preferRelativeResize="0"/>
          <p:nvPr/>
        </p:nvPicPr>
        <p:blipFill>
          <a:blip r:embed="rId3">
            <a:alphaModFix/>
          </a:blip>
          <a:stretch>
            <a:fillRect/>
          </a:stretch>
        </p:blipFill>
        <p:spPr>
          <a:xfrm>
            <a:off x="1589" y="605176"/>
            <a:ext cx="1240949" cy="803879"/>
          </a:xfrm>
          <a:prstGeom prst="rect">
            <a:avLst/>
          </a:prstGeom>
          <a:noFill/>
          <a:ln>
            <a:noFill/>
          </a:ln>
        </p:spPr>
      </p:pic>
      <p:pic>
        <p:nvPicPr>
          <p:cNvPr id="163" name="Google Shape;163;p15"/>
          <p:cNvPicPr preferRelativeResize="0"/>
          <p:nvPr/>
        </p:nvPicPr>
        <p:blipFill>
          <a:blip r:embed="rId4">
            <a:alphaModFix/>
          </a:blip>
          <a:stretch>
            <a:fillRect/>
          </a:stretch>
        </p:blipFill>
        <p:spPr>
          <a:xfrm>
            <a:off x="2071089" y="1409054"/>
            <a:ext cx="8458325" cy="4955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a:t>CYBERDYNE SYSTEMS</a:t>
            </a:r>
            <a:endParaRPr/>
          </a:p>
        </p:txBody>
      </p:sp>
      <p:sp>
        <p:nvSpPr>
          <p:cNvPr id="170" name="Google Shape;170;p16"/>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246888" indent="-284988">
              <a:lnSpc>
                <a:spcPct val="100000"/>
              </a:lnSpc>
              <a:buSzPts val="2400"/>
            </a:pPr>
            <a:r>
              <a:rPr lang="es-ES" sz="2400"/>
              <a:t>Así que en la sede de California tienen sus servidores, entre ellos, los de bases de datos y los de todas las herramientas de software de gestión que utilizan.</a:t>
            </a:r>
            <a:endParaRPr sz="2400"/>
          </a:p>
          <a:p>
            <a:pPr marL="246888" indent="-284988">
              <a:lnSpc>
                <a:spcPct val="100000"/>
              </a:lnSpc>
              <a:buSzPts val="2400"/>
            </a:pPr>
            <a:r>
              <a:rPr lang="es-ES" sz="2400"/>
              <a:t>En concreto usan una herramienta de gestión de recursos humanos que sirve de interfaz contra una base de datos mysql que guarda toda esta información.</a:t>
            </a:r>
            <a:endParaRPr sz="2400"/>
          </a:p>
          <a:p>
            <a:pPr marL="246888" indent="-284988">
              <a:lnSpc>
                <a:spcPct val="100000"/>
              </a:lnSpc>
              <a:buSzPts val="2400"/>
            </a:pPr>
            <a:r>
              <a:rPr lang="es-ES" sz="2400"/>
              <a:t>La herramienta se llama HRman y está muy bien diseñada. Sus usuarios, trabajadores de recursos humanos de todas las sedes están muy contentos. Solo tienen que activar la VPN y la herramienta les ofrece un interfaz muy sencillo para hacer sus operaciones (dar de alta un trabajador nuevo, cambiar los salarios, etc.).</a:t>
            </a:r>
            <a:endParaRPr sz="2400"/>
          </a:p>
          <a:p>
            <a:pPr marL="246888" indent="-284988">
              <a:lnSpc>
                <a:spcPct val="100000"/>
              </a:lnSpc>
              <a:buSzPts val="2400"/>
            </a:pPr>
            <a:r>
              <a:rPr lang="es-ES" sz="2400"/>
              <a:t>HRman ha sido desarrollado por el departamento de software de la propia Cyber</a:t>
            </a:r>
            <a:endParaRPr sz="2400"/>
          </a:p>
          <a:p>
            <a:pPr marL="1709928" indent="0">
              <a:lnSpc>
                <a:spcPct val="80000"/>
              </a:lnSpc>
              <a:buNone/>
            </a:pPr>
            <a:endParaRPr sz="2400"/>
          </a:p>
          <a:p>
            <a:pPr marL="1709928" indent="0">
              <a:lnSpc>
                <a:spcPct val="80000"/>
              </a:lnSpc>
              <a:buNone/>
            </a:pPr>
            <a:endParaRPr sz="2400"/>
          </a:p>
        </p:txBody>
      </p:sp>
      <p:pic>
        <p:nvPicPr>
          <p:cNvPr id="171" name="Google Shape;171;p16"/>
          <p:cNvPicPr preferRelativeResize="0"/>
          <p:nvPr/>
        </p:nvPicPr>
        <p:blipFill>
          <a:blip r:embed="rId3">
            <a:alphaModFix/>
          </a:blip>
          <a:stretch>
            <a:fillRect/>
          </a:stretch>
        </p:blipFill>
        <p:spPr>
          <a:xfrm>
            <a:off x="1589" y="605176"/>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a:t>CYBERDYNE SYSTEMS</a:t>
            </a:r>
            <a:endParaRPr/>
          </a:p>
        </p:txBody>
      </p:sp>
      <p:sp>
        <p:nvSpPr>
          <p:cNvPr id="178" name="Google Shape;178;p17"/>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246888" indent="-284988">
              <a:lnSpc>
                <a:spcPct val="100000"/>
              </a:lnSpc>
              <a:buSzPts val="2400"/>
            </a:pPr>
            <a:r>
              <a:rPr lang="es-ES" sz="2400"/>
              <a:t>HRman ha sido desarrollado por el departamento de software de la propia Cyberdyne Systems.</a:t>
            </a:r>
            <a:endParaRPr sz="2400"/>
          </a:p>
          <a:p>
            <a:pPr marL="246888" indent="-284988">
              <a:lnSpc>
                <a:spcPct val="100000"/>
              </a:lnSpc>
              <a:buSzPts val="2400"/>
            </a:pPr>
            <a:r>
              <a:rPr lang="es-ES" sz="2400"/>
              <a:t>Todo funciona genial pero un buen día… deja de funcionar. Debido a un ataque de unos hackers rusos que tienen la intención de desestabilizar la economía mundial para enriquecerse en bolsa, la aplicación deja de funcionar.</a:t>
            </a:r>
            <a:endParaRPr sz="2400"/>
          </a:p>
          <a:p>
            <a:pPr marL="246888" indent="-284988">
              <a:lnSpc>
                <a:spcPct val="100000"/>
              </a:lnSpc>
              <a:buSzPts val="2400"/>
            </a:pPr>
            <a:r>
              <a:rPr lang="es-ES" sz="2400"/>
              <a:t>El equipo de soporte software de Cyberdyne no es capaz de solucionar el problema. La VPN sigue funcionando pero el servidor que permite el acceso a los trabajadores de recursos humanos de todas las sedes está más parado que un avión de mármol.</a:t>
            </a:r>
            <a:endParaRPr sz="2400"/>
          </a:p>
          <a:p>
            <a:pPr marL="246888" indent="-284988">
              <a:lnSpc>
                <a:spcPct val="100000"/>
              </a:lnSpc>
              <a:buSzPts val="2400"/>
            </a:pPr>
            <a:r>
              <a:rPr lang="es-ES" sz="2400"/>
              <a:t>Dada vuestra fama utilizando mysql, la dirección de Cyberdyne decide poner en marcha una solución de urgencia para que no se pare el trabajo de recursos humanos de todas las sedes.</a:t>
            </a:r>
            <a:endParaRPr sz="2400"/>
          </a:p>
          <a:p>
            <a:pPr marL="1709928" indent="0">
              <a:lnSpc>
                <a:spcPct val="80000"/>
              </a:lnSpc>
              <a:buNone/>
            </a:pPr>
            <a:endParaRPr sz="2400"/>
          </a:p>
          <a:p>
            <a:pPr marL="1709928" indent="0">
              <a:lnSpc>
                <a:spcPct val="80000"/>
              </a:lnSpc>
              <a:buNone/>
            </a:pPr>
            <a:endParaRPr sz="2400"/>
          </a:p>
        </p:txBody>
      </p:sp>
      <p:pic>
        <p:nvPicPr>
          <p:cNvPr id="179" name="Google Shape;179;p17"/>
          <p:cNvPicPr preferRelativeResize="0"/>
          <p:nvPr/>
        </p:nvPicPr>
        <p:blipFill>
          <a:blip r:embed="rId3">
            <a:alphaModFix/>
          </a:blip>
          <a:stretch>
            <a:fillRect/>
          </a:stretch>
        </p:blipFill>
        <p:spPr>
          <a:xfrm>
            <a:off x="1589" y="605176"/>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a:t>CYBERDYNE SYSTEMS</a:t>
            </a:r>
            <a:endParaRPr/>
          </a:p>
        </p:txBody>
      </p:sp>
      <p:sp>
        <p:nvSpPr>
          <p:cNvPr id="186" name="Google Shape;186;p18"/>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246888" indent="-284988">
              <a:lnSpc>
                <a:spcPct val="100000"/>
              </a:lnSpc>
              <a:buSzPts val="2400"/>
            </a:pPr>
            <a:r>
              <a:rPr lang="es-ES" sz="2400"/>
              <a:t>El plan de contingencia hasta que el servidor de HRman vuelva a funcionar consiste en que VOSOTROS manejéis manualmente la base de datos.</a:t>
            </a:r>
            <a:endParaRPr sz="2400"/>
          </a:p>
          <a:p>
            <a:pPr marL="246888" indent="-284988">
              <a:lnSpc>
                <a:spcPct val="100000"/>
              </a:lnSpc>
              <a:buSzPts val="2400"/>
            </a:pPr>
            <a:r>
              <a:rPr lang="es-ES" sz="2400"/>
              <a:t>Estaréis conectados permanentemente por VPN con el servidor de bases de datos. </a:t>
            </a:r>
            <a:endParaRPr sz="2400"/>
          </a:p>
          <a:p>
            <a:pPr marL="246888" indent="-284988">
              <a:lnSpc>
                <a:spcPct val="100000"/>
              </a:lnSpc>
              <a:buSzPts val="2400"/>
            </a:pPr>
            <a:r>
              <a:rPr lang="es-ES" sz="2400"/>
              <a:t>Tendréis un esquema de la base de datos que os ha proporcionado la gente de desarrollo de Cyberdyne.</a:t>
            </a:r>
            <a:endParaRPr sz="2400"/>
          </a:p>
          <a:p>
            <a:pPr marL="246888" indent="-284988">
              <a:lnSpc>
                <a:spcPct val="100000"/>
              </a:lnSpc>
              <a:buSzPts val="2400"/>
            </a:pPr>
            <a:r>
              <a:rPr lang="es-ES" sz="2400"/>
              <a:t>Vais a recibir por escrito y en perfecto castellano las órdenes que quieren realizar los trabajadores de recursos humanos de todo el mundo.</a:t>
            </a:r>
            <a:endParaRPr sz="2400"/>
          </a:p>
          <a:p>
            <a:pPr marL="246888" indent="-284988">
              <a:lnSpc>
                <a:spcPct val="100000"/>
              </a:lnSpc>
              <a:buSzPts val="2400"/>
            </a:pPr>
            <a:r>
              <a:rPr lang="es-ES" sz="2400"/>
              <a:t>Cuando obtengáis las queries, éstas serán validadas y ejecutadas en el servidor.</a:t>
            </a:r>
            <a:endParaRPr sz="2400"/>
          </a:p>
          <a:p>
            <a:pPr marL="1709928" indent="0">
              <a:lnSpc>
                <a:spcPct val="80000"/>
              </a:lnSpc>
              <a:buNone/>
            </a:pPr>
            <a:endParaRPr sz="2400"/>
          </a:p>
          <a:p>
            <a:pPr marL="1709928" indent="0">
              <a:lnSpc>
                <a:spcPct val="80000"/>
              </a:lnSpc>
              <a:buNone/>
            </a:pPr>
            <a:endParaRPr sz="2400"/>
          </a:p>
        </p:txBody>
      </p:sp>
      <p:pic>
        <p:nvPicPr>
          <p:cNvPr id="187" name="Google Shape;187;p18"/>
          <p:cNvPicPr preferRelativeResize="0"/>
          <p:nvPr/>
        </p:nvPicPr>
        <p:blipFill>
          <a:blip r:embed="rId3">
            <a:alphaModFix/>
          </a:blip>
          <a:stretch>
            <a:fillRect/>
          </a:stretch>
        </p:blipFill>
        <p:spPr>
          <a:xfrm>
            <a:off x="1589" y="605176"/>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1595063" y="461401"/>
            <a:ext cx="9782700" cy="574500"/>
          </a:xfrm>
          <a:prstGeom prst="rect">
            <a:avLst/>
          </a:prstGeom>
          <a:noFill/>
          <a:ln>
            <a:noFill/>
          </a:ln>
        </p:spPr>
        <p:txBody>
          <a:bodyPr spcFirstLastPara="1" wrap="square" lIns="91425" tIns="45700" rIns="91425" bIns="45700" anchor="b" anchorCtr="0">
            <a:noAutofit/>
          </a:bodyPr>
          <a:lstStyle/>
          <a:p>
            <a:pPr>
              <a:buSzPts val="3600"/>
            </a:pPr>
            <a:r>
              <a:rPr lang="es-ES" dirty="0"/>
              <a:t>CYBERDYNE SYSTEMS</a:t>
            </a:r>
            <a:endParaRPr dirty="0"/>
          </a:p>
        </p:txBody>
      </p:sp>
      <p:sp>
        <p:nvSpPr>
          <p:cNvPr id="194" name="Google Shape;194;p19"/>
          <p:cNvSpPr txBox="1">
            <a:spLocks noGrp="1"/>
          </p:cNvSpPr>
          <p:nvPr>
            <p:ph type="body" idx="1"/>
          </p:nvPr>
        </p:nvSpPr>
        <p:spPr>
          <a:xfrm>
            <a:off x="1600213" y="1035900"/>
            <a:ext cx="9782700" cy="5822100"/>
          </a:xfrm>
          <a:prstGeom prst="rect">
            <a:avLst/>
          </a:prstGeom>
          <a:noFill/>
          <a:ln>
            <a:noFill/>
          </a:ln>
        </p:spPr>
        <p:txBody>
          <a:bodyPr spcFirstLastPara="1" wrap="square" lIns="91425" tIns="45700" rIns="91425" bIns="45700" anchor="t" anchorCtr="0">
            <a:noAutofit/>
          </a:bodyPr>
          <a:lstStyle/>
          <a:p>
            <a:pPr marL="246888" indent="-272288">
              <a:lnSpc>
                <a:spcPct val="100000"/>
              </a:lnSpc>
              <a:buSzPts val="2200"/>
            </a:pPr>
            <a:r>
              <a:rPr lang="es-ES" sz="2200" dirty="0"/>
              <a:t>Para que podáis hacer pruebas antes de sacar las </a:t>
            </a:r>
            <a:r>
              <a:rPr lang="es-ES" sz="2200" dirty="0" err="1"/>
              <a:t>queries</a:t>
            </a:r>
            <a:r>
              <a:rPr lang="es-ES" sz="2200" dirty="0"/>
              <a:t> </a:t>
            </a:r>
            <a:r>
              <a:rPr lang="es-ES" sz="2200" dirty="0" err="1"/>
              <a:t>Cyberdyne</a:t>
            </a:r>
            <a:r>
              <a:rPr lang="es-ES" sz="2200" dirty="0"/>
              <a:t> os ha suministrado una copia completa de la base de datos llamada </a:t>
            </a:r>
            <a:r>
              <a:rPr lang="es-ES" sz="2200" dirty="0" err="1"/>
              <a:t>human_resources.sql</a:t>
            </a:r>
            <a:r>
              <a:rPr lang="es-ES" sz="2200" dirty="0"/>
              <a:t>.</a:t>
            </a:r>
            <a:endParaRPr sz="2200" dirty="0"/>
          </a:p>
          <a:p>
            <a:pPr marL="246888" indent="-272288">
              <a:lnSpc>
                <a:spcPct val="100000"/>
              </a:lnSpc>
              <a:buSzPts val="2200"/>
            </a:pPr>
            <a:r>
              <a:rPr lang="es-ES" sz="2200" dirty="0"/>
              <a:t>Tranquilos, esta copia no es la oficial. Sólo hay una oficial que está en California y es a la que tenéis acceso vía VPN.</a:t>
            </a:r>
            <a:endParaRPr sz="2200" dirty="0"/>
          </a:p>
          <a:p>
            <a:pPr marL="246888" indent="-272288">
              <a:lnSpc>
                <a:spcPct val="100000"/>
              </a:lnSpc>
              <a:buSzPts val="2200"/>
            </a:pPr>
            <a:r>
              <a:rPr lang="es-ES" sz="2200" dirty="0"/>
              <a:t>A continuación recibiréis instrucciones de los trabajadores de recursos humanos que tendréis que transformar en </a:t>
            </a:r>
            <a:r>
              <a:rPr lang="es-ES" sz="2200" dirty="0" err="1"/>
              <a:t>queries</a:t>
            </a:r>
            <a:r>
              <a:rPr lang="es-ES" sz="2200" dirty="0"/>
              <a:t>. </a:t>
            </a:r>
            <a:endParaRPr sz="2200" dirty="0"/>
          </a:p>
          <a:p>
            <a:pPr marL="246888" indent="-272288">
              <a:lnSpc>
                <a:spcPct val="100000"/>
              </a:lnSpc>
              <a:buSzPts val="2200"/>
            </a:pPr>
            <a:r>
              <a:rPr lang="es-ES" sz="2200" dirty="0"/>
              <a:t>Parece que por el problema hay mucha gente lanzando </a:t>
            </a:r>
            <a:r>
              <a:rPr lang="es-ES" sz="2200" dirty="0" err="1"/>
              <a:t>queries</a:t>
            </a:r>
            <a:r>
              <a:rPr lang="es-ES" sz="2200" dirty="0"/>
              <a:t> a la base de datos así que, para evitar la sobrecarga del servidor todas las operaciones se tiene que realizar en una sola </a:t>
            </a:r>
            <a:r>
              <a:rPr lang="es-ES" sz="2200" dirty="0" err="1"/>
              <a:t>query</a:t>
            </a:r>
            <a:r>
              <a:rPr lang="es-ES" sz="2200" dirty="0"/>
              <a:t>.</a:t>
            </a:r>
            <a:endParaRPr sz="2200" dirty="0"/>
          </a:p>
          <a:p>
            <a:pPr marL="246888" indent="-272288">
              <a:lnSpc>
                <a:spcPct val="100000"/>
              </a:lnSpc>
              <a:buSzPts val="2200"/>
            </a:pPr>
            <a:r>
              <a:rPr lang="es-ES" sz="2200" dirty="0"/>
              <a:t>Cada grupo deberá realizar los trabajos asignados y, el mejor, recibirá la enhorabuena personal por parte del jefe de investigación y desarrollo Miles </a:t>
            </a:r>
            <a:r>
              <a:rPr lang="es-ES" sz="2200" dirty="0" err="1"/>
              <a:t>Dyson</a:t>
            </a:r>
            <a:r>
              <a:rPr lang="es-ES" sz="2200" dirty="0"/>
              <a:t>.</a:t>
            </a:r>
            <a:endParaRPr sz="2200" dirty="0"/>
          </a:p>
          <a:p>
            <a:pPr marL="246888" indent="-272288">
              <a:lnSpc>
                <a:spcPct val="100000"/>
              </a:lnSpc>
              <a:buSzPts val="2200"/>
            </a:pPr>
            <a:r>
              <a:rPr lang="es-ES" sz="2200" dirty="0"/>
              <a:t>Estad atentos que empiezan a llegar!!</a:t>
            </a:r>
            <a:endParaRPr sz="2200" dirty="0"/>
          </a:p>
          <a:p>
            <a:pPr marL="1709928" indent="0">
              <a:lnSpc>
                <a:spcPct val="80000"/>
              </a:lnSpc>
              <a:buNone/>
            </a:pPr>
            <a:endParaRPr sz="2200" dirty="0"/>
          </a:p>
          <a:p>
            <a:pPr marL="1709928" indent="0">
              <a:lnSpc>
                <a:spcPct val="80000"/>
              </a:lnSpc>
              <a:buNone/>
            </a:pPr>
            <a:endParaRPr sz="2200" dirty="0"/>
          </a:p>
        </p:txBody>
      </p:sp>
      <p:pic>
        <p:nvPicPr>
          <p:cNvPr id="195" name="Google Shape;195;p19"/>
          <p:cNvPicPr preferRelativeResize="0"/>
          <p:nvPr/>
        </p:nvPicPr>
        <p:blipFill>
          <a:blip r:embed="rId3">
            <a:alphaModFix/>
          </a:blip>
          <a:stretch>
            <a:fillRect/>
          </a:stretch>
        </p:blipFill>
        <p:spPr>
          <a:xfrm>
            <a:off x="1589" y="605176"/>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6BC1A-EA7C-4071-B9A3-8E9FBD3D84A4}"/>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CEE398EC-3F24-4035-9E15-83C9F9152829}"/>
              </a:ext>
            </a:extLst>
          </p:cNvPr>
          <p:cNvSpPr>
            <a:spLocks noGrp="1"/>
          </p:cNvSpPr>
          <p:nvPr>
            <p:ph type="body" idx="1"/>
          </p:nvPr>
        </p:nvSpPr>
        <p:spPr/>
        <p:txBody>
          <a:bodyPr/>
          <a:lstStyle/>
          <a:p>
            <a:r>
              <a:rPr lang="es-ES" dirty="0"/>
              <a:t>1º parte del proyecto</a:t>
            </a:r>
          </a:p>
        </p:txBody>
      </p:sp>
    </p:spTree>
    <p:extLst>
      <p:ext uri="{BB962C8B-B14F-4D97-AF65-F5344CB8AC3E}">
        <p14:creationId xmlns:p14="http://schemas.microsoft.com/office/powerpoint/2010/main" val="55442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7687-7878-4894-A7D1-003AF7BE6736}"/>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346CDE0-9B4C-4B13-A16E-7DBF76C94E96}"/>
              </a:ext>
            </a:extLst>
          </p:cNvPr>
          <p:cNvSpPr>
            <a:spLocks noGrp="1"/>
          </p:cNvSpPr>
          <p:nvPr>
            <p:ph type="body" idx="1"/>
          </p:nvPr>
        </p:nvSpPr>
        <p:spPr/>
        <p:txBody>
          <a:bodyPr/>
          <a:lstStyle/>
          <a:p>
            <a:pPr marL="246888" indent="-284988">
              <a:lnSpc>
                <a:spcPct val="100000"/>
              </a:lnSpc>
              <a:buSzPts val="2400"/>
            </a:pPr>
            <a:r>
              <a:rPr lang="es-ES" sz="2400" dirty="0"/>
              <a:t>Durante el hackeo de los servidores, han destruido toda la documentación de la Base de Datos, es por ello que nos piden:</a:t>
            </a:r>
          </a:p>
          <a:p>
            <a:pPr marL="978408" lvl="2" indent="-284988">
              <a:lnSpc>
                <a:spcPct val="100000"/>
              </a:lnSpc>
              <a:spcBef>
                <a:spcPts val="1400"/>
              </a:spcBef>
              <a:buSzPts val="2400"/>
            </a:pPr>
            <a:r>
              <a:rPr lang="es-ES" sz="2400" dirty="0"/>
              <a:t>Debemos elaborar un esquema relacional de la base de datos donde aparezcan reflejadas las relaciones entre todas las tablas, y un resumen de la información que contiene cada tabla. </a:t>
            </a:r>
          </a:p>
          <a:p>
            <a:pPr marL="978408" lvl="2" indent="-284988">
              <a:lnSpc>
                <a:spcPct val="100000"/>
              </a:lnSpc>
              <a:spcBef>
                <a:spcPts val="1400"/>
              </a:spcBef>
              <a:buSzPts val="2400"/>
            </a:pPr>
            <a:r>
              <a:rPr lang="es-ES" sz="2400" dirty="0"/>
              <a:t>Realiza un estudio pormenorizado de cada relación de integridad referencial en cada tabla y, si ves incoherencias, arregladlas.</a:t>
            </a:r>
          </a:p>
          <a:p>
            <a:pPr marL="978408" lvl="2" indent="-284988">
              <a:lnSpc>
                <a:spcPct val="100000"/>
              </a:lnSpc>
              <a:spcBef>
                <a:spcPts val="1400"/>
              </a:spcBef>
              <a:buSzPts val="2400"/>
            </a:pPr>
            <a:endParaRPr lang="es-ES" sz="2400" dirty="0"/>
          </a:p>
          <a:p>
            <a:endParaRPr lang="es-ES" dirty="0"/>
          </a:p>
        </p:txBody>
      </p:sp>
    </p:spTree>
    <p:extLst>
      <p:ext uri="{BB962C8B-B14F-4D97-AF65-F5344CB8AC3E}">
        <p14:creationId xmlns:p14="http://schemas.microsoft.com/office/powerpoint/2010/main" val="174975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772</Words>
  <Application>Microsoft Office PowerPoint</Application>
  <PresentationFormat>Panorámica</PresentationFormat>
  <Paragraphs>48</Paragraphs>
  <Slides>10</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Matemáticas 16 X 9</vt:lpstr>
      <vt:lpstr>CRISIS EN LA EMPRESA</vt:lpstr>
      <vt:lpstr>CYBERDYNE SYSTEMS</vt:lpstr>
      <vt:lpstr>CYBERDYNE SYSTEMS (RED)</vt:lpstr>
      <vt:lpstr>CYBERDYNE SYSTEMS</vt:lpstr>
      <vt:lpstr>CYBERDYNE SYSTEMS</vt:lpstr>
      <vt:lpstr>CYBERDYNE SYSTEMS</vt:lpstr>
      <vt:lpstr>CYBERDYNE SYSTEMS</vt:lpstr>
      <vt:lpstr>CYBERDYNE SYSTEMS</vt:lpstr>
      <vt:lpstr>CYBERDYNE SYSTEMS</vt:lpstr>
      <vt:lpstr>CYBERDYNE SYSTEMS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EN LA EMPRESA</dc:title>
  <dc:creator>Nuria Celis Nieto</dc:creator>
  <cp:lastModifiedBy>Nuria Celis Nieto</cp:lastModifiedBy>
  <cp:revision>2</cp:revision>
  <dcterms:created xsi:type="dcterms:W3CDTF">2022-03-30T13:26:53Z</dcterms:created>
  <dcterms:modified xsi:type="dcterms:W3CDTF">2022-03-30T13:28:30Z</dcterms:modified>
</cp:coreProperties>
</file>