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77"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80" r:id="rId25"/>
    <p:sldId id="281" r:id="rId26"/>
    <p:sldId id="282" r:id="rId27"/>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3"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40" y="48"/>
      </p:cViewPr>
      <p:guideLst>
        <p:guide orient="horz" pos="2160"/>
        <p:guide pos="3839"/>
        <p:guide pos="100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2963958a4_0_15: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72963958a4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15" name="Google Shape;215;g72963958a4_0_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2963958a4_0_22: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72963958a4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23" name="Google Shape;223;g72963958a4_0_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2963958a4_0_30: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72963958a4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31" name="Google Shape;231;g72963958a4_0_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2963958a4_0_37: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g72963958a4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39" name="Google Shape;239;g72963958a4_0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2963958a4_0_44: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72963958a4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47" name="Google Shape;247;g72963958a4_0_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46b2bfc7e_0_1: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g746b2bfc7e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55" name="Google Shape;255;g746b2bfc7e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2963958a4_0_51: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72963958a4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63" name="Google Shape;263;g72963958a4_0_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46b2bfc7e_0_9: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746b2bfc7e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71" name="Google Shape;271;g746b2bfc7e_0_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72963958a4_0_59: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g72963958a4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79" name="Google Shape;279;g72963958a4_0_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46b2bfc7e_0_17: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746b2bfc7e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87" name="Google Shape;287;g746b2bfc7e_0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f00190c46_0_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6f00190c4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50" name="Google Shape;150;g6f00190c46_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2963958a4_0_66: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g72963958a4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95" name="Google Shape;295;g72963958a4_0_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746b2bfc7e_0_25: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746b2bfc7e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303" name="Google Shape;303;g746b2bfc7e_0_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2c88bacba_0_2: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82c88bacba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58" name="Google Shape;158;g82c88bacba_0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2c88bacba_0_10: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82c88bacba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67" name="Google Shape;167;g82c88bacba_0_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2c88bacba_0_17: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82c88bacba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75" name="Google Shape;175;g82c88bacba_0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2c88bacba_0_24: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82c88bacba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83" name="Google Shape;183;g82c88bacba_0_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2c88bacba_0_31: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82c88bacba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91" name="Google Shape;191;g82c88bacba_0_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63958a4_0_0: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72963958a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99" name="Google Shape;199;g72963958a4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2963958a4_0_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72963958a4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07" name="Google Shape;207;g72963958a4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3"/>
        <p:cNvGrpSpPr/>
        <p:nvPr/>
      </p:nvGrpSpPr>
      <p:grpSpPr>
        <a:xfrm>
          <a:off x="0" y="0"/>
          <a:ext cx="0" cy="0"/>
          <a:chOff x="0" y="0"/>
          <a:chExt cx="0" cy="0"/>
        </a:xfrm>
      </p:grpSpPr>
      <p:sp>
        <p:nvSpPr>
          <p:cNvPr id="24" name="Google Shape;24;p2"/>
          <p:cNvSpPr/>
          <p:nvPr/>
        </p:nvSpPr>
        <p:spPr>
          <a:xfrm>
            <a:off x="11579384" y="5638800"/>
            <a:ext cx="609441" cy="12192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2"/>
          <p:cNvSpPr/>
          <p:nvPr/>
        </p:nvSpPr>
        <p:spPr>
          <a:xfrm>
            <a:off x="11274663" y="5638800"/>
            <a:ext cx="304721" cy="12192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2"/>
          <p:cNvSpPr/>
          <p:nvPr/>
        </p:nvSpPr>
        <p:spPr>
          <a:xfrm>
            <a:off x="1218883" y="0"/>
            <a:ext cx="609441"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 name="Google Shape;27;p2"/>
          <p:cNvSpPr/>
          <p:nvPr/>
        </p:nvSpPr>
        <p:spPr>
          <a:xfrm>
            <a:off x="0" y="0"/>
            <a:ext cx="1218883" cy="68580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2"/>
          <p:cNvSpPr/>
          <p:nvPr/>
        </p:nvSpPr>
        <p:spPr>
          <a:xfrm>
            <a:off x="0" y="5638800"/>
            <a:ext cx="12188825" cy="1219200"/>
          </a:xfrm>
          <a:prstGeom prst="rect">
            <a:avLst/>
          </a:prstGeom>
          <a:solidFill>
            <a:srgbClr val="6A8093">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29" name="Google Shape;29;p2"/>
          <p:cNvCxnSpPr/>
          <p:nvPr/>
        </p:nvCxnSpPr>
        <p:spPr>
          <a:xfrm>
            <a:off x="11573293" y="5638800"/>
            <a:ext cx="0" cy="1219200"/>
          </a:xfrm>
          <a:prstGeom prst="straightConnector1">
            <a:avLst/>
          </a:prstGeom>
          <a:noFill/>
          <a:ln w="19050" cap="flat" cmpd="sng">
            <a:solidFill>
              <a:schemeClr val="lt1"/>
            </a:solidFill>
            <a:prstDash val="solid"/>
            <a:miter lim="800000"/>
            <a:headEnd type="none" w="sm" len="sm"/>
            <a:tailEnd type="none" w="sm" len="sm"/>
          </a:ln>
        </p:spPr>
      </p:cxnSp>
      <p:sp>
        <p:nvSpPr>
          <p:cNvPr id="30" name="Google Shape;30;p2"/>
          <p:cNvSpPr/>
          <p:nvPr/>
        </p:nvSpPr>
        <p:spPr>
          <a:xfrm>
            <a:off x="0" y="5643132"/>
            <a:ext cx="1216152" cy="1214868"/>
          </a:xfrm>
          <a:prstGeom prst="rect">
            <a:avLst/>
          </a:prstGeom>
          <a:solidFill>
            <a:srgbClr val="465562">
              <a:alpha val="74901"/>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31" name="Google Shape;31;p2"/>
          <p:cNvCxnSpPr/>
          <p:nvPr/>
        </p:nvCxnSpPr>
        <p:spPr>
          <a:xfrm>
            <a:off x="1218884" y="0"/>
            <a:ext cx="0" cy="6858000"/>
          </a:xfrm>
          <a:prstGeom prst="straightConnector1">
            <a:avLst/>
          </a:prstGeom>
          <a:noFill/>
          <a:ln w="19050" cap="flat" cmpd="sng">
            <a:solidFill>
              <a:schemeClr val="lt1"/>
            </a:solidFill>
            <a:prstDash val="solid"/>
            <a:miter lim="800000"/>
            <a:headEnd type="none" w="sm" len="sm"/>
            <a:tailEnd type="none" w="sm" len="sm"/>
          </a:ln>
        </p:spPr>
      </p:cxnSp>
      <p:cxnSp>
        <p:nvCxnSpPr>
          <p:cNvPr id="32" name="Google Shape;32;p2"/>
          <p:cNvCxnSpPr/>
          <p:nvPr/>
        </p:nvCxnSpPr>
        <p:spPr>
          <a:xfrm>
            <a:off x="0" y="5631204"/>
            <a:ext cx="1828325" cy="0"/>
          </a:xfrm>
          <a:prstGeom prst="straightConnector1">
            <a:avLst/>
          </a:prstGeom>
          <a:noFill/>
          <a:ln w="19050" cap="flat" cmpd="sng">
            <a:solidFill>
              <a:schemeClr val="lt1"/>
            </a:solidFill>
            <a:prstDash val="solid"/>
            <a:miter lim="800000"/>
            <a:headEnd type="none" w="sm" len="sm"/>
            <a:tailEnd type="none" w="sm" len="sm"/>
          </a:ln>
        </p:spPr>
      </p:cxnSp>
      <p:sp>
        <p:nvSpPr>
          <p:cNvPr id="33" name="Google Shape;33;p2"/>
          <p:cNvSpPr/>
          <p:nvPr/>
        </p:nvSpPr>
        <p:spPr>
          <a:xfrm>
            <a:off x="276462" y="6032500"/>
            <a:ext cx="593189" cy="519176"/>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875" tIns="60925" rIns="121875" bIns="60925"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 name="Google Shape;34;p2"/>
          <p:cNvSpPr txBox="1">
            <a:spLocks noGrp="1"/>
          </p:cNvSpPr>
          <p:nvPr>
            <p:ph type="ctrTitle"/>
          </p:nvPr>
        </p:nvSpPr>
        <p:spPr>
          <a:xfrm>
            <a:off x="2428669" y="1600200"/>
            <a:ext cx="8329031" cy="268012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2428669" y="4344915"/>
            <a:ext cx="7516442" cy="1116085"/>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3200"/>
              <a:buNone/>
              <a:defRPr sz="3200">
                <a:solidFill>
                  <a:schemeClr val="dk1"/>
                </a:solidFill>
              </a:defRPr>
            </a:lvl1pPr>
            <a:lvl2pPr lvl="1" algn="ctr">
              <a:lnSpc>
                <a:spcPct val="90000"/>
              </a:lnSpc>
              <a:spcBef>
                <a:spcPts val="600"/>
              </a:spcBef>
              <a:spcAft>
                <a:spcPts val="0"/>
              </a:spcAft>
              <a:buClr>
                <a:srgbClr val="92979C"/>
              </a:buClr>
              <a:buSzPts val="2400"/>
              <a:buNone/>
              <a:defRPr>
                <a:solidFill>
                  <a:srgbClr val="92979C"/>
                </a:solidFill>
              </a:defRPr>
            </a:lvl2pPr>
            <a:lvl3pPr lvl="2" algn="ctr">
              <a:lnSpc>
                <a:spcPct val="90000"/>
              </a:lnSpc>
              <a:spcBef>
                <a:spcPts val="600"/>
              </a:spcBef>
              <a:spcAft>
                <a:spcPts val="0"/>
              </a:spcAft>
              <a:buClr>
                <a:srgbClr val="92979C"/>
              </a:buClr>
              <a:buSzPts val="2000"/>
              <a:buNone/>
              <a:defRPr>
                <a:solidFill>
                  <a:srgbClr val="92979C"/>
                </a:solidFill>
              </a:defRPr>
            </a:lvl3pPr>
            <a:lvl4pPr lvl="3" algn="ctr">
              <a:lnSpc>
                <a:spcPct val="90000"/>
              </a:lnSpc>
              <a:spcBef>
                <a:spcPts val="600"/>
              </a:spcBef>
              <a:spcAft>
                <a:spcPts val="0"/>
              </a:spcAft>
              <a:buClr>
                <a:srgbClr val="92979C"/>
              </a:buClr>
              <a:buSzPts val="1800"/>
              <a:buNone/>
              <a:defRPr>
                <a:solidFill>
                  <a:srgbClr val="92979C"/>
                </a:solidFill>
              </a:defRPr>
            </a:lvl4pPr>
            <a:lvl5pPr lvl="4" algn="ctr">
              <a:lnSpc>
                <a:spcPct val="90000"/>
              </a:lnSpc>
              <a:spcBef>
                <a:spcPts val="600"/>
              </a:spcBef>
              <a:spcAft>
                <a:spcPts val="0"/>
              </a:spcAft>
              <a:buClr>
                <a:srgbClr val="92979C"/>
              </a:buClr>
              <a:buSzPts val="1800"/>
              <a:buNone/>
              <a:defRPr>
                <a:solidFill>
                  <a:srgbClr val="92979C"/>
                </a:solidFill>
              </a:defRPr>
            </a:lvl5pPr>
            <a:lvl6pPr lvl="5" algn="ctr">
              <a:lnSpc>
                <a:spcPct val="90000"/>
              </a:lnSpc>
              <a:spcBef>
                <a:spcPts val="600"/>
              </a:spcBef>
              <a:spcAft>
                <a:spcPts val="0"/>
              </a:spcAft>
              <a:buClr>
                <a:srgbClr val="92979C"/>
              </a:buClr>
              <a:buSzPts val="1800"/>
              <a:buNone/>
              <a:defRPr>
                <a:solidFill>
                  <a:srgbClr val="92979C"/>
                </a:solidFill>
              </a:defRPr>
            </a:lvl6pPr>
            <a:lvl7pPr lvl="6" algn="ctr">
              <a:lnSpc>
                <a:spcPct val="90000"/>
              </a:lnSpc>
              <a:spcBef>
                <a:spcPts val="600"/>
              </a:spcBef>
              <a:spcAft>
                <a:spcPts val="0"/>
              </a:spcAft>
              <a:buClr>
                <a:srgbClr val="92979C"/>
              </a:buClr>
              <a:buSzPts val="1800"/>
              <a:buNone/>
              <a:defRPr>
                <a:solidFill>
                  <a:srgbClr val="92979C"/>
                </a:solidFill>
              </a:defRPr>
            </a:lvl7pPr>
            <a:lvl8pPr lvl="7" algn="ctr">
              <a:lnSpc>
                <a:spcPct val="90000"/>
              </a:lnSpc>
              <a:spcBef>
                <a:spcPts val="600"/>
              </a:spcBef>
              <a:spcAft>
                <a:spcPts val="0"/>
              </a:spcAft>
              <a:buClr>
                <a:srgbClr val="92979C"/>
              </a:buClr>
              <a:buSzPts val="1800"/>
              <a:buNone/>
              <a:defRPr>
                <a:solidFill>
                  <a:srgbClr val="92979C"/>
                </a:solidFill>
              </a:defRPr>
            </a:lvl8pPr>
            <a:lvl9pPr lvl="8" algn="ctr">
              <a:lnSpc>
                <a:spcPct val="90000"/>
              </a:lnSpc>
              <a:spcBef>
                <a:spcPts val="600"/>
              </a:spcBef>
              <a:spcAft>
                <a:spcPts val="0"/>
              </a:spcAft>
              <a:buClr>
                <a:srgbClr val="92979C"/>
              </a:buClr>
              <a:buSzPts val="1800"/>
              <a:buNone/>
              <a:defRPr>
                <a:solidFill>
                  <a:srgbClr val="92979C"/>
                </a:solidFill>
              </a:defRPr>
            </a:lvl9pPr>
          </a:lstStyle>
          <a:p>
            <a:endParaRPr/>
          </a:p>
        </p:txBody>
      </p:sp>
      <p:sp>
        <p:nvSpPr>
          <p:cNvPr id="36" name="Google Shape;36;p2"/>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10666412"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dk2"/>
                </a:solidFill>
                <a:latin typeface="Arial"/>
                <a:ea typeface="Arial"/>
                <a:cs typeface="Arial"/>
                <a:sym typeface="Arial"/>
              </a:defRPr>
            </a:lvl1pPr>
            <a:lvl2pPr marL="0" marR="0" lvl="1" indent="0" algn="r">
              <a:spcBef>
                <a:spcPts val="0"/>
              </a:spcBef>
              <a:buNone/>
              <a:defRPr sz="1200" b="0" i="0" u="none" strike="noStrike" cap="none">
                <a:solidFill>
                  <a:schemeClr val="dk2"/>
                </a:solidFill>
                <a:latin typeface="Arial"/>
                <a:ea typeface="Arial"/>
                <a:cs typeface="Arial"/>
                <a:sym typeface="Arial"/>
              </a:defRPr>
            </a:lvl2pPr>
            <a:lvl3pPr marL="0" marR="0" lvl="2" indent="0" algn="r">
              <a:spcBef>
                <a:spcPts val="0"/>
              </a:spcBef>
              <a:buNone/>
              <a:defRPr sz="1200" b="0" i="0" u="none" strike="noStrike" cap="none">
                <a:solidFill>
                  <a:schemeClr val="dk2"/>
                </a:solidFill>
                <a:latin typeface="Arial"/>
                <a:ea typeface="Arial"/>
                <a:cs typeface="Arial"/>
                <a:sym typeface="Arial"/>
              </a:defRPr>
            </a:lvl3pPr>
            <a:lvl4pPr marL="0" marR="0" lvl="3" indent="0" algn="r">
              <a:spcBef>
                <a:spcPts val="0"/>
              </a:spcBef>
              <a:buNone/>
              <a:defRPr sz="1200" b="0" i="0" u="none" strike="noStrike" cap="none">
                <a:solidFill>
                  <a:schemeClr val="dk2"/>
                </a:solidFill>
                <a:latin typeface="Arial"/>
                <a:ea typeface="Arial"/>
                <a:cs typeface="Arial"/>
                <a:sym typeface="Arial"/>
              </a:defRPr>
            </a:lvl4pPr>
            <a:lvl5pPr marL="0" marR="0" lvl="4" indent="0" algn="r">
              <a:spcBef>
                <a:spcPts val="0"/>
              </a:spcBef>
              <a:buNone/>
              <a:defRPr sz="1200" b="0" i="0" u="none" strike="noStrike" cap="none">
                <a:solidFill>
                  <a:schemeClr val="dk2"/>
                </a:solidFill>
                <a:latin typeface="Arial"/>
                <a:ea typeface="Arial"/>
                <a:cs typeface="Arial"/>
                <a:sym typeface="Arial"/>
              </a:defRPr>
            </a:lvl5pPr>
            <a:lvl6pPr marL="0" marR="0" lvl="5" indent="0" algn="r">
              <a:spcBef>
                <a:spcPts val="0"/>
              </a:spcBef>
              <a:buNone/>
              <a:defRPr sz="1200" b="0" i="0" u="none" strike="noStrike" cap="none">
                <a:solidFill>
                  <a:schemeClr val="dk2"/>
                </a:solidFill>
                <a:latin typeface="Arial"/>
                <a:ea typeface="Arial"/>
                <a:cs typeface="Arial"/>
                <a:sym typeface="Arial"/>
              </a:defRPr>
            </a:lvl6pPr>
            <a:lvl7pPr marL="0" marR="0" lvl="6" indent="0" algn="r">
              <a:spcBef>
                <a:spcPts val="0"/>
              </a:spcBef>
              <a:buNone/>
              <a:defRPr sz="1200" b="0" i="0" u="none" strike="noStrike" cap="none">
                <a:solidFill>
                  <a:schemeClr val="dk2"/>
                </a:solidFill>
                <a:latin typeface="Arial"/>
                <a:ea typeface="Arial"/>
                <a:cs typeface="Arial"/>
                <a:sym typeface="Arial"/>
              </a:defRPr>
            </a:lvl7pPr>
            <a:lvl8pPr marL="0" marR="0" lvl="7" indent="0" algn="r">
              <a:spcBef>
                <a:spcPts val="0"/>
              </a:spcBef>
              <a:buNone/>
              <a:defRPr sz="1200" b="0" i="0" u="none" strike="noStrike" cap="none">
                <a:solidFill>
                  <a:schemeClr val="dk2"/>
                </a:solidFill>
                <a:latin typeface="Arial"/>
                <a:ea typeface="Arial"/>
                <a:cs typeface="Arial"/>
                <a:sym typeface="Arial"/>
              </a:defRPr>
            </a:lvl8pPr>
            <a:lvl9pPr marL="0" marR="0" lvl="8" indent="0" algn="r">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1"/>
          <p:cNvSpPr txBox="1">
            <a:spLocks noGrp="1"/>
          </p:cNvSpPr>
          <p:nvPr>
            <p:ph type="body" idx="1"/>
          </p:nvPr>
        </p:nvSpPr>
        <p:spPr>
          <a:xfrm rot="5400000">
            <a:off x="4198836" y="-1005200"/>
            <a:ext cx="4572000" cy="978280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a:endParaRPr/>
          </a:p>
        </p:txBody>
      </p:sp>
      <p:sp>
        <p:nvSpPr>
          <p:cNvPr id="122" name="Google Shape;122;p11"/>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1"/>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1"/>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25"/>
        <p:cNvGrpSpPr/>
        <p:nvPr/>
      </p:nvGrpSpPr>
      <p:grpSpPr>
        <a:xfrm>
          <a:off x="0" y="0"/>
          <a:ext cx="0" cy="0"/>
          <a:chOff x="0" y="0"/>
          <a:chExt cx="0" cy="0"/>
        </a:xfrm>
      </p:grpSpPr>
      <p:sp>
        <p:nvSpPr>
          <p:cNvPr id="126" name="Google Shape;126;p12"/>
          <p:cNvSpPr/>
          <p:nvPr/>
        </p:nvSpPr>
        <p:spPr>
          <a:xfrm>
            <a:off x="11884104" y="0"/>
            <a:ext cx="304721" cy="6858000"/>
          </a:xfrm>
          <a:prstGeom prst="rect">
            <a:avLst/>
          </a:prstGeom>
          <a:solidFill>
            <a:srgbClr val="465562">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7" name="Google Shape;127;p12"/>
          <p:cNvSpPr/>
          <p:nvPr/>
        </p:nvSpPr>
        <p:spPr>
          <a:xfrm>
            <a:off x="617143" y="0"/>
            <a:ext cx="609441"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8" name="Google Shape;128;p12"/>
          <p:cNvSpPr/>
          <p:nvPr/>
        </p:nvSpPr>
        <p:spPr>
          <a:xfrm>
            <a:off x="0" y="0"/>
            <a:ext cx="609441" cy="6858000"/>
          </a:xfrm>
          <a:prstGeom prst="rect">
            <a:avLst/>
          </a:prstGeom>
          <a:solidFill>
            <a:srgbClr val="6A8093">
              <a:alpha val="87450"/>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9" name="Google Shape;129;p12"/>
          <p:cNvSpPr/>
          <p:nvPr/>
        </p:nvSpPr>
        <p:spPr>
          <a:xfrm>
            <a:off x="617143" y="736219"/>
            <a:ext cx="609441" cy="609600"/>
          </a:xfrm>
          <a:prstGeom prst="rect">
            <a:avLst/>
          </a:prstGeom>
          <a:solidFill>
            <a:srgbClr val="46556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30" name="Google Shape;130;p12"/>
          <p:cNvCxnSpPr/>
          <p:nvPr/>
        </p:nvCxnSpPr>
        <p:spPr>
          <a:xfrm>
            <a:off x="617143" y="736219"/>
            <a:ext cx="609441" cy="0"/>
          </a:xfrm>
          <a:prstGeom prst="straightConnector1">
            <a:avLst/>
          </a:prstGeom>
          <a:noFill/>
          <a:ln w="19050" cap="flat" cmpd="sng">
            <a:solidFill>
              <a:schemeClr val="lt1"/>
            </a:solidFill>
            <a:prstDash val="solid"/>
            <a:miter lim="800000"/>
            <a:headEnd type="none" w="sm" len="sm"/>
            <a:tailEnd type="none" w="sm" len="sm"/>
          </a:ln>
        </p:spPr>
      </p:cxnSp>
      <p:cxnSp>
        <p:nvCxnSpPr>
          <p:cNvPr id="131" name="Google Shape;131;p12"/>
          <p:cNvCxnSpPr/>
          <p:nvPr/>
        </p:nvCxnSpPr>
        <p:spPr>
          <a:xfrm>
            <a:off x="617143" y="1345819"/>
            <a:ext cx="609441" cy="0"/>
          </a:xfrm>
          <a:prstGeom prst="straightConnector1">
            <a:avLst/>
          </a:prstGeom>
          <a:noFill/>
          <a:ln w="19050" cap="flat" cmpd="sng">
            <a:solidFill>
              <a:schemeClr val="lt1"/>
            </a:solidFill>
            <a:prstDash val="solid"/>
            <a:miter lim="800000"/>
            <a:headEnd type="none" w="sm" len="sm"/>
            <a:tailEnd type="none" w="sm" len="sm"/>
          </a:ln>
        </p:spPr>
      </p:cxnSp>
      <p:sp>
        <p:nvSpPr>
          <p:cNvPr id="132" name="Google Shape;132;p12"/>
          <p:cNvSpPr/>
          <p:nvPr/>
        </p:nvSpPr>
        <p:spPr>
          <a:xfrm rot="5400000">
            <a:off x="756095" y="898102"/>
            <a:ext cx="336023" cy="294097"/>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33" name="Google Shape;133;p12"/>
          <p:cNvCxnSpPr/>
          <p:nvPr/>
        </p:nvCxnSpPr>
        <p:spPr>
          <a:xfrm>
            <a:off x="617143"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134" name="Google Shape;134;p12"/>
          <p:cNvSpPr txBox="1">
            <a:spLocks noGrp="1"/>
          </p:cNvSpPr>
          <p:nvPr>
            <p:ph type="title"/>
          </p:nvPr>
        </p:nvSpPr>
        <p:spPr>
          <a:xfrm rot="5400000">
            <a:off x="7750175" y="2535237"/>
            <a:ext cx="5486400" cy="178752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2"/>
          <p:cNvSpPr txBox="1">
            <a:spLocks noGrp="1"/>
          </p:cNvSpPr>
          <p:nvPr>
            <p:ph type="body" idx="1"/>
          </p:nvPr>
        </p:nvSpPr>
        <p:spPr>
          <a:xfrm rot="5400000">
            <a:off x="2779712" y="-495300"/>
            <a:ext cx="5486400" cy="784859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a:endParaRPr/>
          </a:p>
        </p:txBody>
      </p:sp>
      <p:sp>
        <p:nvSpPr>
          <p:cNvPr id="136" name="Google Shape;136;p12"/>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2"/>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2"/>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contenido"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1593436" y="1600200"/>
            <a:ext cx="9782801" cy="4572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a:endParaRPr/>
          </a:p>
        </p:txBody>
      </p:sp>
      <p:sp>
        <p:nvSpPr>
          <p:cNvPr id="42" name="Google Shape;42;p3"/>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Google Shape;46;p4"/>
          <p:cNvSpPr/>
          <p:nvPr/>
        </p:nvSpPr>
        <p:spPr>
          <a:xfrm>
            <a:off x="11579384" y="5638800"/>
            <a:ext cx="609441" cy="12192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4"/>
          <p:cNvSpPr/>
          <p:nvPr/>
        </p:nvSpPr>
        <p:spPr>
          <a:xfrm>
            <a:off x="11274663" y="5638800"/>
            <a:ext cx="304721" cy="12192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 name="Google Shape;48;p4"/>
          <p:cNvSpPr/>
          <p:nvPr/>
        </p:nvSpPr>
        <p:spPr>
          <a:xfrm>
            <a:off x="1216152" y="5638800"/>
            <a:ext cx="609441" cy="12192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4"/>
          <p:cNvSpPr/>
          <p:nvPr/>
        </p:nvSpPr>
        <p:spPr>
          <a:xfrm>
            <a:off x="0" y="5638800"/>
            <a:ext cx="12188825" cy="1219200"/>
          </a:xfrm>
          <a:prstGeom prst="rect">
            <a:avLst/>
          </a:prstGeom>
          <a:solidFill>
            <a:srgbClr val="6A8093">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50" name="Google Shape;50;p4"/>
          <p:cNvCxnSpPr/>
          <p:nvPr/>
        </p:nvCxnSpPr>
        <p:spPr>
          <a:xfrm>
            <a:off x="11573293" y="5638800"/>
            <a:ext cx="0" cy="1219200"/>
          </a:xfrm>
          <a:prstGeom prst="straightConnector1">
            <a:avLst/>
          </a:prstGeom>
          <a:noFill/>
          <a:ln w="19050" cap="flat" cmpd="sng">
            <a:solidFill>
              <a:schemeClr val="lt1"/>
            </a:solidFill>
            <a:prstDash val="solid"/>
            <a:miter lim="800000"/>
            <a:headEnd type="none" w="sm" len="sm"/>
            <a:tailEnd type="none" w="sm" len="sm"/>
          </a:ln>
        </p:spPr>
      </p:cxnSp>
      <p:sp>
        <p:nvSpPr>
          <p:cNvPr id="51" name="Google Shape;51;p4"/>
          <p:cNvSpPr/>
          <p:nvPr/>
        </p:nvSpPr>
        <p:spPr>
          <a:xfrm>
            <a:off x="0" y="5643132"/>
            <a:ext cx="1216152" cy="1214868"/>
          </a:xfrm>
          <a:prstGeom prst="rect">
            <a:avLst/>
          </a:prstGeom>
          <a:solidFill>
            <a:srgbClr val="465562">
              <a:alpha val="74901"/>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 name="Google Shape;52;p4"/>
          <p:cNvSpPr/>
          <p:nvPr/>
        </p:nvSpPr>
        <p:spPr>
          <a:xfrm>
            <a:off x="276462" y="6032500"/>
            <a:ext cx="593189" cy="519176"/>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875" tIns="60925" rIns="121875" bIns="60925"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53" name="Google Shape;53;p4"/>
          <p:cNvCxnSpPr/>
          <p:nvPr/>
        </p:nvCxnSpPr>
        <p:spPr>
          <a:xfrm>
            <a:off x="1216152" y="5638800"/>
            <a:ext cx="0" cy="1219200"/>
          </a:xfrm>
          <a:prstGeom prst="straightConnector1">
            <a:avLst/>
          </a:prstGeom>
          <a:noFill/>
          <a:ln w="19050" cap="flat" cmpd="sng">
            <a:solidFill>
              <a:schemeClr val="lt1"/>
            </a:solidFill>
            <a:prstDash val="solid"/>
            <a:miter lim="800000"/>
            <a:headEnd type="none" w="sm" len="sm"/>
            <a:tailEnd type="none" w="sm" len="sm"/>
          </a:ln>
        </p:spPr>
      </p:cxnSp>
      <p:sp>
        <p:nvSpPr>
          <p:cNvPr id="54" name="Google Shape;54;p4"/>
          <p:cNvSpPr/>
          <p:nvPr/>
        </p:nvSpPr>
        <p:spPr>
          <a:xfrm>
            <a:off x="11579384" y="0"/>
            <a:ext cx="609441" cy="6096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 name="Google Shape;55;p4"/>
          <p:cNvSpPr/>
          <p:nvPr/>
        </p:nvSpPr>
        <p:spPr>
          <a:xfrm>
            <a:off x="11274663" y="0"/>
            <a:ext cx="304721" cy="6096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 name="Google Shape;56;p4"/>
          <p:cNvSpPr/>
          <p:nvPr/>
        </p:nvSpPr>
        <p:spPr>
          <a:xfrm>
            <a:off x="1218883" y="0"/>
            <a:ext cx="609441" cy="6096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 name="Google Shape;57;p4"/>
          <p:cNvSpPr/>
          <p:nvPr/>
        </p:nvSpPr>
        <p:spPr>
          <a:xfrm>
            <a:off x="-2" y="0"/>
            <a:ext cx="1218883" cy="6096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 name="Google Shape;58;p4"/>
          <p:cNvSpPr/>
          <p:nvPr/>
        </p:nvSpPr>
        <p:spPr>
          <a:xfrm>
            <a:off x="0" y="0"/>
            <a:ext cx="12188825" cy="609600"/>
          </a:xfrm>
          <a:prstGeom prst="rect">
            <a:avLst/>
          </a:prstGeom>
          <a:solidFill>
            <a:srgbClr val="6A8093">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59" name="Google Shape;59;p4"/>
          <p:cNvCxnSpPr/>
          <p:nvPr/>
        </p:nvCxnSpPr>
        <p:spPr>
          <a:xfrm>
            <a:off x="11573293" y="0"/>
            <a:ext cx="0" cy="609600"/>
          </a:xfrm>
          <a:prstGeom prst="straightConnector1">
            <a:avLst/>
          </a:prstGeom>
          <a:noFill/>
          <a:ln w="19050" cap="flat" cmpd="sng">
            <a:solidFill>
              <a:schemeClr val="lt1"/>
            </a:solidFill>
            <a:prstDash val="solid"/>
            <a:miter lim="800000"/>
            <a:headEnd type="none" w="sm" len="sm"/>
            <a:tailEnd type="none" w="sm" len="sm"/>
          </a:ln>
        </p:spPr>
      </p:cxnSp>
      <p:sp>
        <p:nvSpPr>
          <p:cNvPr id="60" name="Google Shape;60;p4"/>
          <p:cNvSpPr/>
          <p:nvPr/>
        </p:nvSpPr>
        <p:spPr>
          <a:xfrm>
            <a:off x="0" y="0"/>
            <a:ext cx="1216152" cy="609600"/>
          </a:xfrm>
          <a:prstGeom prst="rect">
            <a:avLst/>
          </a:prstGeom>
          <a:solidFill>
            <a:srgbClr val="465562">
              <a:alpha val="74901"/>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61" name="Google Shape;61;p4"/>
          <p:cNvCxnSpPr/>
          <p:nvPr/>
        </p:nvCxnSpPr>
        <p:spPr>
          <a:xfrm>
            <a:off x="1218884" y="0"/>
            <a:ext cx="0" cy="609600"/>
          </a:xfrm>
          <a:prstGeom prst="straightConnector1">
            <a:avLst/>
          </a:prstGeom>
          <a:noFill/>
          <a:ln w="19050" cap="flat" cmpd="sng">
            <a:solidFill>
              <a:schemeClr val="lt1"/>
            </a:solidFill>
            <a:prstDash val="solid"/>
            <a:miter lim="800000"/>
            <a:headEnd type="none" w="sm" len="sm"/>
            <a:tailEnd type="none" w="sm" len="sm"/>
          </a:ln>
        </p:spPr>
      </p:cxnSp>
      <p:sp>
        <p:nvSpPr>
          <p:cNvPr id="62" name="Google Shape;62;p4"/>
          <p:cNvSpPr txBox="1">
            <a:spLocks noGrp="1"/>
          </p:cNvSpPr>
          <p:nvPr>
            <p:ph type="title"/>
          </p:nvPr>
        </p:nvSpPr>
        <p:spPr>
          <a:xfrm>
            <a:off x="1598613" y="1600201"/>
            <a:ext cx="8283272" cy="26540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5400"/>
              <a:buFont typeface="Arial"/>
              <a:buNone/>
              <a:defRPr sz="54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
          <p:cNvSpPr txBox="1">
            <a:spLocks noGrp="1"/>
          </p:cNvSpPr>
          <p:nvPr>
            <p:ph type="body" idx="1"/>
          </p:nvPr>
        </p:nvSpPr>
        <p:spPr>
          <a:xfrm>
            <a:off x="1598613" y="4259996"/>
            <a:ext cx="7264623" cy="11502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Clr>
                <a:schemeClr val="dk1"/>
              </a:buClr>
              <a:buSzPts val="3200"/>
              <a:buNone/>
              <a:defRPr sz="3200">
                <a:solidFill>
                  <a:schemeClr val="dk1"/>
                </a:solidFill>
              </a:defRPr>
            </a:lvl1pPr>
            <a:lvl2pPr marL="914400" lvl="1" indent="-228600" algn="l">
              <a:lnSpc>
                <a:spcPct val="90000"/>
              </a:lnSpc>
              <a:spcBef>
                <a:spcPts val="600"/>
              </a:spcBef>
              <a:spcAft>
                <a:spcPts val="0"/>
              </a:spcAft>
              <a:buClr>
                <a:srgbClr val="92979C"/>
              </a:buClr>
              <a:buSzPts val="1800"/>
              <a:buNone/>
              <a:defRPr sz="1800">
                <a:solidFill>
                  <a:srgbClr val="92979C"/>
                </a:solidFill>
              </a:defRPr>
            </a:lvl2pPr>
            <a:lvl3pPr marL="1371600" lvl="2" indent="-228600" algn="l">
              <a:lnSpc>
                <a:spcPct val="90000"/>
              </a:lnSpc>
              <a:spcBef>
                <a:spcPts val="600"/>
              </a:spcBef>
              <a:spcAft>
                <a:spcPts val="0"/>
              </a:spcAft>
              <a:buClr>
                <a:srgbClr val="92979C"/>
              </a:buClr>
              <a:buSzPts val="1600"/>
              <a:buNone/>
              <a:defRPr sz="1600">
                <a:solidFill>
                  <a:srgbClr val="92979C"/>
                </a:solidFill>
              </a:defRPr>
            </a:lvl3pPr>
            <a:lvl4pPr marL="1828800" lvl="3" indent="-228600" algn="l">
              <a:lnSpc>
                <a:spcPct val="90000"/>
              </a:lnSpc>
              <a:spcBef>
                <a:spcPts val="600"/>
              </a:spcBef>
              <a:spcAft>
                <a:spcPts val="0"/>
              </a:spcAft>
              <a:buClr>
                <a:srgbClr val="92979C"/>
              </a:buClr>
              <a:buSzPts val="1400"/>
              <a:buNone/>
              <a:defRPr sz="1400">
                <a:solidFill>
                  <a:srgbClr val="92979C"/>
                </a:solidFill>
              </a:defRPr>
            </a:lvl4pPr>
            <a:lvl5pPr marL="2286000" lvl="4" indent="-228600" algn="l">
              <a:lnSpc>
                <a:spcPct val="90000"/>
              </a:lnSpc>
              <a:spcBef>
                <a:spcPts val="600"/>
              </a:spcBef>
              <a:spcAft>
                <a:spcPts val="0"/>
              </a:spcAft>
              <a:buClr>
                <a:srgbClr val="92979C"/>
              </a:buClr>
              <a:buSzPts val="1400"/>
              <a:buNone/>
              <a:defRPr sz="1400">
                <a:solidFill>
                  <a:srgbClr val="92979C"/>
                </a:solidFill>
              </a:defRPr>
            </a:lvl5pPr>
            <a:lvl6pPr marL="2743200" lvl="5" indent="-228600" algn="l">
              <a:lnSpc>
                <a:spcPct val="90000"/>
              </a:lnSpc>
              <a:spcBef>
                <a:spcPts val="600"/>
              </a:spcBef>
              <a:spcAft>
                <a:spcPts val="0"/>
              </a:spcAft>
              <a:buClr>
                <a:srgbClr val="92979C"/>
              </a:buClr>
              <a:buSzPts val="1400"/>
              <a:buNone/>
              <a:defRPr sz="1400">
                <a:solidFill>
                  <a:srgbClr val="92979C"/>
                </a:solidFill>
              </a:defRPr>
            </a:lvl6pPr>
            <a:lvl7pPr marL="3200400" lvl="6" indent="-228600" algn="l">
              <a:lnSpc>
                <a:spcPct val="90000"/>
              </a:lnSpc>
              <a:spcBef>
                <a:spcPts val="600"/>
              </a:spcBef>
              <a:spcAft>
                <a:spcPts val="0"/>
              </a:spcAft>
              <a:buClr>
                <a:srgbClr val="92979C"/>
              </a:buClr>
              <a:buSzPts val="1400"/>
              <a:buNone/>
              <a:defRPr sz="1400">
                <a:solidFill>
                  <a:srgbClr val="92979C"/>
                </a:solidFill>
              </a:defRPr>
            </a:lvl7pPr>
            <a:lvl8pPr marL="3657600" lvl="7" indent="-228600" algn="l">
              <a:lnSpc>
                <a:spcPct val="90000"/>
              </a:lnSpc>
              <a:spcBef>
                <a:spcPts val="600"/>
              </a:spcBef>
              <a:spcAft>
                <a:spcPts val="0"/>
              </a:spcAft>
              <a:buClr>
                <a:srgbClr val="92979C"/>
              </a:buClr>
              <a:buSzPts val="1400"/>
              <a:buNone/>
              <a:defRPr sz="1400">
                <a:solidFill>
                  <a:srgbClr val="92979C"/>
                </a:solidFill>
              </a:defRPr>
            </a:lvl8pPr>
            <a:lvl9pPr marL="4114800" lvl="8" indent="-228600" algn="l">
              <a:lnSpc>
                <a:spcPct val="90000"/>
              </a:lnSpc>
              <a:spcBef>
                <a:spcPts val="600"/>
              </a:spcBef>
              <a:spcAft>
                <a:spcPts val="0"/>
              </a:spcAft>
              <a:buClr>
                <a:srgbClr val="92979C"/>
              </a:buClr>
              <a:buSzPts val="1400"/>
              <a:buNone/>
              <a:defRPr sz="1400">
                <a:solidFill>
                  <a:srgbClr val="92979C"/>
                </a:solidFill>
              </a:defRPr>
            </a:lvl9pPr>
          </a:lstStyle>
          <a:p>
            <a:endParaRPr/>
          </a:p>
        </p:txBody>
      </p:sp>
      <p:sp>
        <p:nvSpPr>
          <p:cNvPr id="64" name="Google Shape;64;p4"/>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
          <p:cNvSpPr txBox="1">
            <a:spLocks noGrp="1"/>
          </p:cNvSpPr>
          <p:nvPr>
            <p:ph type="sldNum" idx="12"/>
          </p:nvPr>
        </p:nvSpPr>
        <p:spPr>
          <a:xfrm>
            <a:off x="10666571"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dk2"/>
                </a:solidFill>
                <a:latin typeface="Arial"/>
                <a:ea typeface="Arial"/>
                <a:cs typeface="Arial"/>
                <a:sym typeface="Arial"/>
              </a:defRPr>
            </a:lvl1pPr>
            <a:lvl2pPr marL="0" marR="0" lvl="1" indent="0" algn="r">
              <a:spcBef>
                <a:spcPts val="0"/>
              </a:spcBef>
              <a:buNone/>
              <a:defRPr sz="1200" b="0" i="0" u="none" strike="noStrike" cap="none">
                <a:solidFill>
                  <a:schemeClr val="dk2"/>
                </a:solidFill>
                <a:latin typeface="Arial"/>
                <a:ea typeface="Arial"/>
                <a:cs typeface="Arial"/>
                <a:sym typeface="Arial"/>
              </a:defRPr>
            </a:lvl2pPr>
            <a:lvl3pPr marL="0" marR="0" lvl="2" indent="0" algn="r">
              <a:spcBef>
                <a:spcPts val="0"/>
              </a:spcBef>
              <a:buNone/>
              <a:defRPr sz="1200" b="0" i="0" u="none" strike="noStrike" cap="none">
                <a:solidFill>
                  <a:schemeClr val="dk2"/>
                </a:solidFill>
                <a:latin typeface="Arial"/>
                <a:ea typeface="Arial"/>
                <a:cs typeface="Arial"/>
                <a:sym typeface="Arial"/>
              </a:defRPr>
            </a:lvl3pPr>
            <a:lvl4pPr marL="0" marR="0" lvl="3" indent="0" algn="r">
              <a:spcBef>
                <a:spcPts val="0"/>
              </a:spcBef>
              <a:buNone/>
              <a:defRPr sz="1200" b="0" i="0" u="none" strike="noStrike" cap="none">
                <a:solidFill>
                  <a:schemeClr val="dk2"/>
                </a:solidFill>
                <a:latin typeface="Arial"/>
                <a:ea typeface="Arial"/>
                <a:cs typeface="Arial"/>
                <a:sym typeface="Arial"/>
              </a:defRPr>
            </a:lvl4pPr>
            <a:lvl5pPr marL="0" marR="0" lvl="4" indent="0" algn="r">
              <a:spcBef>
                <a:spcPts val="0"/>
              </a:spcBef>
              <a:buNone/>
              <a:defRPr sz="1200" b="0" i="0" u="none" strike="noStrike" cap="none">
                <a:solidFill>
                  <a:schemeClr val="dk2"/>
                </a:solidFill>
                <a:latin typeface="Arial"/>
                <a:ea typeface="Arial"/>
                <a:cs typeface="Arial"/>
                <a:sym typeface="Arial"/>
              </a:defRPr>
            </a:lvl5pPr>
            <a:lvl6pPr marL="0" marR="0" lvl="5" indent="0" algn="r">
              <a:spcBef>
                <a:spcPts val="0"/>
              </a:spcBef>
              <a:buNone/>
              <a:defRPr sz="1200" b="0" i="0" u="none" strike="noStrike" cap="none">
                <a:solidFill>
                  <a:schemeClr val="dk2"/>
                </a:solidFill>
                <a:latin typeface="Arial"/>
                <a:ea typeface="Arial"/>
                <a:cs typeface="Arial"/>
                <a:sym typeface="Arial"/>
              </a:defRPr>
            </a:lvl6pPr>
            <a:lvl7pPr marL="0" marR="0" lvl="6" indent="0" algn="r">
              <a:spcBef>
                <a:spcPts val="0"/>
              </a:spcBef>
              <a:buNone/>
              <a:defRPr sz="1200" b="0" i="0" u="none" strike="noStrike" cap="none">
                <a:solidFill>
                  <a:schemeClr val="dk2"/>
                </a:solidFill>
                <a:latin typeface="Arial"/>
                <a:ea typeface="Arial"/>
                <a:cs typeface="Arial"/>
                <a:sym typeface="Arial"/>
              </a:defRPr>
            </a:lvl7pPr>
            <a:lvl8pPr marL="0" marR="0" lvl="7" indent="0" algn="r">
              <a:spcBef>
                <a:spcPts val="0"/>
              </a:spcBef>
              <a:buNone/>
              <a:defRPr sz="1200" b="0" i="0" u="none" strike="noStrike" cap="none">
                <a:solidFill>
                  <a:schemeClr val="dk2"/>
                </a:solidFill>
                <a:latin typeface="Arial"/>
                <a:ea typeface="Arial"/>
                <a:cs typeface="Arial"/>
                <a:sym typeface="Arial"/>
              </a:defRPr>
            </a:lvl8pPr>
            <a:lvl9pPr marL="0" marR="0" lvl="8" indent="0" algn="r">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7"/>
        <p:cNvGrpSpPr/>
        <p:nvPr/>
      </p:nvGrpSpPr>
      <p:grpSpPr>
        <a:xfrm>
          <a:off x="0" y="0"/>
          <a:ext cx="0" cy="0"/>
          <a:chOff x="0" y="0"/>
          <a:chExt cx="0" cy="0"/>
        </a:xfrm>
      </p:grpSpPr>
      <p:sp>
        <p:nvSpPr>
          <p:cNvPr id="68" name="Google Shape;68;p5"/>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5"/>
          <p:cNvSpPr txBox="1">
            <a:spLocks noGrp="1"/>
          </p:cNvSpPr>
          <p:nvPr>
            <p:ph type="body" idx="1"/>
          </p:nvPr>
        </p:nvSpPr>
        <p:spPr>
          <a:xfrm>
            <a:off x="1593436" y="1600200"/>
            <a:ext cx="4814586" cy="45720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400"/>
              </a:spcBef>
              <a:spcAft>
                <a:spcPts val="0"/>
              </a:spcAft>
              <a:buClr>
                <a:schemeClr val="dk1"/>
              </a:buClr>
              <a:buSzPts val="2800"/>
              <a:buChar char="›"/>
              <a:defRPr sz="2800"/>
            </a:lvl1pPr>
            <a:lvl2pPr marL="914400" lvl="1" indent="-381000" algn="l">
              <a:lnSpc>
                <a:spcPct val="90000"/>
              </a:lnSpc>
              <a:spcBef>
                <a:spcPts val="600"/>
              </a:spcBef>
              <a:spcAft>
                <a:spcPts val="0"/>
              </a:spcAft>
              <a:buClr>
                <a:schemeClr val="dk1"/>
              </a:buClr>
              <a:buSzPts val="2400"/>
              <a:buChar char="–"/>
              <a:defRPr sz="2400"/>
            </a:lvl2pPr>
            <a:lvl3pPr marL="1371600" lvl="2" indent="-355600" algn="l">
              <a:lnSpc>
                <a:spcPct val="90000"/>
              </a:lnSpc>
              <a:spcBef>
                <a:spcPts val="600"/>
              </a:spcBef>
              <a:spcAft>
                <a:spcPts val="0"/>
              </a:spcAft>
              <a:buClr>
                <a:schemeClr val="dk1"/>
              </a:buClr>
              <a:buSzPts val="2000"/>
              <a:buChar char="›"/>
              <a:defRPr sz="2000"/>
            </a:lvl3pPr>
            <a:lvl4pPr marL="1828800" lvl="3" indent="-342900" algn="l">
              <a:lnSpc>
                <a:spcPct val="90000"/>
              </a:lnSpc>
              <a:spcBef>
                <a:spcPts val="600"/>
              </a:spcBef>
              <a:spcAft>
                <a:spcPts val="0"/>
              </a:spcAft>
              <a:buClr>
                <a:schemeClr val="dk1"/>
              </a:buClr>
              <a:buSzPts val="1800"/>
              <a:buChar char="–"/>
              <a:defRPr sz="1800"/>
            </a:lvl4pPr>
            <a:lvl5pPr marL="2286000" lvl="4" indent="-342900" algn="l">
              <a:lnSpc>
                <a:spcPct val="90000"/>
              </a:lnSpc>
              <a:spcBef>
                <a:spcPts val="600"/>
              </a:spcBef>
              <a:spcAft>
                <a:spcPts val="0"/>
              </a:spcAft>
              <a:buClr>
                <a:schemeClr val="dk1"/>
              </a:buClr>
              <a:buSzPts val="1800"/>
              <a:buChar char="›"/>
              <a:defRPr sz="1800"/>
            </a:lvl5pPr>
            <a:lvl6pPr marL="2743200" lvl="5" indent="-342900" algn="l">
              <a:lnSpc>
                <a:spcPct val="90000"/>
              </a:lnSpc>
              <a:spcBef>
                <a:spcPts val="600"/>
              </a:spcBef>
              <a:spcAft>
                <a:spcPts val="0"/>
              </a:spcAft>
              <a:buClr>
                <a:schemeClr val="dk1"/>
              </a:buClr>
              <a:buSzPts val="1800"/>
              <a:buChar char="–"/>
              <a:defRPr sz="1800"/>
            </a:lvl6pPr>
            <a:lvl7pPr marL="3200400" lvl="6" indent="-342900" algn="l">
              <a:lnSpc>
                <a:spcPct val="90000"/>
              </a:lnSpc>
              <a:spcBef>
                <a:spcPts val="600"/>
              </a:spcBef>
              <a:spcAft>
                <a:spcPts val="0"/>
              </a:spcAft>
              <a:buClr>
                <a:schemeClr val="dk1"/>
              </a:buClr>
              <a:buSzPts val="1800"/>
              <a:buChar char="›"/>
              <a:defRPr sz="1800"/>
            </a:lvl7pPr>
            <a:lvl8pPr marL="3657600" lvl="7" indent="-342900" algn="l">
              <a:lnSpc>
                <a:spcPct val="90000"/>
              </a:lnSpc>
              <a:spcBef>
                <a:spcPts val="600"/>
              </a:spcBef>
              <a:spcAft>
                <a:spcPts val="0"/>
              </a:spcAft>
              <a:buClr>
                <a:schemeClr val="dk1"/>
              </a:buClr>
              <a:buSzPts val="1800"/>
              <a:buChar char="–"/>
              <a:defRPr sz="1800"/>
            </a:lvl8pPr>
            <a:lvl9pPr marL="4114800" lvl="8" indent="-342900" algn="l">
              <a:lnSpc>
                <a:spcPct val="90000"/>
              </a:lnSpc>
              <a:spcBef>
                <a:spcPts val="600"/>
              </a:spcBef>
              <a:spcAft>
                <a:spcPts val="0"/>
              </a:spcAft>
              <a:buClr>
                <a:schemeClr val="dk1"/>
              </a:buClr>
              <a:buSzPts val="1800"/>
              <a:buChar char="›"/>
              <a:defRPr sz="1800"/>
            </a:lvl9pPr>
          </a:lstStyle>
          <a:p>
            <a:endParaRPr/>
          </a:p>
        </p:txBody>
      </p:sp>
      <p:sp>
        <p:nvSpPr>
          <p:cNvPr id="70" name="Google Shape;70;p5"/>
          <p:cNvSpPr txBox="1">
            <a:spLocks noGrp="1"/>
          </p:cNvSpPr>
          <p:nvPr>
            <p:ph type="body" idx="2"/>
          </p:nvPr>
        </p:nvSpPr>
        <p:spPr>
          <a:xfrm>
            <a:off x="6561651" y="1600200"/>
            <a:ext cx="4814586" cy="45720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400"/>
              </a:spcBef>
              <a:spcAft>
                <a:spcPts val="0"/>
              </a:spcAft>
              <a:buClr>
                <a:schemeClr val="dk1"/>
              </a:buClr>
              <a:buSzPts val="2800"/>
              <a:buChar char="›"/>
              <a:defRPr sz="2800"/>
            </a:lvl1pPr>
            <a:lvl2pPr marL="914400" lvl="1" indent="-381000" algn="l">
              <a:lnSpc>
                <a:spcPct val="90000"/>
              </a:lnSpc>
              <a:spcBef>
                <a:spcPts val="600"/>
              </a:spcBef>
              <a:spcAft>
                <a:spcPts val="0"/>
              </a:spcAft>
              <a:buClr>
                <a:schemeClr val="dk1"/>
              </a:buClr>
              <a:buSzPts val="2400"/>
              <a:buChar char="–"/>
              <a:defRPr sz="2400"/>
            </a:lvl2pPr>
            <a:lvl3pPr marL="1371600" lvl="2" indent="-355600" algn="l">
              <a:lnSpc>
                <a:spcPct val="90000"/>
              </a:lnSpc>
              <a:spcBef>
                <a:spcPts val="600"/>
              </a:spcBef>
              <a:spcAft>
                <a:spcPts val="0"/>
              </a:spcAft>
              <a:buClr>
                <a:schemeClr val="dk1"/>
              </a:buClr>
              <a:buSzPts val="2000"/>
              <a:buChar char="›"/>
              <a:defRPr sz="2000"/>
            </a:lvl3pPr>
            <a:lvl4pPr marL="1828800" lvl="3" indent="-342900" algn="l">
              <a:lnSpc>
                <a:spcPct val="90000"/>
              </a:lnSpc>
              <a:spcBef>
                <a:spcPts val="600"/>
              </a:spcBef>
              <a:spcAft>
                <a:spcPts val="0"/>
              </a:spcAft>
              <a:buClr>
                <a:schemeClr val="dk1"/>
              </a:buClr>
              <a:buSzPts val="1800"/>
              <a:buChar char="–"/>
              <a:defRPr sz="1800"/>
            </a:lvl4pPr>
            <a:lvl5pPr marL="2286000" lvl="4" indent="-342900" algn="l">
              <a:lnSpc>
                <a:spcPct val="90000"/>
              </a:lnSpc>
              <a:spcBef>
                <a:spcPts val="600"/>
              </a:spcBef>
              <a:spcAft>
                <a:spcPts val="0"/>
              </a:spcAft>
              <a:buClr>
                <a:schemeClr val="dk1"/>
              </a:buClr>
              <a:buSzPts val="1800"/>
              <a:buChar char="›"/>
              <a:defRPr sz="1800"/>
            </a:lvl5pPr>
            <a:lvl6pPr marL="2743200" lvl="5" indent="-342900" algn="l">
              <a:lnSpc>
                <a:spcPct val="90000"/>
              </a:lnSpc>
              <a:spcBef>
                <a:spcPts val="600"/>
              </a:spcBef>
              <a:spcAft>
                <a:spcPts val="0"/>
              </a:spcAft>
              <a:buClr>
                <a:schemeClr val="dk1"/>
              </a:buClr>
              <a:buSzPts val="1800"/>
              <a:buChar char="–"/>
              <a:defRPr sz="1800"/>
            </a:lvl6pPr>
            <a:lvl7pPr marL="3200400" lvl="6" indent="-342900" algn="l">
              <a:lnSpc>
                <a:spcPct val="90000"/>
              </a:lnSpc>
              <a:spcBef>
                <a:spcPts val="600"/>
              </a:spcBef>
              <a:spcAft>
                <a:spcPts val="0"/>
              </a:spcAft>
              <a:buClr>
                <a:schemeClr val="dk1"/>
              </a:buClr>
              <a:buSzPts val="1800"/>
              <a:buChar char="›"/>
              <a:defRPr sz="1800"/>
            </a:lvl7pPr>
            <a:lvl8pPr marL="3657600" lvl="7" indent="-342900" algn="l">
              <a:lnSpc>
                <a:spcPct val="90000"/>
              </a:lnSpc>
              <a:spcBef>
                <a:spcPts val="600"/>
              </a:spcBef>
              <a:spcAft>
                <a:spcPts val="0"/>
              </a:spcAft>
              <a:buClr>
                <a:schemeClr val="dk1"/>
              </a:buClr>
              <a:buSzPts val="1800"/>
              <a:buChar char="–"/>
              <a:defRPr sz="1800"/>
            </a:lvl8pPr>
            <a:lvl9pPr marL="4114800" lvl="8" indent="-342900" algn="l">
              <a:lnSpc>
                <a:spcPct val="90000"/>
              </a:lnSpc>
              <a:spcBef>
                <a:spcPts val="600"/>
              </a:spcBef>
              <a:spcAft>
                <a:spcPts val="0"/>
              </a:spcAft>
              <a:buClr>
                <a:schemeClr val="dk1"/>
              </a:buClr>
              <a:buSzPts val="1800"/>
              <a:buChar char="›"/>
              <a:defRPr sz="1800"/>
            </a:lvl9pPr>
          </a:lstStyle>
          <a:p>
            <a:endParaRPr/>
          </a:p>
        </p:txBody>
      </p:sp>
      <p:sp>
        <p:nvSpPr>
          <p:cNvPr id="71" name="Google Shape;71;p5"/>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
          <p:cNvSpPr txBox="1">
            <a:spLocks noGrp="1"/>
          </p:cNvSpPr>
          <p:nvPr>
            <p:ph type="body" idx="1"/>
          </p:nvPr>
        </p:nvSpPr>
        <p:spPr>
          <a:xfrm>
            <a:off x="1593436" y="1499616"/>
            <a:ext cx="4818888" cy="93878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Clr>
                <a:schemeClr val="dk1"/>
              </a:buClr>
              <a:buSzPts val="2400"/>
              <a:buNone/>
              <a:defRPr sz="2400" b="0" cap="none"/>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600"/>
              </a:spcBef>
              <a:spcAft>
                <a:spcPts val="0"/>
              </a:spcAft>
              <a:buClr>
                <a:schemeClr val="dk1"/>
              </a:buClr>
              <a:buSzPts val="1600"/>
              <a:buNone/>
              <a:defRPr sz="1600" b="1"/>
            </a:lvl7pPr>
            <a:lvl8pPr marL="3657600" lvl="7" indent="-228600" algn="l">
              <a:lnSpc>
                <a:spcPct val="90000"/>
              </a:lnSpc>
              <a:spcBef>
                <a:spcPts val="600"/>
              </a:spcBef>
              <a:spcAft>
                <a:spcPts val="0"/>
              </a:spcAft>
              <a:buClr>
                <a:schemeClr val="dk1"/>
              </a:buClr>
              <a:buSzPts val="1600"/>
              <a:buNone/>
              <a:defRPr sz="1600" b="1"/>
            </a:lvl8pPr>
            <a:lvl9pPr marL="4114800" lvl="8" indent="-228600" algn="l">
              <a:lnSpc>
                <a:spcPct val="90000"/>
              </a:lnSpc>
              <a:spcBef>
                <a:spcPts val="600"/>
              </a:spcBef>
              <a:spcAft>
                <a:spcPts val="0"/>
              </a:spcAft>
              <a:buClr>
                <a:schemeClr val="dk1"/>
              </a:buClr>
              <a:buSzPts val="1600"/>
              <a:buNone/>
              <a:defRPr sz="1600" b="1"/>
            </a:lvl9pPr>
          </a:lstStyle>
          <a:p>
            <a:endParaRPr/>
          </a:p>
        </p:txBody>
      </p:sp>
      <p:sp>
        <p:nvSpPr>
          <p:cNvPr id="77" name="Google Shape;77;p6"/>
          <p:cNvSpPr txBox="1">
            <a:spLocks noGrp="1"/>
          </p:cNvSpPr>
          <p:nvPr>
            <p:ph type="body" idx="2"/>
          </p:nvPr>
        </p:nvSpPr>
        <p:spPr>
          <a:xfrm>
            <a:off x="1593436" y="2514706"/>
            <a:ext cx="4814586" cy="3657493"/>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400"/>
              </a:spcBef>
              <a:spcAft>
                <a:spcPts val="0"/>
              </a:spcAft>
              <a:buClr>
                <a:schemeClr val="dk1"/>
              </a:buClr>
              <a:buSzPts val="2400"/>
              <a:buChar char="›"/>
              <a:defRPr sz="2400"/>
            </a:lvl1pPr>
            <a:lvl2pPr marL="914400" lvl="1" indent="-355600" algn="l">
              <a:lnSpc>
                <a:spcPct val="90000"/>
              </a:lnSpc>
              <a:spcBef>
                <a:spcPts val="600"/>
              </a:spcBef>
              <a:spcAft>
                <a:spcPts val="0"/>
              </a:spcAft>
              <a:buClr>
                <a:schemeClr val="dk1"/>
              </a:buClr>
              <a:buSzPts val="2000"/>
              <a:buChar char="–"/>
              <a:defRPr sz="2000"/>
            </a:lvl2pPr>
            <a:lvl3pPr marL="1371600" lvl="2" indent="-342900" algn="l">
              <a:lnSpc>
                <a:spcPct val="90000"/>
              </a:lnSpc>
              <a:spcBef>
                <a:spcPts val="600"/>
              </a:spcBef>
              <a:spcAft>
                <a:spcPts val="0"/>
              </a:spcAft>
              <a:buClr>
                <a:schemeClr val="dk1"/>
              </a:buClr>
              <a:buSzPts val="1800"/>
              <a:buChar char="›"/>
              <a:defRPr sz="1800"/>
            </a:lvl3pPr>
            <a:lvl4pPr marL="1828800" lvl="3" indent="-330200" algn="l">
              <a:lnSpc>
                <a:spcPct val="90000"/>
              </a:lnSpc>
              <a:spcBef>
                <a:spcPts val="600"/>
              </a:spcBef>
              <a:spcAft>
                <a:spcPts val="0"/>
              </a:spcAft>
              <a:buClr>
                <a:schemeClr val="dk1"/>
              </a:buClr>
              <a:buSzPts val="1600"/>
              <a:buChar char="–"/>
              <a:defRPr sz="1600"/>
            </a:lvl4pPr>
            <a:lvl5pPr marL="2286000" lvl="4" indent="-330200" algn="l">
              <a:lnSpc>
                <a:spcPct val="90000"/>
              </a:lnSpc>
              <a:spcBef>
                <a:spcPts val="600"/>
              </a:spcBef>
              <a:spcAft>
                <a:spcPts val="0"/>
              </a:spcAft>
              <a:buClr>
                <a:schemeClr val="dk1"/>
              </a:buClr>
              <a:buSzPts val="1600"/>
              <a:buChar char="›"/>
              <a:defRPr sz="1600"/>
            </a:lvl5pPr>
            <a:lvl6pPr marL="2743200" lvl="5" indent="-330200" algn="l">
              <a:lnSpc>
                <a:spcPct val="90000"/>
              </a:lnSpc>
              <a:spcBef>
                <a:spcPts val="600"/>
              </a:spcBef>
              <a:spcAft>
                <a:spcPts val="0"/>
              </a:spcAft>
              <a:buClr>
                <a:schemeClr val="dk1"/>
              </a:buClr>
              <a:buSzPts val="1600"/>
              <a:buChar char="–"/>
              <a:defRPr sz="1600"/>
            </a:lvl6pPr>
            <a:lvl7pPr marL="3200400" lvl="6" indent="-330200" algn="l">
              <a:lnSpc>
                <a:spcPct val="90000"/>
              </a:lnSpc>
              <a:spcBef>
                <a:spcPts val="600"/>
              </a:spcBef>
              <a:spcAft>
                <a:spcPts val="0"/>
              </a:spcAft>
              <a:buClr>
                <a:schemeClr val="dk1"/>
              </a:buClr>
              <a:buSzPts val="1600"/>
              <a:buChar char="›"/>
              <a:defRPr sz="1600"/>
            </a:lvl7pPr>
            <a:lvl8pPr marL="3657600" lvl="7" indent="-330200" algn="l">
              <a:lnSpc>
                <a:spcPct val="90000"/>
              </a:lnSpc>
              <a:spcBef>
                <a:spcPts val="600"/>
              </a:spcBef>
              <a:spcAft>
                <a:spcPts val="0"/>
              </a:spcAft>
              <a:buClr>
                <a:schemeClr val="dk1"/>
              </a:buClr>
              <a:buSzPts val="1600"/>
              <a:buChar char="–"/>
              <a:defRPr sz="1600"/>
            </a:lvl8pPr>
            <a:lvl9pPr marL="4114800" lvl="8" indent="-330200" algn="l">
              <a:lnSpc>
                <a:spcPct val="90000"/>
              </a:lnSpc>
              <a:spcBef>
                <a:spcPts val="600"/>
              </a:spcBef>
              <a:spcAft>
                <a:spcPts val="0"/>
              </a:spcAft>
              <a:buClr>
                <a:schemeClr val="dk1"/>
              </a:buClr>
              <a:buSzPts val="1600"/>
              <a:buChar char="›"/>
              <a:defRPr sz="1600"/>
            </a:lvl9pPr>
          </a:lstStyle>
          <a:p>
            <a:endParaRPr/>
          </a:p>
        </p:txBody>
      </p:sp>
      <p:sp>
        <p:nvSpPr>
          <p:cNvPr id="78" name="Google Shape;78;p6"/>
          <p:cNvSpPr txBox="1">
            <a:spLocks noGrp="1"/>
          </p:cNvSpPr>
          <p:nvPr>
            <p:ph type="body" idx="3"/>
          </p:nvPr>
        </p:nvSpPr>
        <p:spPr>
          <a:xfrm>
            <a:off x="6557349" y="1499616"/>
            <a:ext cx="4818888" cy="93878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Clr>
                <a:schemeClr val="dk1"/>
              </a:buClr>
              <a:buSzPts val="2400"/>
              <a:buNone/>
              <a:defRPr sz="2400" b="0" cap="none"/>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600"/>
              </a:spcBef>
              <a:spcAft>
                <a:spcPts val="0"/>
              </a:spcAft>
              <a:buClr>
                <a:schemeClr val="dk1"/>
              </a:buClr>
              <a:buSzPts val="1600"/>
              <a:buNone/>
              <a:defRPr sz="1600" b="1"/>
            </a:lvl7pPr>
            <a:lvl8pPr marL="3657600" lvl="7" indent="-228600" algn="l">
              <a:lnSpc>
                <a:spcPct val="90000"/>
              </a:lnSpc>
              <a:spcBef>
                <a:spcPts val="600"/>
              </a:spcBef>
              <a:spcAft>
                <a:spcPts val="0"/>
              </a:spcAft>
              <a:buClr>
                <a:schemeClr val="dk1"/>
              </a:buClr>
              <a:buSzPts val="1600"/>
              <a:buNone/>
              <a:defRPr sz="1600" b="1"/>
            </a:lvl8pPr>
            <a:lvl9pPr marL="4114800" lvl="8" indent="-228600" algn="l">
              <a:lnSpc>
                <a:spcPct val="90000"/>
              </a:lnSpc>
              <a:spcBef>
                <a:spcPts val="600"/>
              </a:spcBef>
              <a:spcAft>
                <a:spcPts val="0"/>
              </a:spcAft>
              <a:buClr>
                <a:schemeClr val="dk1"/>
              </a:buClr>
              <a:buSzPts val="1600"/>
              <a:buNone/>
              <a:defRPr sz="1600" b="1"/>
            </a:lvl9pPr>
          </a:lstStyle>
          <a:p>
            <a:endParaRPr/>
          </a:p>
        </p:txBody>
      </p:sp>
      <p:sp>
        <p:nvSpPr>
          <p:cNvPr id="79" name="Google Shape;79;p6"/>
          <p:cNvSpPr txBox="1">
            <a:spLocks noGrp="1"/>
          </p:cNvSpPr>
          <p:nvPr>
            <p:ph type="body" idx="4"/>
          </p:nvPr>
        </p:nvSpPr>
        <p:spPr>
          <a:xfrm>
            <a:off x="6557349" y="2514600"/>
            <a:ext cx="4818888" cy="365556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400"/>
              </a:spcBef>
              <a:spcAft>
                <a:spcPts val="0"/>
              </a:spcAft>
              <a:buClr>
                <a:schemeClr val="dk1"/>
              </a:buClr>
              <a:buSzPts val="2400"/>
              <a:buChar char="›"/>
              <a:defRPr sz="2400"/>
            </a:lvl1pPr>
            <a:lvl2pPr marL="914400" lvl="1" indent="-355600" algn="l">
              <a:lnSpc>
                <a:spcPct val="90000"/>
              </a:lnSpc>
              <a:spcBef>
                <a:spcPts val="600"/>
              </a:spcBef>
              <a:spcAft>
                <a:spcPts val="0"/>
              </a:spcAft>
              <a:buClr>
                <a:schemeClr val="dk1"/>
              </a:buClr>
              <a:buSzPts val="2000"/>
              <a:buChar char="–"/>
              <a:defRPr sz="2000"/>
            </a:lvl2pPr>
            <a:lvl3pPr marL="1371600" lvl="2" indent="-342900" algn="l">
              <a:lnSpc>
                <a:spcPct val="90000"/>
              </a:lnSpc>
              <a:spcBef>
                <a:spcPts val="600"/>
              </a:spcBef>
              <a:spcAft>
                <a:spcPts val="0"/>
              </a:spcAft>
              <a:buClr>
                <a:schemeClr val="dk1"/>
              </a:buClr>
              <a:buSzPts val="1800"/>
              <a:buChar char="›"/>
              <a:defRPr sz="1800"/>
            </a:lvl3pPr>
            <a:lvl4pPr marL="1828800" lvl="3" indent="-330200" algn="l">
              <a:lnSpc>
                <a:spcPct val="90000"/>
              </a:lnSpc>
              <a:spcBef>
                <a:spcPts val="600"/>
              </a:spcBef>
              <a:spcAft>
                <a:spcPts val="0"/>
              </a:spcAft>
              <a:buClr>
                <a:schemeClr val="dk1"/>
              </a:buClr>
              <a:buSzPts val="1600"/>
              <a:buChar char="–"/>
              <a:defRPr sz="1600"/>
            </a:lvl4pPr>
            <a:lvl5pPr marL="2286000" lvl="4" indent="-330200" algn="l">
              <a:lnSpc>
                <a:spcPct val="90000"/>
              </a:lnSpc>
              <a:spcBef>
                <a:spcPts val="600"/>
              </a:spcBef>
              <a:spcAft>
                <a:spcPts val="0"/>
              </a:spcAft>
              <a:buClr>
                <a:schemeClr val="dk1"/>
              </a:buClr>
              <a:buSzPts val="1600"/>
              <a:buChar char="›"/>
              <a:defRPr sz="1600"/>
            </a:lvl5pPr>
            <a:lvl6pPr marL="2743200" lvl="5" indent="-330200" algn="l">
              <a:lnSpc>
                <a:spcPct val="90000"/>
              </a:lnSpc>
              <a:spcBef>
                <a:spcPts val="600"/>
              </a:spcBef>
              <a:spcAft>
                <a:spcPts val="0"/>
              </a:spcAft>
              <a:buClr>
                <a:schemeClr val="dk1"/>
              </a:buClr>
              <a:buSzPts val="1600"/>
              <a:buChar char="–"/>
              <a:defRPr sz="1600"/>
            </a:lvl6pPr>
            <a:lvl7pPr marL="3200400" lvl="6" indent="-330200" algn="l">
              <a:lnSpc>
                <a:spcPct val="90000"/>
              </a:lnSpc>
              <a:spcBef>
                <a:spcPts val="600"/>
              </a:spcBef>
              <a:spcAft>
                <a:spcPts val="0"/>
              </a:spcAft>
              <a:buClr>
                <a:schemeClr val="dk1"/>
              </a:buClr>
              <a:buSzPts val="1600"/>
              <a:buChar char="›"/>
              <a:defRPr sz="1600"/>
            </a:lvl7pPr>
            <a:lvl8pPr marL="3657600" lvl="7" indent="-330200" algn="l">
              <a:lnSpc>
                <a:spcPct val="90000"/>
              </a:lnSpc>
              <a:spcBef>
                <a:spcPts val="600"/>
              </a:spcBef>
              <a:spcAft>
                <a:spcPts val="0"/>
              </a:spcAft>
              <a:buClr>
                <a:schemeClr val="dk1"/>
              </a:buClr>
              <a:buSzPts val="1600"/>
              <a:buChar char="–"/>
              <a:defRPr sz="1600"/>
            </a:lvl8pPr>
            <a:lvl9pPr marL="4114800" lvl="8" indent="-330200" algn="l">
              <a:lnSpc>
                <a:spcPct val="90000"/>
              </a:lnSpc>
              <a:spcBef>
                <a:spcPts val="600"/>
              </a:spcBef>
              <a:spcAft>
                <a:spcPts val="0"/>
              </a:spcAft>
              <a:buClr>
                <a:schemeClr val="dk1"/>
              </a:buClr>
              <a:buSzPts val="1600"/>
              <a:buChar char="›"/>
              <a:defRPr sz="1600"/>
            </a:lvl9pPr>
          </a:lstStyle>
          <a:p>
            <a:endParaRPr/>
          </a:p>
        </p:txBody>
      </p:sp>
      <p:sp>
        <p:nvSpPr>
          <p:cNvPr id="80" name="Google Shape;80;p6"/>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83"/>
        <p:cNvGrpSpPr/>
        <p:nvPr/>
      </p:nvGrpSpPr>
      <p:grpSpPr>
        <a:xfrm>
          <a:off x="0" y="0"/>
          <a:ext cx="0" cy="0"/>
          <a:chOff x="0" y="0"/>
          <a:chExt cx="0" cy="0"/>
        </a:xfrm>
      </p:grpSpPr>
      <p:sp>
        <p:nvSpPr>
          <p:cNvPr id="84" name="Google Shape;84;p7"/>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7"/>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7"/>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7"/>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88"/>
        <p:cNvGrpSpPr/>
        <p:nvPr/>
      </p:nvGrpSpPr>
      <p:grpSpPr>
        <a:xfrm>
          <a:off x="0" y="0"/>
          <a:ext cx="0" cy="0"/>
          <a:chOff x="0" y="0"/>
          <a:chExt cx="0" cy="0"/>
        </a:xfrm>
      </p:grpSpPr>
      <p:sp>
        <p:nvSpPr>
          <p:cNvPr id="89" name="Google Shape;89;p8"/>
          <p:cNvSpPr/>
          <p:nvPr/>
        </p:nvSpPr>
        <p:spPr>
          <a:xfrm>
            <a:off x="626239" y="0"/>
            <a:ext cx="304721"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8"/>
          <p:cNvSpPr/>
          <p:nvPr/>
        </p:nvSpPr>
        <p:spPr>
          <a:xfrm>
            <a:off x="0" y="0"/>
            <a:ext cx="609441" cy="6858000"/>
          </a:xfrm>
          <a:prstGeom prst="rect">
            <a:avLst/>
          </a:prstGeom>
          <a:solidFill>
            <a:srgbClr val="6A8093">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91" name="Google Shape;91;p8"/>
          <p:cNvCxnSpPr/>
          <p:nvPr/>
        </p:nvCxnSpPr>
        <p:spPr>
          <a:xfrm>
            <a:off x="617143"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92" name="Google Shape;92;p8"/>
          <p:cNvSpPr/>
          <p:nvPr/>
        </p:nvSpPr>
        <p:spPr>
          <a:xfrm>
            <a:off x="10969942" y="0"/>
            <a:ext cx="922621" cy="6858000"/>
          </a:xfrm>
          <a:prstGeom prst="rect">
            <a:avLst/>
          </a:prstGeom>
          <a:solidFill>
            <a:srgbClr val="6A8093">
              <a:alpha val="86666"/>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3" name="Google Shape;93;p8"/>
          <p:cNvSpPr/>
          <p:nvPr/>
        </p:nvSpPr>
        <p:spPr>
          <a:xfrm>
            <a:off x="11892563" y="0"/>
            <a:ext cx="304721" cy="6858000"/>
          </a:xfrm>
          <a:prstGeom prst="rect">
            <a:avLst/>
          </a:prstGeom>
          <a:solidFill>
            <a:srgbClr val="465562">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8"/>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8"/>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lt1"/>
                </a:solidFill>
                <a:latin typeface="Arial"/>
                <a:ea typeface="Arial"/>
                <a:cs typeface="Arial"/>
                <a:sym typeface="Arial"/>
              </a:defRPr>
            </a:lvl1pPr>
            <a:lvl2pPr marL="0" marR="0" lvl="1" indent="0" algn="r">
              <a:spcBef>
                <a:spcPts val="0"/>
              </a:spcBef>
              <a:buNone/>
              <a:defRPr sz="1200" b="0" i="0" u="none" strike="noStrike" cap="none">
                <a:solidFill>
                  <a:schemeClr val="lt1"/>
                </a:solidFill>
                <a:latin typeface="Arial"/>
                <a:ea typeface="Arial"/>
                <a:cs typeface="Arial"/>
                <a:sym typeface="Arial"/>
              </a:defRPr>
            </a:lvl2pPr>
            <a:lvl3pPr marL="0" marR="0" lvl="2" indent="0" algn="r">
              <a:spcBef>
                <a:spcPts val="0"/>
              </a:spcBef>
              <a:buNone/>
              <a:defRPr sz="1200" b="0" i="0" u="none" strike="noStrike" cap="none">
                <a:solidFill>
                  <a:schemeClr val="lt1"/>
                </a:solidFill>
                <a:latin typeface="Arial"/>
                <a:ea typeface="Arial"/>
                <a:cs typeface="Arial"/>
                <a:sym typeface="Arial"/>
              </a:defRPr>
            </a:lvl3pPr>
            <a:lvl4pPr marL="0" marR="0" lvl="3" indent="0" algn="r">
              <a:spcBef>
                <a:spcPts val="0"/>
              </a:spcBef>
              <a:buNone/>
              <a:defRPr sz="1200" b="0" i="0" u="none" strike="noStrike" cap="none">
                <a:solidFill>
                  <a:schemeClr val="lt1"/>
                </a:solidFill>
                <a:latin typeface="Arial"/>
                <a:ea typeface="Arial"/>
                <a:cs typeface="Arial"/>
                <a:sym typeface="Arial"/>
              </a:defRPr>
            </a:lvl4pPr>
            <a:lvl5pPr marL="0" marR="0" lvl="4" indent="0" algn="r">
              <a:spcBef>
                <a:spcPts val="0"/>
              </a:spcBef>
              <a:buNone/>
              <a:defRPr sz="1200" b="0" i="0" u="none" strike="noStrike" cap="none">
                <a:solidFill>
                  <a:schemeClr val="lt1"/>
                </a:solidFill>
                <a:latin typeface="Arial"/>
                <a:ea typeface="Arial"/>
                <a:cs typeface="Arial"/>
                <a:sym typeface="Arial"/>
              </a:defRPr>
            </a:lvl5pPr>
            <a:lvl6pPr marL="0" marR="0" lvl="5" indent="0" algn="r">
              <a:spcBef>
                <a:spcPts val="0"/>
              </a:spcBef>
              <a:buNone/>
              <a:defRPr sz="1200" b="0" i="0" u="none" strike="noStrike" cap="none">
                <a:solidFill>
                  <a:schemeClr val="lt1"/>
                </a:solidFill>
                <a:latin typeface="Arial"/>
                <a:ea typeface="Arial"/>
                <a:cs typeface="Arial"/>
                <a:sym typeface="Arial"/>
              </a:defRPr>
            </a:lvl6pPr>
            <a:lvl7pPr marL="0" marR="0" lvl="6" indent="0" algn="r">
              <a:spcBef>
                <a:spcPts val="0"/>
              </a:spcBef>
              <a:buNone/>
              <a:defRPr sz="1200" b="0" i="0" u="none" strike="noStrike" cap="none">
                <a:solidFill>
                  <a:schemeClr val="lt1"/>
                </a:solidFill>
                <a:latin typeface="Arial"/>
                <a:ea typeface="Arial"/>
                <a:cs typeface="Arial"/>
                <a:sym typeface="Arial"/>
              </a:defRPr>
            </a:lvl7pPr>
            <a:lvl8pPr marL="0" marR="0" lvl="7" indent="0" algn="r">
              <a:spcBef>
                <a:spcPts val="0"/>
              </a:spcBef>
              <a:buNone/>
              <a:defRPr sz="1200" b="0" i="0" u="none" strike="noStrike" cap="none">
                <a:solidFill>
                  <a:schemeClr val="lt1"/>
                </a:solidFill>
                <a:latin typeface="Arial"/>
                <a:ea typeface="Arial"/>
                <a:cs typeface="Arial"/>
                <a:sym typeface="Arial"/>
              </a:defRPr>
            </a:lvl8pPr>
            <a:lvl9pPr marL="0" marR="0" lvl="8" indent="0" algn="r">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leyenda" type="objTx">
  <p:cSld name="OBJECT_WITH_CAPTION_TEXT">
    <p:spTree>
      <p:nvGrpSpPr>
        <p:cNvPr id="1" name="Shape 97"/>
        <p:cNvGrpSpPr/>
        <p:nvPr/>
      </p:nvGrpSpPr>
      <p:grpSpPr>
        <a:xfrm>
          <a:off x="0" y="0"/>
          <a:ext cx="0" cy="0"/>
          <a:chOff x="0" y="0"/>
          <a:chExt cx="0" cy="0"/>
        </a:xfrm>
      </p:grpSpPr>
      <p:sp>
        <p:nvSpPr>
          <p:cNvPr id="98" name="Google Shape;98;p9"/>
          <p:cNvSpPr/>
          <p:nvPr/>
        </p:nvSpPr>
        <p:spPr>
          <a:xfrm>
            <a:off x="621792" y="0"/>
            <a:ext cx="4147717" cy="6858000"/>
          </a:xfrm>
          <a:prstGeom prst="rect">
            <a:avLst/>
          </a:prstGeom>
          <a:solidFill>
            <a:srgbClr val="46556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9"/>
          <p:cNvSpPr/>
          <p:nvPr/>
        </p:nvSpPr>
        <p:spPr>
          <a:xfrm>
            <a:off x="0" y="0"/>
            <a:ext cx="609441" cy="6858000"/>
          </a:xfrm>
          <a:prstGeom prst="rect">
            <a:avLst/>
          </a:prstGeom>
          <a:solidFill>
            <a:srgbClr val="6A8093">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00" name="Google Shape;100;p9"/>
          <p:cNvCxnSpPr/>
          <p:nvPr/>
        </p:nvCxnSpPr>
        <p:spPr>
          <a:xfrm>
            <a:off x="621792"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101" name="Google Shape;101;p9"/>
          <p:cNvSpPr/>
          <p:nvPr/>
        </p:nvSpPr>
        <p:spPr>
          <a:xfrm>
            <a:off x="11884104" y="0"/>
            <a:ext cx="304721" cy="6858000"/>
          </a:xfrm>
          <a:prstGeom prst="rect">
            <a:avLst/>
          </a:prstGeom>
          <a:solidFill>
            <a:srgbClr val="46556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2" name="Google Shape;102;p9"/>
          <p:cNvSpPr txBox="1">
            <a:spLocks noGrp="1"/>
          </p:cNvSpPr>
          <p:nvPr>
            <p:ph type="title"/>
          </p:nvPr>
        </p:nvSpPr>
        <p:spPr>
          <a:xfrm>
            <a:off x="1074240" y="381000"/>
            <a:ext cx="3293422"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800"/>
              <a:buFont typeface="Arial"/>
              <a:buNone/>
              <a:defRPr sz="2800" b="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9"/>
          <p:cNvSpPr txBox="1">
            <a:spLocks noGrp="1"/>
          </p:cNvSpPr>
          <p:nvPr>
            <p:ph type="body" idx="1"/>
          </p:nvPr>
        </p:nvSpPr>
        <p:spPr>
          <a:xfrm>
            <a:off x="5180251" y="482600"/>
            <a:ext cx="6195986" cy="56896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400"/>
              </a:spcBef>
              <a:spcAft>
                <a:spcPts val="0"/>
              </a:spcAft>
              <a:buClr>
                <a:schemeClr val="dk1"/>
              </a:buClr>
              <a:buSzPts val="2800"/>
              <a:buChar char="›"/>
              <a:defRPr sz="2800"/>
            </a:lvl1pPr>
            <a:lvl2pPr marL="914400" lvl="1" indent="-381000" algn="l">
              <a:lnSpc>
                <a:spcPct val="90000"/>
              </a:lnSpc>
              <a:spcBef>
                <a:spcPts val="600"/>
              </a:spcBef>
              <a:spcAft>
                <a:spcPts val="0"/>
              </a:spcAft>
              <a:buClr>
                <a:schemeClr val="dk1"/>
              </a:buClr>
              <a:buSzPts val="2400"/>
              <a:buChar char="–"/>
              <a:defRPr sz="2400"/>
            </a:lvl2pPr>
            <a:lvl3pPr marL="1371600" lvl="2" indent="-355600" algn="l">
              <a:lnSpc>
                <a:spcPct val="90000"/>
              </a:lnSpc>
              <a:spcBef>
                <a:spcPts val="600"/>
              </a:spcBef>
              <a:spcAft>
                <a:spcPts val="0"/>
              </a:spcAft>
              <a:buClr>
                <a:schemeClr val="dk1"/>
              </a:buClr>
              <a:buSzPts val="2000"/>
              <a:buChar char="›"/>
              <a:defRPr sz="2000"/>
            </a:lvl3pPr>
            <a:lvl4pPr marL="1828800" lvl="3" indent="-342900" algn="l">
              <a:lnSpc>
                <a:spcPct val="90000"/>
              </a:lnSpc>
              <a:spcBef>
                <a:spcPts val="600"/>
              </a:spcBef>
              <a:spcAft>
                <a:spcPts val="0"/>
              </a:spcAft>
              <a:buClr>
                <a:schemeClr val="dk1"/>
              </a:buClr>
              <a:buSzPts val="1800"/>
              <a:buChar char="–"/>
              <a:defRPr sz="1800"/>
            </a:lvl4pPr>
            <a:lvl5pPr marL="2286000" lvl="4" indent="-342900" algn="l">
              <a:lnSpc>
                <a:spcPct val="90000"/>
              </a:lnSpc>
              <a:spcBef>
                <a:spcPts val="600"/>
              </a:spcBef>
              <a:spcAft>
                <a:spcPts val="0"/>
              </a:spcAft>
              <a:buClr>
                <a:schemeClr val="dk1"/>
              </a:buClr>
              <a:buSzPts val="1800"/>
              <a:buChar char="›"/>
              <a:defRPr sz="1800"/>
            </a:lvl5pPr>
            <a:lvl6pPr marL="2743200" lvl="5" indent="-342900" algn="l">
              <a:lnSpc>
                <a:spcPct val="90000"/>
              </a:lnSpc>
              <a:spcBef>
                <a:spcPts val="600"/>
              </a:spcBef>
              <a:spcAft>
                <a:spcPts val="0"/>
              </a:spcAft>
              <a:buClr>
                <a:schemeClr val="dk1"/>
              </a:buClr>
              <a:buSzPts val="1800"/>
              <a:buChar char="–"/>
              <a:defRPr sz="1800"/>
            </a:lvl6pPr>
            <a:lvl7pPr marL="3200400" lvl="6" indent="-342900" algn="l">
              <a:lnSpc>
                <a:spcPct val="90000"/>
              </a:lnSpc>
              <a:spcBef>
                <a:spcPts val="600"/>
              </a:spcBef>
              <a:spcAft>
                <a:spcPts val="0"/>
              </a:spcAft>
              <a:buClr>
                <a:schemeClr val="dk1"/>
              </a:buClr>
              <a:buSzPts val="1800"/>
              <a:buChar char="›"/>
              <a:defRPr sz="1800"/>
            </a:lvl7pPr>
            <a:lvl8pPr marL="3657600" lvl="7" indent="-342900" algn="l">
              <a:lnSpc>
                <a:spcPct val="90000"/>
              </a:lnSpc>
              <a:spcBef>
                <a:spcPts val="600"/>
              </a:spcBef>
              <a:spcAft>
                <a:spcPts val="0"/>
              </a:spcAft>
              <a:buClr>
                <a:schemeClr val="dk1"/>
              </a:buClr>
              <a:buSzPts val="1800"/>
              <a:buChar char="–"/>
              <a:defRPr sz="1800"/>
            </a:lvl8pPr>
            <a:lvl9pPr marL="4114800" lvl="8" indent="-342900" algn="l">
              <a:lnSpc>
                <a:spcPct val="90000"/>
              </a:lnSpc>
              <a:spcBef>
                <a:spcPts val="600"/>
              </a:spcBef>
              <a:spcAft>
                <a:spcPts val="0"/>
              </a:spcAft>
              <a:buClr>
                <a:schemeClr val="dk1"/>
              </a:buClr>
              <a:buSzPts val="1800"/>
              <a:buChar char="›"/>
              <a:defRPr sz="1800"/>
            </a:lvl9pPr>
          </a:lstStyle>
          <a:p>
            <a:endParaRPr/>
          </a:p>
        </p:txBody>
      </p:sp>
      <p:sp>
        <p:nvSpPr>
          <p:cNvPr id="104" name="Google Shape;104;p9"/>
          <p:cNvSpPr txBox="1">
            <a:spLocks noGrp="1"/>
          </p:cNvSpPr>
          <p:nvPr>
            <p:ph type="body" idx="2"/>
          </p:nvPr>
        </p:nvSpPr>
        <p:spPr>
          <a:xfrm>
            <a:off x="1074240" y="1828800"/>
            <a:ext cx="3293422" cy="4343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400"/>
              </a:spcBef>
              <a:spcAft>
                <a:spcPts val="0"/>
              </a:spcAft>
              <a:buClr>
                <a:schemeClr val="lt1"/>
              </a:buClr>
              <a:buSzPts val="2000"/>
              <a:buNone/>
              <a:defRPr sz="2000">
                <a:solidFill>
                  <a:schemeClr val="lt1"/>
                </a:solidFill>
              </a:defRPr>
            </a:lvl1pPr>
            <a:lvl2pPr marL="914400" lvl="1" indent="-228600" algn="l">
              <a:lnSpc>
                <a:spcPct val="90000"/>
              </a:lnSpc>
              <a:spcBef>
                <a:spcPts val="600"/>
              </a:spcBef>
              <a:spcAft>
                <a:spcPts val="0"/>
              </a:spcAft>
              <a:buClr>
                <a:schemeClr val="dk1"/>
              </a:buClr>
              <a:buSzPts val="1200"/>
              <a:buNone/>
              <a:defRPr sz="1200"/>
            </a:lvl2pPr>
            <a:lvl3pPr marL="1371600" lvl="2" indent="-228600" algn="l">
              <a:lnSpc>
                <a:spcPct val="90000"/>
              </a:lnSpc>
              <a:spcBef>
                <a:spcPts val="600"/>
              </a:spcBef>
              <a:spcAft>
                <a:spcPts val="0"/>
              </a:spcAft>
              <a:buClr>
                <a:schemeClr val="dk1"/>
              </a:buClr>
              <a:buSzPts val="1000"/>
              <a:buNone/>
              <a:defRPr sz="1000"/>
            </a:lvl3pPr>
            <a:lvl4pPr marL="1828800" lvl="3" indent="-228600" algn="l">
              <a:lnSpc>
                <a:spcPct val="90000"/>
              </a:lnSpc>
              <a:spcBef>
                <a:spcPts val="600"/>
              </a:spcBef>
              <a:spcAft>
                <a:spcPts val="0"/>
              </a:spcAft>
              <a:buClr>
                <a:schemeClr val="dk1"/>
              </a:buClr>
              <a:buSzPts val="900"/>
              <a:buNone/>
              <a:defRPr sz="900"/>
            </a:lvl4pPr>
            <a:lvl5pPr marL="2286000" lvl="4" indent="-228600" algn="l">
              <a:lnSpc>
                <a:spcPct val="90000"/>
              </a:lnSpc>
              <a:spcBef>
                <a:spcPts val="600"/>
              </a:spcBef>
              <a:spcAft>
                <a:spcPts val="0"/>
              </a:spcAft>
              <a:buClr>
                <a:schemeClr val="dk1"/>
              </a:buClr>
              <a:buSzPts val="900"/>
              <a:buNone/>
              <a:defRPr sz="900"/>
            </a:lvl5pPr>
            <a:lvl6pPr marL="2743200" lvl="5" indent="-228600" algn="l">
              <a:lnSpc>
                <a:spcPct val="90000"/>
              </a:lnSpc>
              <a:spcBef>
                <a:spcPts val="600"/>
              </a:spcBef>
              <a:spcAft>
                <a:spcPts val="0"/>
              </a:spcAft>
              <a:buClr>
                <a:schemeClr val="dk1"/>
              </a:buClr>
              <a:buSzPts val="900"/>
              <a:buNone/>
              <a:defRPr sz="900"/>
            </a:lvl6pPr>
            <a:lvl7pPr marL="3200400" lvl="6" indent="-228600" algn="l">
              <a:lnSpc>
                <a:spcPct val="90000"/>
              </a:lnSpc>
              <a:spcBef>
                <a:spcPts val="600"/>
              </a:spcBef>
              <a:spcAft>
                <a:spcPts val="0"/>
              </a:spcAft>
              <a:buClr>
                <a:schemeClr val="dk1"/>
              </a:buClr>
              <a:buSzPts val="900"/>
              <a:buNone/>
              <a:defRPr sz="900"/>
            </a:lvl7pPr>
            <a:lvl8pPr marL="3657600" lvl="7" indent="-228600" algn="l">
              <a:lnSpc>
                <a:spcPct val="90000"/>
              </a:lnSpc>
              <a:spcBef>
                <a:spcPts val="600"/>
              </a:spcBef>
              <a:spcAft>
                <a:spcPts val="0"/>
              </a:spcAft>
              <a:buClr>
                <a:schemeClr val="dk1"/>
              </a:buClr>
              <a:buSzPts val="900"/>
              <a:buNone/>
              <a:defRPr sz="900"/>
            </a:lvl8pPr>
            <a:lvl9pPr marL="4114800" lvl="8" indent="-228600" algn="l">
              <a:lnSpc>
                <a:spcPct val="90000"/>
              </a:lnSpc>
              <a:spcBef>
                <a:spcPts val="600"/>
              </a:spcBef>
              <a:spcAft>
                <a:spcPts val="0"/>
              </a:spcAft>
              <a:buClr>
                <a:schemeClr val="dk1"/>
              </a:buClr>
              <a:buSzPts val="900"/>
              <a:buNone/>
              <a:defRPr sz="900"/>
            </a:lvl9pPr>
          </a:lstStyle>
          <a:p>
            <a:endParaRPr/>
          </a:p>
        </p:txBody>
      </p:sp>
      <p:sp>
        <p:nvSpPr>
          <p:cNvPr id="105" name="Google Shape;105;p9"/>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9"/>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9"/>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leyenda" type="picTx">
  <p:cSld name="PICTURE_WITH_CAPTION_TEXT">
    <p:spTree>
      <p:nvGrpSpPr>
        <p:cNvPr id="1" name="Shape 108"/>
        <p:cNvGrpSpPr/>
        <p:nvPr/>
      </p:nvGrpSpPr>
      <p:grpSpPr>
        <a:xfrm>
          <a:off x="0" y="0"/>
          <a:ext cx="0" cy="0"/>
          <a:chOff x="0" y="0"/>
          <a:chExt cx="0" cy="0"/>
        </a:xfrm>
      </p:grpSpPr>
      <p:sp>
        <p:nvSpPr>
          <p:cNvPr id="109" name="Google Shape;109;p10"/>
          <p:cNvSpPr/>
          <p:nvPr/>
        </p:nvSpPr>
        <p:spPr>
          <a:xfrm>
            <a:off x="0" y="0"/>
            <a:ext cx="609441" cy="6858000"/>
          </a:xfrm>
          <a:prstGeom prst="rect">
            <a:avLst/>
          </a:prstGeom>
          <a:solidFill>
            <a:srgbClr val="6A8093">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0" name="Google Shape;110;p10"/>
          <p:cNvSpPr/>
          <p:nvPr/>
        </p:nvSpPr>
        <p:spPr>
          <a:xfrm>
            <a:off x="11884104" y="0"/>
            <a:ext cx="304721" cy="6858000"/>
          </a:xfrm>
          <a:prstGeom prst="rect">
            <a:avLst/>
          </a:prstGeom>
          <a:solidFill>
            <a:srgbClr val="46556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1" name="Google Shape;111;p10"/>
          <p:cNvSpPr/>
          <p:nvPr/>
        </p:nvSpPr>
        <p:spPr>
          <a:xfrm>
            <a:off x="4875530" y="0"/>
            <a:ext cx="7017034" cy="6858000"/>
          </a:xfrm>
          <a:prstGeom prst="rect">
            <a:avLst/>
          </a:prstGeom>
          <a:solidFill>
            <a:srgbClr val="C1CBD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2" name="Google Shape;112;p10"/>
          <p:cNvSpPr txBox="1">
            <a:spLocks noGrp="1"/>
          </p:cNvSpPr>
          <p:nvPr>
            <p:ph type="title"/>
          </p:nvPr>
        </p:nvSpPr>
        <p:spPr>
          <a:xfrm>
            <a:off x="1074240" y="381000"/>
            <a:ext cx="3293422"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2800"/>
              <a:buFont typeface="Arial"/>
              <a:buNone/>
              <a:defRPr sz="2800" b="0" cap="none">
                <a:solidFill>
                  <a:srgbClr val="343F4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0" descr="Marcador de posición vacío para agregar una imagen. Haga clic en el marcador de posición y seleccione la imagen que desee agregar"/>
          <p:cNvSpPr>
            <a:spLocks noGrp="1"/>
          </p:cNvSpPr>
          <p:nvPr>
            <p:ph type="pic" idx="2"/>
          </p:nvPr>
        </p:nvSpPr>
        <p:spPr>
          <a:xfrm>
            <a:off x="5180251" y="482600"/>
            <a:ext cx="6195986" cy="568960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40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l" rtl="0">
              <a:lnSpc>
                <a:spcPct val="9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14" name="Google Shape;114;p10"/>
          <p:cNvSpPr txBox="1">
            <a:spLocks noGrp="1"/>
          </p:cNvSpPr>
          <p:nvPr>
            <p:ph type="body" idx="1"/>
          </p:nvPr>
        </p:nvSpPr>
        <p:spPr>
          <a:xfrm>
            <a:off x="1074240" y="1828800"/>
            <a:ext cx="3293422" cy="4343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400"/>
              </a:spcBef>
              <a:spcAft>
                <a:spcPts val="0"/>
              </a:spcAft>
              <a:buClr>
                <a:schemeClr val="dk1"/>
              </a:buClr>
              <a:buSzPts val="2000"/>
              <a:buNone/>
              <a:defRPr sz="2000">
                <a:solidFill>
                  <a:schemeClr val="dk1"/>
                </a:solidFill>
              </a:defRPr>
            </a:lvl1pPr>
            <a:lvl2pPr marL="914400" lvl="1" indent="-228600" algn="l">
              <a:lnSpc>
                <a:spcPct val="90000"/>
              </a:lnSpc>
              <a:spcBef>
                <a:spcPts val="600"/>
              </a:spcBef>
              <a:spcAft>
                <a:spcPts val="0"/>
              </a:spcAft>
              <a:buClr>
                <a:schemeClr val="dk1"/>
              </a:buClr>
              <a:buSzPts val="1200"/>
              <a:buNone/>
              <a:defRPr sz="1200"/>
            </a:lvl2pPr>
            <a:lvl3pPr marL="1371600" lvl="2" indent="-228600" algn="l">
              <a:lnSpc>
                <a:spcPct val="90000"/>
              </a:lnSpc>
              <a:spcBef>
                <a:spcPts val="600"/>
              </a:spcBef>
              <a:spcAft>
                <a:spcPts val="0"/>
              </a:spcAft>
              <a:buClr>
                <a:schemeClr val="dk1"/>
              </a:buClr>
              <a:buSzPts val="1000"/>
              <a:buNone/>
              <a:defRPr sz="1000"/>
            </a:lvl3pPr>
            <a:lvl4pPr marL="1828800" lvl="3" indent="-228600" algn="l">
              <a:lnSpc>
                <a:spcPct val="90000"/>
              </a:lnSpc>
              <a:spcBef>
                <a:spcPts val="600"/>
              </a:spcBef>
              <a:spcAft>
                <a:spcPts val="0"/>
              </a:spcAft>
              <a:buClr>
                <a:schemeClr val="dk1"/>
              </a:buClr>
              <a:buSzPts val="900"/>
              <a:buNone/>
              <a:defRPr sz="900"/>
            </a:lvl4pPr>
            <a:lvl5pPr marL="2286000" lvl="4" indent="-228600" algn="l">
              <a:lnSpc>
                <a:spcPct val="90000"/>
              </a:lnSpc>
              <a:spcBef>
                <a:spcPts val="600"/>
              </a:spcBef>
              <a:spcAft>
                <a:spcPts val="0"/>
              </a:spcAft>
              <a:buClr>
                <a:schemeClr val="dk1"/>
              </a:buClr>
              <a:buSzPts val="900"/>
              <a:buNone/>
              <a:defRPr sz="900"/>
            </a:lvl5pPr>
            <a:lvl6pPr marL="2743200" lvl="5" indent="-228600" algn="l">
              <a:lnSpc>
                <a:spcPct val="90000"/>
              </a:lnSpc>
              <a:spcBef>
                <a:spcPts val="600"/>
              </a:spcBef>
              <a:spcAft>
                <a:spcPts val="0"/>
              </a:spcAft>
              <a:buClr>
                <a:schemeClr val="dk1"/>
              </a:buClr>
              <a:buSzPts val="900"/>
              <a:buNone/>
              <a:defRPr sz="900"/>
            </a:lvl6pPr>
            <a:lvl7pPr marL="3200400" lvl="6" indent="-228600" algn="l">
              <a:lnSpc>
                <a:spcPct val="90000"/>
              </a:lnSpc>
              <a:spcBef>
                <a:spcPts val="600"/>
              </a:spcBef>
              <a:spcAft>
                <a:spcPts val="0"/>
              </a:spcAft>
              <a:buClr>
                <a:schemeClr val="dk1"/>
              </a:buClr>
              <a:buSzPts val="900"/>
              <a:buNone/>
              <a:defRPr sz="900"/>
            </a:lvl7pPr>
            <a:lvl8pPr marL="3657600" lvl="7" indent="-228600" algn="l">
              <a:lnSpc>
                <a:spcPct val="90000"/>
              </a:lnSpc>
              <a:spcBef>
                <a:spcPts val="600"/>
              </a:spcBef>
              <a:spcAft>
                <a:spcPts val="0"/>
              </a:spcAft>
              <a:buClr>
                <a:schemeClr val="dk1"/>
              </a:buClr>
              <a:buSzPts val="900"/>
              <a:buNone/>
              <a:defRPr sz="900"/>
            </a:lvl8pPr>
            <a:lvl9pPr marL="4114800" lvl="8" indent="-228600" algn="l">
              <a:lnSpc>
                <a:spcPct val="90000"/>
              </a:lnSpc>
              <a:spcBef>
                <a:spcPts val="600"/>
              </a:spcBef>
              <a:spcAft>
                <a:spcPts val="0"/>
              </a:spcAft>
              <a:buClr>
                <a:schemeClr val="dk1"/>
              </a:buClr>
              <a:buSzPts val="900"/>
              <a:buNone/>
              <a:defRPr sz="900"/>
            </a:lvl9pPr>
          </a:lstStyle>
          <a:p>
            <a:endParaRPr/>
          </a:p>
        </p:txBody>
      </p:sp>
      <p:sp>
        <p:nvSpPr>
          <p:cNvPr id="115" name="Google Shape;115;p10"/>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0"/>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dk2"/>
                </a:solidFill>
                <a:latin typeface="Arial"/>
                <a:ea typeface="Arial"/>
                <a:cs typeface="Arial"/>
                <a:sym typeface="Arial"/>
              </a:defRPr>
            </a:lvl1pPr>
            <a:lvl2pPr marL="0" marR="0" lvl="1" indent="0" algn="r">
              <a:spcBef>
                <a:spcPts val="0"/>
              </a:spcBef>
              <a:buNone/>
              <a:defRPr sz="1200" b="0" i="0" u="none" strike="noStrike" cap="none">
                <a:solidFill>
                  <a:schemeClr val="dk2"/>
                </a:solidFill>
                <a:latin typeface="Arial"/>
                <a:ea typeface="Arial"/>
                <a:cs typeface="Arial"/>
                <a:sym typeface="Arial"/>
              </a:defRPr>
            </a:lvl2pPr>
            <a:lvl3pPr marL="0" marR="0" lvl="2" indent="0" algn="r">
              <a:spcBef>
                <a:spcPts val="0"/>
              </a:spcBef>
              <a:buNone/>
              <a:defRPr sz="1200" b="0" i="0" u="none" strike="noStrike" cap="none">
                <a:solidFill>
                  <a:schemeClr val="dk2"/>
                </a:solidFill>
                <a:latin typeface="Arial"/>
                <a:ea typeface="Arial"/>
                <a:cs typeface="Arial"/>
                <a:sym typeface="Arial"/>
              </a:defRPr>
            </a:lvl3pPr>
            <a:lvl4pPr marL="0" marR="0" lvl="3" indent="0" algn="r">
              <a:spcBef>
                <a:spcPts val="0"/>
              </a:spcBef>
              <a:buNone/>
              <a:defRPr sz="1200" b="0" i="0" u="none" strike="noStrike" cap="none">
                <a:solidFill>
                  <a:schemeClr val="dk2"/>
                </a:solidFill>
                <a:latin typeface="Arial"/>
                <a:ea typeface="Arial"/>
                <a:cs typeface="Arial"/>
                <a:sym typeface="Arial"/>
              </a:defRPr>
            </a:lvl4pPr>
            <a:lvl5pPr marL="0" marR="0" lvl="4" indent="0" algn="r">
              <a:spcBef>
                <a:spcPts val="0"/>
              </a:spcBef>
              <a:buNone/>
              <a:defRPr sz="1200" b="0" i="0" u="none" strike="noStrike" cap="none">
                <a:solidFill>
                  <a:schemeClr val="dk2"/>
                </a:solidFill>
                <a:latin typeface="Arial"/>
                <a:ea typeface="Arial"/>
                <a:cs typeface="Arial"/>
                <a:sym typeface="Arial"/>
              </a:defRPr>
            </a:lvl5pPr>
            <a:lvl6pPr marL="0" marR="0" lvl="5" indent="0" algn="r">
              <a:spcBef>
                <a:spcPts val="0"/>
              </a:spcBef>
              <a:buNone/>
              <a:defRPr sz="1200" b="0" i="0" u="none" strike="noStrike" cap="none">
                <a:solidFill>
                  <a:schemeClr val="dk2"/>
                </a:solidFill>
                <a:latin typeface="Arial"/>
                <a:ea typeface="Arial"/>
                <a:cs typeface="Arial"/>
                <a:sym typeface="Arial"/>
              </a:defRPr>
            </a:lvl6pPr>
            <a:lvl7pPr marL="0" marR="0" lvl="6" indent="0" algn="r">
              <a:spcBef>
                <a:spcPts val="0"/>
              </a:spcBef>
              <a:buNone/>
              <a:defRPr sz="1200" b="0" i="0" u="none" strike="noStrike" cap="none">
                <a:solidFill>
                  <a:schemeClr val="dk2"/>
                </a:solidFill>
                <a:latin typeface="Arial"/>
                <a:ea typeface="Arial"/>
                <a:cs typeface="Arial"/>
                <a:sym typeface="Arial"/>
              </a:defRPr>
            </a:lvl7pPr>
            <a:lvl8pPr marL="0" marR="0" lvl="7" indent="0" algn="r">
              <a:spcBef>
                <a:spcPts val="0"/>
              </a:spcBef>
              <a:buNone/>
              <a:defRPr sz="1200" b="0" i="0" u="none" strike="noStrike" cap="none">
                <a:solidFill>
                  <a:schemeClr val="dk2"/>
                </a:solidFill>
                <a:latin typeface="Arial"/>
                <a:ea typeface="Arial"/>
                <a:cs typeface="Arial"/>
                <a:sym typeface="Arial"/>
              </a:defRPr>
            </a:lvl8pPr>
            <a:lvl9pPr marL="0" marR="0" lvl="8" indent="0" algn="r">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cxnSp>
        <p:nvCxnSpPr>
          <p:cNvPr id="118" name="Google Shape;118;p10"/>
          <p:cNvCxnSpPr/>
          <p:nvPr/>
        </p:nvCxnSpPr>
        <p:spPr>
          <a:xfrm>
            <a:off x="11879867" y="0"/>
            <a:ext cx="0" cy="685800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alpha val="16862"/>
          </a:schemeClr>
        </a:solidFill>
        <a:effectLst/>
      </p:bgPr>
    </p:bg>
    <p:spTree>
      <p:nvGrpSpPr>
        <p:cNvPr id="1" name="Shape 9"/>
        <p:cNvGrpSpPr/>
        <p:nvPr/>
      </p:nvGrpSpPr>
      <p:grpSpPr>
        <a:xfrm>
          <a:off x="0" y="0"/>
          <a:ext cx="0" cy="0"/>
          <a:chOff x="0" y="0"/>
          <a:chExt cx="0" cy="0"/>
        </a:xfrm>
      </p:grpSpPr>
      <p:sp>
        <p:nvSpPr>
          <p:cNvPr id="10" name="Google Shape;10;p1"/>
          <p:cNvSpPr/>
          <p:nvPr/>
        </p:nvSpPr>
        <p:spPr>
          <a:xfrm>
            <a:off x="11884104" y="0"/>
            <a:ext cx="304721" cy="6858000"/>
          </a:xfrm>
          <a:prstGeom prst="rect">
            <a:avLst/>
          </a:prstGeom>
          <a:solidFill>
            <a:srgbClr val="465562">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
          <p:cNvSpPr/>
          <p:nvPr/>
        </p:nvSpPr>
        <p:spPr>
          <a:xfrm>
            <a:off x="617143" y="0"/>
            <a:ext cx="609441"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1"/>
          <p:cNvSpPr/>
          <p:nvPr/>
        </p:nvSpPr>
        <p:spPr>
          <a:xfrm>
            <a:off x="0" y="0"/>
            <a:ext cx="609441" cy="6858000"/>
          </a:xfrm>
          <a:prstGeom prst="rect">
            <a:avLst/>
          </a:prstGeom>
          <a:solidFill>
            <a:srgbClr val="6A8093">
              <a:alpha val="87450"/>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1"/>
          <p:cNvSpPr/>
          <p:nvPr/>
        </p:nvSpPr>
        <p:spPr>
          <a:xfrm>
            <a:off x="617143" y="736219"/>
            <a:ext cx="609441" cy="609600"/>
          </a:xfrm>
          <a:prstGeom prst="rect">
            <a:avLst/>
          </a:prstGeom>
          <a:solidFill>
            <a:srgbClr val="46556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4" name="Google Shape;14;p1"/>
          <p:cNvCxnSpPr/>
          <p:nvPr/>
        </p:nvCxnSpPr>
        <p:spPr>
          <a:xfrm>
            <a:off x="617143" y="736219"/>
            <a:ext cx="609441" cy="0"/>
          </a:xfrm>
          <a:prstGeom prst="straightConnector1">
            <a:avLst/>
          </a:prstGeom>
          <a:noFill/>
          <a:ln w="19050" cap="flat" cmpd="sng">
            <a:solidFill>
              <a:schemeClr val="lt1"/>
            </a:solidFill>
            <a:prstDash val="solid"/>
            <a:miter lim="800000"/>
            <a:headEnd type="none" w="sm" len="sm"/>
            <a:tailEnd type="none" w="sm" len="sm"/>
          </a:ln>
        </p:spPr>
      </p:cxnSp>
      <p:cxnSp>
        <p:nvCxnSpPr>
          <p:cNvPr id="15" name="Google Shape;15;p1"/>
          <p:cNvCxnSpPr/>
          <p:nvPr/>
        </p:nvCxnSpPr>
        <p:spPr>
          <a:xfrm>
            <a:off x="617143" y="1345819"/>
            <a:ext cx="609441" cy="0"/>
          </a:xfrm>
          <a:prstGeom prst="straightConnector1">
            <a:avLst/>
          </a:prstGeom>
          <a:noFill/>
          <a:ln w="19050" cap="flat" cmpd="sng">
            <a:solidFill>
              <a:schemeClr val="lt1"/>
            </a:solidFill>
            <a:prstDash val="solid"/>
            <a:miter lim="800000"/>
            <a:headEnd type="none" w="sm" len="sm"/>
            <a:tailEnd type="none" w="sm" len="sm"/>
          </a:ln>
        </p:spPr>
      </p:cxnSp>
      <p:sp>
        <p:nvSpPr>
          <p:cNvPr id="16" name="Google Shape;16;p1"/>
          <p:cNvSpPr/>
          <p:nvPr/>
        </p:nvSpPr>
        <p:spPr>
          <a:xfrm>
            <a:off x="756095" y="898102"/>
            <a:ext cx="336023" cy="294097"/>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7" name="Google Shape;17;p1"/>
          <p:cNvCxnSpPr/>
          <p:nvPr/>
        </p:nvCxnSpPr>
        <p:spPr>
          <a:xfrm>
            <a:off x="617143"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18" name="Google Shape;18;p1"/>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343F49"/>
              </a:buClr>
              <a:buSzPts val="3600"/>
              <a:buFont typeface="Arial"/>
              <a:buNone/>
              <a:defRPr sz="3600" b="0" i="0" u="none" strike="noStrike" cap="none">
                <a:solidFill>
                  <a:srgbClr val="343F4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body" idx="1"/>
          </p:nvPr>
        </p:nvSpPr>
        <p:spPr>
          <a:xfrm>
            <a:off x="1593436" y="1600200"/>
            <a:ext cx="9782801" cy="4572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4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 name="Google Shape;20;p1"/>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1"/>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1"/>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0" marR="0" lvl="1" indent="0" algn="r" rtl="0">
              <a:spcBef>
                <a:spcPts val="0"/>
              </a:spcBef>
              <a:buNone/>
              <a:defRPr sz="1200" b="0" i="0" u="none" strike="noStrike" cap="none">
                <a:solidFill>
                  <a:schemeClr val="dk1"/>
                </a:solidFill>
                <a:latin typeface="Arial"/>
                <a:ea typeface="Arial"/>
                <a:cs typeface="Arial"/>
                <a:sym typeface="Arial"/>
              </a:defRPr>
            </a:lvl2pPr>
            <a:lvl3pPr marL="0" marR="0" lvl="2" indent="0" algn="r" rtl="0">
              <a:spcBef>
                <a:spcPts val="0"/>
              </a:spcBef>
              <a:buNone/>
              <a:defRPr sz="1200" b="0" i="0" u="none" strike="noStrike" cap="none">
                <a:solidFill>
                  <a:schemeClr val="dk1"/>
                </a:solidFill>
                <a:latin typeface="Arial"/>
                <a:ea typeface="Arial"/>
                <a:cs typeface="Arial"/>
                <a:sym typeface="Arial"/>
              </a:defRPr>
            </a:lvl3pPr>
            <a:lvl4pPr marL="0" marR="0" lvl="3" indent="0" algn="r" rtl="0">
              <a:spcBef>
                <a:spcPts val="0"/>
              </a:spcBef>
              <a:buNone/>
              <a:defRPr sz="1200" b="0" i="0" u="none" strike="noStrike" cap="none">
                <a:solidFill>
                  <a:schemeClr val="dk1"/>
                </a:solidFill>
                <a:latin typeface="Arial"/>
                <a:ea typeface="Arial"/>
                <a:cs typeface="Arial"/>
                <a:sym typeface="Arial"/>
              </a:defRPr>
            </a:lvl4pPr>
            <a:lvl5pPr marL="0" marR="0" lvl="4" indent="0" algn="r" rtl="0">
              <a:spcBef>
                <a:spcPts val="0"/>
              </a:spcBef>
              <a:buNone/>
              <a:defRPr sz="1200" b="0" i="0" u="none" strike="noStrike" cap="none">
                <a:solidFill>
                  <a:schemeClr val="dk1"/>
                </a:solidFill>
                <a:latin typeface="Arial"/>
                <a:ea typeface="Arial"/>
                <a:cs typeface="Arial"/>
                <a:sym typeface="Arial"/>
              </a:defRPr>
            </a:lvl5pPr>
            <a:lvl6pPr marL="0" marR="0" lvl="5" indent="0" algn="r" rtl="0">
              <a:spcBef>
                <a:spcPts val="0"/>
              </a:spcBef>
              <a:buNone/>
              <a:defRPr sz="1200" b="0" i="0" u="none" strike="noStrike" cap="none">
                <a:solidFill>
                  <a:schemeClr val="dk1"/>
                </a:solidFill>
                <a:latin typeface="Arial"/>
                <a:ea typeface="Arial"/>
                <a:cs typeface="Arial"/>
                <a:sym typeface="Arial"/>
              </a:defRPr>
            </a:lvl6pPr>
            <a:lvl7pPr marL="0" marR="0" lvl="6" indent="0" algn="r" rtl="0">
              <a:spcBef>
                <a:spcPts val="0"/>
              </a:spcBef>
              <a:buNone/>
              <a:defRPr sz="1200" b="0" i="0" u="none" strike="noStrike" cap="none">
                <a:solidFill>
                  <a:schemeClr val="dk1"/>
                </a:solidFill>
                <a:latin typeface="Arial"/>
                <a:ea typeface="Arial"/>
                <a:cs typeface="Arial"/>
                <a:sym typeface="Arial"/>
              </a:defRPr>
            </a:lvl7pPr>
            <a:lvl8pPr marL="0" marR="0" lvl="7" indent="0" algn="r" rtl="0">
              <a:spcBef>
                <a:spcPts val="0"/>
              </a:spcBef>
              <a:buNone/>
              <a:defRPr sz="1200" b="0" i="0" u="none" strike="noStrike" cap="none">
                <a:solidFill>
                  <a:schemeClr val="dk1"/>
                </a:solidFill>
                <a:latin typeface="Arial"/>
                <a:ea typeface="Arial"/>
                <a:cs typeface="Arial"/>
                <a:sym typeface="Arial"/>
              </a:defRPr>
            </a:lvl8pPr>
            <a:lvl9pPr marL="0" marR="0" lvl="8" indent="0" algn="r" rtl="0">
              <a:spcBef>
                <a:spcPts val="0"/>
              </a:spcBef>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alpha val="18823"/>
          </a:schemeClr>
        </a:solidFill>
        <a:effectLst/>
      </p:bgPr>
    </p:bg>
    <p:spTree>
      <p:nvGrpSpPr>
        <p:cNvPr id="1" name="Shape 143"/>
        <p:cNvGrpSpPr/>
        <p:nvPr/>
      </p:nvGrpSpPr>
      <p:grpSpPr>
        <a:xfrm>
          <a:off x="0" y="0"/>
          <a:ext cx="0" cy="0"/>
          <a:chOff x="0" y="0"/>
          <a:chExt cx="0" cy="0"/>
        </a:xfrm>
      </p:grpSpPr>
      <p:sp>
        <p:nvSpPr>
          <p:cNvPr id="144" name="Google Shape;144;p13"/>
          <p:cNvSpPr txBox="1">
            <a:spLocks noGrp="1"/>
          </p:cNvSpPr>
          <p:nvPr>
            <p:ph type="ctrTitle"/>
          </p:nvPr>
        </p:nvSpPr>
        <p:spPr>
          <a:xfrm>
            <a:off x="2428669" y="1600200"/>
            <a:ext cx="8329031" cy="268012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5400"/>
              <a:buFont typeface="Arial"/>
              <a:buNone/>
            </a:pPr>
            <a:r>
              <a:rPr lang="es-ES"/>
              <a:t>CRISIS EN LA EMPRESA</a:t>
            </a:r>
            <a:endParaRPr/>
          </a:p>
        </p:txBody>
      </p:sp>
      <p:sp>
        <p:nvSpPr>
          <p:cNvPr id="145" name="Google Shape;145;p13"/>
          <p:cNvSpPr txBox="1"/>
          <p:nvPr/>
        </p:nvSpPr>
        <p:spPr>
          <a:xfrm>
            <a:off x="2428668" y="4653136"/>
            <a:ext cx="8329031" cy="967254"/>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343F49"/>
              </a:buClr>
              <a:buSzPts val="3000"/>
              <a:buFont typeface="Arial"/>
              <a:buNone/>
            </a:pPr>
            <a:r>
              <a:rPr lang="es-ES" sz="3000">
                <a:solidFill>
                  <a:srgbClr val="343F49"/>
                </a:solidFill>
              </a:rPr>
              <a:t>Actividad de aprendizaje 6-04</a:t>
            </a:r>
            <a:endParaRPr sz="3000">
              <a:solidFill>
                <a:srgbClr val="343F49"/>
              </a:solidFill>
            </a:endParaRPr>
          </a:p>
        </p:txBody>
      </p:sp>
      <p:pic>
        <p:nvPicPr>
          <p:cNvPr id="146" name="Google Shape;146;p13"/>
          <p:cNvPicPr preferRelativeResize="0"/>
          <p:nvPr/>
        </p:nvPicPr>
        <p:blipFill>
          <a:blip r:embed="rId3">
            <a:alphaModFix/>
          </a:blip>
          <a:stretch>
            <a:fillRect/>
          </a:stretch>
        </p:blipFill>
        <p:spPr>
          <a:xfrm>
            <a:off x="4331774" y="580724"/>
            <a:ext cx="4137334" cy="2680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10" name="Google Shape;210;p21"/>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1:</a:t>
            </a:r>
            <a:endParaRPr sz="2400" dirty="0"/>
          </a:p>
          <a:p>
            <a:pPr marL="978408" lvl="2" indent="-284988" algn="l" rtl="0">
              <a:lnSpc>
                <a:spcPct val="100000"/>
              </a:lnSpc>
              <a:spcBef>
                <a:spcPts val="1400"/>
              </a:spcBef>
              <a:spcAft>
                <a:spcPts val="0"/>
              </a:spcAft>
              <a:buSzPts val="2400"/>
              <a:buChar char="›"/>
            </a:pPr>
            <a:r>
              <a:rPr lang="es-ES" sz="2400" dirty="0"/>
              <a:t>Debemos conocer el nombre del o de los empleados que más cobran de la sede de Seattle. </a:t>
            </a:r>
            <a:endParaRPr sz="2400" dirty="0"/>
          </a:p>
          <a:p>
            <a:pPr marL="978408" lvl="2" indent="-284988" algn="l" rtl="0">
              <a:lnSpc>
                <a:spcPct val="100000"/>
              </a:lnSpc>
              <a:spcBef>
                <a:spcPts val="1400"/>
              </a:spcBef>
              <a:spcAft>
                <a:spcPts val="0"/>
              </a:spcAft>
              <a:buSzPts val="2400"/>
              <a:buChar char="›"/>
            </a:pPr>
            <a:r>
              <a:rPr lang="en-US" sz="2400" dirty="0"/>
              <a:t>select * from employees inner join departments on </a:t>
            </a:r>
            <a:r>
              <a:rPr lang="en-US" sz="2400" dirty="0" err="1"/>
              <a:t>employees.department_id</a:t>
            </a:r>
            <a:r>
              <a:rPr lang="en-US" sz="2400" dirty="0"/>
              <a:t>=</a:t>
            </a:r>
            <a:r>
              <a:rPr lang="en-US" sz="2400" dirty="0" err="1"/>
              <a:t>departments.department_id</a:t>
            </a:r>
            <a:r>
              <a:rPr lang="en-US" sz="2400" dirty="0"/>
              <a:t> inner join locations on </a:t>
            </a:r>
            <a:r>
              <a:rPr lang="en-US" sz="2400" dirty="0" err="1"/>
              <a:t>departments.location_id</a:t>
            </a:r>
            <a:r>
              <a:rPr lang="en-US" sz="2400" dirty="0"/>
              <a:t>=</a:t>
            </a:r>
            <a:r>
              <a:rPr lang="en-US" sz="2400" dirty="0" err="1"/>
              <a:t>locations.location_id</a:t>
            </a:r>
            <a:r>
              <a:rPr lang="en-US" sz="2400" dirty="0"/>
              <a:t> where city='Seattle' and salary=(select salary from employees inner join departments on </a:t>
            </a:r>
            <a:r>
              <a:rPr lang="en-US" sz="2400" dirty="0" err="1"/>
              <a:t>employees.department_id</a:t>
            </a:r>
            <a:r>
              <a:rPr lang="en-US" sz="2400" dirty="0"/>
              <a:t>=</a:t>
            </a:r>
            <a:r>
              <a:rPr lang="en-US" sz="2400" dirty="0" err="1"/>
              <a:t>departments.department_id</a:t>
            </a:r>
            <a:r>
              <a:rPr lang="en-US" sz="2400" dirty="0"/>
              <a:t> inner join locations on </a:t>
            </a:r>
            <a:r>
              <a:rPr lang="en-US" sz="2400" dirty="0" err="1"/>
              <a:t>departments.location_id</a:t>
            </a:r>
            <a:r>
              <a:rPr lang="en-US" sz="2400" dirty="0"/>
              <a:t>=</a:t>
            </a:r>
            <a:r>
              <a:rPr lang="en-US" sz="2400" dirty="0" err="1"/>
              <a:t>locations.location_id</a:t>
            </a:r>
            <a:r>
              <a:rPr lang="en-US" sz="2400" dirty="0"/>
              <a:t> where city='Seattle' order by salary desc limit 1)</a:t>
            </a:r>
          </a:p>
        </p:txBody>
      </p:sp>
      <p:pic>
        <p:nvPicPr>
          <p:cNvPr id="211" name="Google Shape;211;p21"/>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18" name="Google Shape;218;p22"/>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2:</a:t>
            </a:r>
            <a:endParaRPr sz="2400"/>
          </a:p>
          <a:p>
            <a:pPr marL="978408" lvl="2" indent="-284988" algn="l" rtl="0">
              <a:lnSpc>
                <a:spcPct val="100000"/>
              </a:lnSpc>
              <a:spcBef>
                <a:spcPts val="1400"/>
              </a:spcBef>
              <a:spcAft>
                <a:spcPts val="0"/>
              </a:spcAft>
              <a:buSzPts val="2400"/>
              <a:buChar char="›"/>
            </a:pPr>
            <a:r>
              <a:rPr lang="es-ES" sz="2400"/>
              <a:t>Nos preguntan desde administración cual es la sede de mayor salario medio y cual es dicho salario.</a:t>
            </a:r>
            <a:endParaRPr sz="2400"/>
          </a:p>
        </p:txBody>
      </p:sp>
      <p:pic>
        <p:nvPicPr>
          <p:cNvPr id="219" name="Google Shape;219;p22"/>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3"/>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26" name="Google Shape;226;p23"/>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2:</a:t>
            </a:r>
            <a:endParaRPr sz="2400" dirty="0"/>
          </a:p>
          <a:p>
            <a:pPr marL="978408" lvl="2" indent="-284988" algn="l" rtl="0">
              <a:lnSpc>
                <a:spcPct val="100000"/>
              </a:lnSpc>
              <a:spcBef>
                <a:spcPts val="1400"/>
              </a:spcBef>
              <a:spcAft>
                <a:spcPts val="0"/>
              </a:spcAft>
              <a:buSzPts val="2400"/>
              <a:buChar char="›"/>
            </a:pPr>
            <a:r>
              <a:rPr lang="es-ES" sz="2400" dirty="0"/>
              <a:t>Nos preguntan desde administración cual es la sede de mayor salario medio y cual es dicho salario.</a:t>
            </a:r>
            <a:endParaRPr sz="2400" dirty="0"/>
          </a:p>
          <a:p>
            <a:pPr marL="978408" lvl="2" indent="-284988" algn="l" rtl="0">
              <a:lnSpc>
                <a:spcPct val="100000"/>
              </a:lnSpc>
              <a:spcBef>
                <a:spcPts val="1400"/>
              </a:spcBef>
              <a:spcAft>
                <a:spcPts val="0"/>
              </a:spcAft>
              <a:buSzPts val="2400"/>
              <a:buChar char="›"/>
            </a:pPr>
            <a:r>
              <a:rPr lang="es-ES" sz="2400" dirty="0" err="1"/>
              <a:t>select</a:t>
            </a:r>
            <a:r>
              <a:rPr lang="es-ES" sz="2400" dirty="0"/>
              <a:t> </a:t>
            </a:r>
            <a:r>
              <a:rPr lang="es-ES" sz="2400" dirty="0" err="1"/>
              <a:t>avg</a:t>
            </a:r>
            <a:r>
              <a:rPr lang="es-ES" sz="2400" dirty="0"/>
              <a:t>(</a:t>
            </a:r>
            <a:r>
              <a:rPr lang="es-ES" sz="2400" dirty="0" err="1"/>
              <a:t>salary</a:t>
            </a:r>
            <a:r>
              <a:rPr lang="es-ES" sz="2400" dirty="0"/>
              <a:t>),</a:t>
            </a:r>
            <a:r>
              <a:rPr lang="es-ES" sz="2400" dirty="0" err="1"/>
              <a:t>city</a:t>
            </a:r>
            <a:r>
              <a:rPr lang="es-ES" sz="2400" dirty="0"/>
              <a:t> </a:t>
            </a:r>
            <a:r>
              <a:rPr lang="es-ES" sz="2400" dirty="0" err="1"/>
              <a:t>from</a:t>
            </a:r>
            <a:r>
              <a:rPr lang="es-ES" sz="2400" dirty="0"/>
              <a:t> </a:t>
            </a:r>
            <a:r>
              <a:rPr lang="es-ES" sz="2400" dirty="0" err="1"/>
              <a:t>employees</a:t>
            </a:r>
            <a:r>
              <a:rPr lang="es-ES" sz="2400" dirty="0"/>
              <a:t> </a:t>
            </a:r>
            <a:r>
              <a:rPr lang="es-ES" sz="2400" dirty="0" err="1"/>
              <a:t>inner</a:t>
            </a:r>
            <a:r>
              <a:rPr lang="es-ES" sz="2400" dirty="0"/>
              <a:t> </a:t>
            </a:r>
            <a:r>
              <a:rPr lang="es-ES" sz="2400" dirty="0" err="1"/>
              <a:t>join</a:t>
            </a:r>
            <a:r>
              <a:rPr lang="es-ES" sz="2400" dirty="0"/>
              <a:t> </a:t>
            </a:r>
            <a:r>
              <a:rPr lang="es-ES" sz="2400" dirty="0" err="1"/>
              <a:t>departments</a:t>
            </a:r>
            <a:r>
              <a:rPr lang="es-ES" sz="2400" dirty="0"/>
              <a:t> </a:t>
            </a:r>
            <a:r>
              <a:rPr lang="es-ES" sz="2400" dirty="0" err="1"/>
              <a:t>on</a:t>
            </a:r>
            <a:r>
              <a:rPr lang="es-ES" sz="2400" dirty="0"/>
              <a:t> </a:t>
            </a:r>
            <a:r>
              <a:rPr lang="es-ES" sz="2400" dirty="0" err="1"/>
              <a:t>employees.department_id</a:t>
            </a:r>
            <a:r>
              <a:rPr lang="es-ES" sz="2400" dirty="0"/>
              <a:t>=</a:t>
            </a:r>
            <a:r>
              <a:rPr lang="es-ES" sz="2400" dirty="0" err="1"/>
              <a:t>departments.department_id</a:t>
            </a:r>
            <a:r>
              <a:rPr lang="es-ES" sz="2400" dirty="0"/>
              <a:t> </a:t>
            </a:r>
            <a:r>
              <a:rPr lang="es-ES" sz="2400" dirty="0" err="1"/>
              <a:t>inner</a:t>
            </a:r>
            <a:r>
              <a:rPr lang="es-ES" sz="2400" dirty="0"/>
              <a:t> </a:t>
            </a:r>
            <a:r>
              <a:rPr lang="es-ES" sz="2400" dirty="0" err="1"/>
              <a:t>join</a:t>
            </a:r>
            <a:r>
              <a:rPr lang="es-ES" sz="2400" dirty="0"/>
              <a:t> </a:t>
            </a:r>
            <a:r>
              <a:rPr lang="es-ES" sz="2400" dirty="0" err="1"/>
              <a:t>locations</a:t>
            </a:r>
            <a:r>
              <a:rPr lang="es-ES" sz="2400" dirty="0"/>
              <a:t> </a:t>
            </a:r>
            <a:r>
              <a:rPr lang="es-ES" sz="2400" dirty="0" err="1"/>
              <a:t>on</a:t>
            </a:r>
            <a:r>
              <a:rPr lang="es-ES" sz="2400" dirty="0"/>
              <a:t> </a:t>
            </a:r>
            <a:r>
              <a:rPr lang="es-ES" sz="2400" dirty="0" err="1"/>
              <a:t>departments.location_id</a:t>
            </a:r>
            <a:r>
              <a:rPr lang="es-ES" sz="2400" dirty="0"/>
              <a:t>=</a:t>
            </a:r>
            <a:r>
              <a:rPr lang="es-ES" sz="2400" dirty="0" err="1"/>
              <a:t>locations.location_id</a:t>
            </a:r>
            <a:r>
              <a:rPr lang="es-ES" sz="2400" dirty="0"/>
              <a:t> </a:t>
            </a:r>
            <a:r>
              <a:rPr lang="es-ES" sz="2400" dirty="0" err="1"/>
              <a:t>group</a:t>
            </a:r>
            <a:r>
              <a:rPr lang="es-ES" sz="2400" dirty="0"/>
              <a:t> </a:t>
            </a:r>
            <a:r>
              <a:rPr lang="es-ES" sz="2400" dirty="0" err="1"/>
              <a:t>by</a:t>
            </a:r>
            <a:r>
              <a:rPr lang="es-ES" sz="2400" dirty="0"/>
              <a:t> </a:t>
            </a:r>
            <a:r>
              <a:rPr lang="es-ES" sz="2400" dirty="0" err="1"/>
              <a:t>city</a:t>
            </a:r>
            <a:r>
              <a:rPr lang="es-ES" sz="2400" dirty="0"/>
              <a:t> </a:t>
            </a:r>
            <a:r>
              <a:rPr lang="es-ES" sz="2400" dirty="0" err="1"/>
              <a:t>order</a:t>
            </a:r>
            <a:r>
              <a:rPr lang="es-ES" sz="2400" dirty="0"/>
              <a:t> </a:t>
            </a:r>
            <a:r>
              <a:rPr lang="es-ES" sz="2400" dirty="0" err="1"/>
              <a:t>by</a:t>
            </a:r>
            <a:r>
              <a:rPr lang="es-ES" sz="2400" dirty="0"/>
              <a:t> </a:t>
            </a:r>
            <a:r>
              <a:rPr lang="es-ES" sz="2400" dirty="0" err="1"/>
              <a:t>avg</a:t>
            </a:r>
            <a:r>
              <a:rPr lang="es-ES" sz="2400" dirty="0"/>
              <a:t>(</a:t>
            </a:r>
            <a:r>
              <a:rPr lang="es-ES" sz="2400" dirty="0" err="1"/>
              <a:t>salary</a:t>
            </a:r>
            <a:r>
              <a:rPr lang="es-ES" sz="2400" dirty="0"/>
              <a:t>) </a:t>
            </a:r>
            <a:r>
              <a:rPr lang="es-ES" sz="2400" dirty="0" err="1"/>
              <a:t>desc</a:t>
            </a:r>
            <a:r>
              <a:rPr lang="es-ES" sz="2400" dirty="0"/>
              <a:t> </a:t>
            </a:r>
            <a:r>
              <a:rPr lang="es-ES" sz="2400" dirty="0" err="1"/>
              <a:t>limit</a:t>
            </a:r>
            <a:r>
              <a:rPr lang="es-ES" sz="2400" dirty="0"/>
              <a:t> 1</a:t>
            </a:r>
            <a:endParaRPr sz="2400" baseline="-25000" dirty="0"/>
          </a:p>
        </p:txBody>
      </p:sp>
      <p:pic>
        <p:nvPicPr>
          <p:cNvPr id="227" name="Google Shape;227;p23"/>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34" name="Google Shape;234;p24"/>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3:</a:t>
            </a:r>
            <a:endParaRPr sz="2400"/>
          </a:p>
          <a:p>
            <a:pPr marL="978408" lvl="2" indent="-284988" algn="l" rtl="0">
              <a:lnSpc>
                <a:spcPct val="100000"/>
              </a:lnSpc>
              <a:spcBef>
                <a:spcPts val="1400"/>
              </a:spcBef>
              <a:spcAft>
                <a:spcPts val="0"/>
              </a:spcAft>
              <a:buSzPts val="2400"/>
              <a:buChar char="›"/>
            </a:pPr>
            <a:r>
              <a:rPr lang="es-ES" sz="2400"/>
              <a:t>El departamento que tiene que arreglar el problema causado en la aplicación de gestión nos pide que insertemos dos empleados nuevos con datos inventados pero que cumplan con los requerimientos. Todos los valores que puedan ser null</a:t>
            </a:r>
            <a:endParaRPr sz="2400"/>
          </a:p>
        </p:txBody>
      </p:sp>
      <p:pic>
        <p:nvPicPr>
          <p:cNvPr id="235" name="Google Shape;235;p24"/>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42" name="Google Shape;242;p25"/>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3:</a:t>
            </a:r>
            <a:endParaRPr sz="2400" dirty="0"/>
          </a:p>
          <a:p>
            <a:pPr marL="978408" lvl="2" indent="-284988" algn="l" rtl="0">
              <a:lnSpc>
                <a:spcPct val="100000"/>
              </a:lnSpc>
              <a:spcBef>
                <a:spcPts val="1400"/>
              </a:spcBef>
              <a:spcAft>
                <a:spcPts val="0"/>
              </a:spcAft>
              <a:buSzPts val="2400"/>
              <a:buChar char="›"/>
            </a:pPr>
            <a:r>
              <a:rPr lang="es-ES" sz="2400" dirty="0"/>
              <a:t>El departamento que tiene que arreglar el problema causado en la aplicación de gestión nos pide que insertemos dos empleados nuevos con datos inventados pero que cumplan con los requerimientos. Todos los valores que puedan ser </a:t>
            </a:r>
            <a:r>
              <a:rPr lang="es-ES" sz="2400" dirty="0" err="1"/>
              <a:t>null</a:t>
            </a:r>
            <a:endParaRPr sz="2400" dirty="0"/>
          </a:p>
          <a:p>
            <a:pPr marL="978408" lvl="2" indent="-284988" algn="l" rtl="0">
              <a:lnSpc>
                <a:spcPct val="100000"/>
              </a:lnSpc>
              <a:spcBef>
                <a:spcPts val="1400"/>
              </a:spcBef>
              <a:spcAft>
                <a:spcPts val="0"/>
              </a:spcAft>
              <a:buSzPts val="2400"/>
              <a:buChar char="›"/>
            </a:pPr>
            <a:r>
              <a:rPr lang="es-ES" sz="2400" dirty="0"/>
              <a:t>insert </a:t>
            </a:r>
            <a:r>
              <a:rPr lang="es-ES" sz="2400" dirty="0" err="1"/>
              <a:t>into</a:t>
            </a:r>
            <a:r>
              <a:rPr lang="es-ES" sz="2400" dirty="0"/>
              <a:t> </a:t>
            </a:r>
            <a:r>
              <a:rPr lang="es-ES" sz="2400" dirty="0" err="1"/>
              <a:t>employees</a:t>
            </a:r>
            <a:r>
              <a:rPr lang="es-ES" sz="2400" dirty="0"/>
              <a:t> (</a:t>
            </a:r>
            <a:r>
              <a:rPr lang="es-ES" sz="2400" dirty="0" err="1"/>
              <a:t>employee_id,last_name,email,hire_date,job_id</a:t>
            </a:r>
            <a:r>
              <a:rPr lang="es-ES" sz="2400" dirty="0"/>
              <a:t>) </a:t>
            </a:r>
            <a:r>
              <a:rPr lang="es-ES" sz="2400" dirty="0" err="1"/>
              <a:t>values</a:t>
            </a:r>
            <a:r>
              <a:rPr lang="es-ES" sz="2400" dirty="0"/>
              <a:t> (207,'Sainz','sainz@corporation.com','2020-01-01','SH_CLERK'),(208,'Robertson','robertson@corporation.com','2020-01-02','SH_CLERK');</a:t>
            </a:r>
            <a:endParaRPr sz="2400" dirty="0"/>
          </a:p>
        </p:txBody>
      </p:sp>
      <p:pic>
        <p:nvPicPr>
          <p:cNvPr id="243" name="Google Shape;243;p25"/>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50" name="Google Shape;250;p26"/>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4:</a:t>
            </a:r>
            <a:endParaRPr sz="2400"/>
          </a:p>
          <a:p>
            <a:pPr marL="978408" lvl="2" indent="-284988" algn="l" rtl="0">
              <a:lnSpc>
                <a:spcPct val="100000"/>
              </a:lnSpc>
              <a:spcBef>
                <a:spcPts val="1400"/>
              </a:spcBef>
              <a:spcAft>
                <a:spcPts val="0"/>
              </a:spcAft>
              <a:buSzPts val="2400"/>
              <a:buChar char="›"/>
            </a:pPr>
            <a:r>
              <a:rPr lang="es-ES" sz="2400"/>
              <a:t>Debido al lío provocado por el fallo del sistema de gestión no tenemos claro si ya está introducido un departamento de reciente creación en la base de datos. Por favor, si no está indrodúzcanlo y si está, actualicen sus datos. Sería el departamento Treasury de id 120. Hay que asegurarse de que está bien el mánager, que es el mismo que el de Accounting, el de id 205, y la ubicación que es la 1700 (Seattle).</a:t>
            </a:r>
            <a:endParaRPr sz="2400"/>
          </a:p>
          <a:p>
            <a:pPr marL="978408" lvl="0" indent="0" algn="l" rtl="0">
              <a:lnSpc>
                <a:spcPct val="100000"/>
              </a:lnSpc>
              <a:spcBef>
                <a:spcPts val="1400"/>
              </a:spcBef>
              <a:spcAft>
                <a:spcPts val="0"/>
              </a:spcAft>
              <a:buNone/>
            </a:pPr>
            <a:endParaRPr sz="2400"/>
          </a:p>
        </p:txBody>
      </p:sp>
      <p:pic>
        <p:nvPicPr>
          <p:cNvPr id="251" name="Google Shape;251;p26"/>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58" name="Google Shape;258;p27"/>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4:</a:t>
            </a:r>
            <a:endParaRPr sz="2400" dirty="0"/>
          </a:p>
          <a:p>
            <a:pPr marL="978408" lvl="2" indent="-284988" algn="l" rtl="0">
              <a:lnSpc>
                <a:spcPct val="100000"/>
              </a:lnSpc>
              <a:spcBef>
                <a:spcPts val="1400"/>
              </a:spcBef>
              <a:spcAft>
                <a:spcPts val="0"/>
              </a:spcAft>
              <a:buSzPts val="2400"/>
              <a:buChar char="›"/>
            </a:pPr>
            <a:r>
              <a:rPr lang="es-ES" sz="2400" dirty="0"/>
              <a:t>Debido al lío provocado por el fallo del sistema de gestión no tenemos claro si ya está introducido un departamento de reciente creación en la base de datos. Por favor, si no está </a:t>
            </a:r>
            <a:r>
              <a:rPr lang="es-ES" sz="2400" dirty="0" err="1"/>
              <a:t>indrodúzcanlo</a:t>
            </a:r>
            <a:r>
              <a:rPr lang="es-ES" sz="2400" dirty="0"/>
              <a:t> y si está, actualicen sus datos. Sería el departamento </a:t>
            </a:r>
            <a:r>
              <a:rPr lang="es-ES" sz="2400" dirty="0" err="1"/>
              <a:t>Treasury</a:t>
            </a:r>
            <a:r>
              <a:rPr lang="es-ES" sz="2400" dirty="0"/>
              <a:t> de id 120. Hay que asegurarse de que está bien el mánager, que es el mismo que el de </a:t>
            </a:r>
            <a:r>
              <a:rPr lang="es-ES" sz="2400" dirty="0" err="1"/>
              <a:t>Accounting</a:t>
            </a:r>
            <a:r>
              <a:rPr lang="es-ES" sz="2400" dirty="0"/>
              <a:t>, el de id 205, y la ubicación que es la 1700 (Seattle).</a:t>
            </a:r>
            <a:endParaRPr sz="2400" dirty="0"/>
          </a:p>
          <a:p>
            <a:pPr marL="978408" lvl="2" indent="-284988" algn="l" rtl="0">
              <a:lnSpc>
                <a:spcPct val="100000"/>
              </a:lnSpc>
              <a:spcBef>
                <a:spcPts val="1400"/>
              </a:spcBef>
              <a:spcAft>
                <a:spcPts val="0"/>
              </a:spcAft>
              <a:buSzPts val="2400"/>
              <a:buChar char="›"/>
            </a:pPr>
            <a:r>
              <a:rPr lang="es-ES" sz="2400" dirty="0"/>
              <a:t>insert </a:t>
            </a:r>
            <a:r>
              <a:rPr lang="es-ES" sz="2400" dirty="0" err="1"/>
              <a:t>into</a:t>
            </a:r>
            <a:r>
              <a:rPr lang="es-ES" sz="2400" dirty="0"/>
              <a:t> </a:t>
            </a:r>
            <a:r>
              <a:rPr lang="es-ES" sz="2400" dirty="0" err="1"/>
              <a:t>departments</a:t>
            </a:r>
            <a:r>
              <a:rPr lang="es-ES" sz="2400" dirty="0"/>
              <a:t> </a:t>
            </a:r>
            <a:r>
              <a:rPr lang="es-ES" sz="2400" dirty="0" err="1"/>
              <a:t>values</a:t>
            </a:r>
            <a:r>
              <a:rPr lang="es-ES" sz="2400" dirty="0"/>
              <a:t> (120,'Treasury',205,1700) </a:t>
            </a:r>
            <a:r>
              <a:rPr lang="es-ES" sz="2400" dirty="0" err="1"/>
              <a:t>on</a:t>
            </a:r>
            <a:r>
              <a:rPr lang="es-ES" sz="2400" dirty="0"/>
              <a:t> </a:t>
            </a:r>
            <a:r>
              <a:rPr lang="es-ES" sz="2400" dirty="0" err="1"/>
              <a:t>duplicate</a:t>
            </a:r>
            <a:r>
              <a:rPr lang="es-ES" sz="2400" dirty="0"/>
              <a:t> </a:t>
            </a:r>
            <a:r>
              <a:rPr lang="es-ES" sz="2400" dirty="0" err="1"/>
              <a:t>key</a:t>
            </a:r>
            <a:r>
              <a:rPr lang="es-ES" sz="2400" dirty="0"/>
              <a:t> update </a:t>
            </a:r>
            <a:r>
              <a:rPr lang="es-ES" sz="2400" dirty="0" err="1"/>
              <a:t>manager_id</a:t>
            </a:r>
            <a:r>
              <a:rPr lang="es-ES" sz="2400" dirty="0"/>
              <a:t>=205,location_id=1700; </a:t>
            </a:r>
            <a:endParaRPr sz="2400" dirty="0"/>
          </a:p>
          <a:p>
            <a:pPr marL="978408" lvl="0" indent="0" algn="l" rtl="0">
              <a:lnSpc>
                <a:spcPct val="100000"/>
              </a:lnSpc>
              <a:spcBef>
                <a:spcPts val="1400"/>
              </a:spcBef>
              <a:spcAft>
                <a:spcPts val="0"/>
              </a:spcAft>
              <a:buNone/>
            </a:pPr>
            <a:endParaRPr sz="2400" dirty="0"/>
          </a:p>
        </p:txBody>
      </p:sp>
      <p:pic>
        <p:nvPicPr>
          <p:cNvPr id="259" name="Google Shape;259;p27"/>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66" name="Google Shape;266;p28"/>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5:</a:t>
            </a:r>
            <a:endParaRPr sz="2400"/>
          </a:p>
          <a:p>
            <a:pPr marL="978408" lvl="2" indent="-284988" algn="l" rtl="0">
              <a:lnSpc>
                <a:spcPct val="100000"/>
              </a:lnSpc>
              <a:spcBef>
                <a:spcPts val="1400"/>
              </a:spcBef>
              <a:spcAft>
                <a:spcPts val="0"/>
              </a:spcAft>
              <a:buSzPts val="2400"/>
              <a:buChar char="›"/>
            </a:pPr>
            <a:r>
              <a:rPr lang="es-ES" sz="2400"/>
              <a:t>Nos ha llamado Ismael Scriarra (Employee_id=111). Parece ser que tiene mal su número de teléfono, que sería '515.124.4370' y su fecha de contratación es dos días superior a lo que debiera. Por favor modifiquen los datos en la base de datos.</a:t>
            </a:r>
            <a:endParaRPr sz="2400"/>
          </a:p>
          <a:p>
            <a:pPr marL="978408" lvl="0" indent="0" algn="l" rtl="0">
              <a:lnSpc>
                <a:spcPct val="100000"/>
              </a:lnSpc>
              <a:spcBef>
                <a:spcPts val="1400"/>
              </a:spcBef>
              <a:spcAft>
                <a:spcPts val="0"/>
              </a:spcAft>
              <a:buNone/>
            </a:pPr>
            <a:endParaRPr sz="2400"/>
          </a:p>
        </p:txBody>
      </p:sp>
      <p:pic>
        <p:nvPicPr>
          <p:cNvPr id="267" name="Google Shape;267;p28"/>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74" name="Google Shape;274;p29"/>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5:</a:t>
            </a:r>
            <a:endParaRPr sz="2400" dirty="0"/>
          </a:p>
          <a:p>
            <a:pPr marL="978408" lvl="2" indent="-284988" algn="l" rtl="0">
              <a:lnSpc>
                <a:spcPct val="100000"/>
              </a:lnSpc>
              <a:spcBef>
                <a:spcPts val="1400"/>
              </a:spcBef>
              <a:spcAft>
                <a:spcPts val="0"/>
              </a:spcAft>
              <a:buSzPts val="2400"/>
              <a:buChar char="›"/>
            </a:pPr>
            <a:r>
              <a:rPr lang="es-ES" sz="2400" dirty="0"/>
              <a:t>Nos ha llamado Ismael </a:t>
            </a:r>
            <a:r>
              <a:rPr lang="es-ES" sz="2400" dirty="0" err="1"/>
              <a:t>Scriarra</a:t>
            </a:r>
            <a:r>
              <a:rPr lang="es-ES" sz="2400" dirty="0"/>
              <a:t> (</a:t>
            </a:r>
            <a:r>
              <a:rPr lang="es-ES" sz="2400" dirty="0" err="1"/>
              <a:t>Employee_id</a:t>
            </a:r>
            <a:r>
              <a:rPr lang="es-ES" sz="2400" dirty="0"/>
              <a:t>=111). Parece ser que tiene mal su número de teléfono, que sería '515.124.4370' y su fecha de contratación es dos días superior a lo que debiera. Por favor modifiquen los datos en la base de datos.</a:t>
            </a:r>
            <a:endParaRPr sz="2400" dirty="0"/>
          </a:p>
          <a:p>
            <a:pPr marL="978408" lvl="2" indent="-284988" algn="l" rtl="0">
              <a:lnSpc>
                <a:spcPct val="100000"/>
              </a:lnSpc>
              <a:spcBef>
                <a:spcPts val="1400"/>
              </a:spcBef>
              <a:spcAft>
                <a:spcPts val="0"/>
              </a:spcAft>
              <a:buSzPts val="2400"/>
              <a:buChar char="›"/>
            </a:pPr>
            <a:r>
              <a:rPr lang="es-ES" sz="2400" dirty="0"/>
              <a:t>update </a:t>
            </a:r>
            <a:r>
              <a:rPr lang="es-ES" sz="2400" dirty="0" err="1"/>
              <a:t>employees</a:t>
            </a:r>
            <a:r>
              <a:rPr lang="es-ES" sz="2400" dirty="0"/>
              <a:t> set </a:t>
            </a:r>
            <a:r>
              <a:rPr lang="es-ES" sz="2400" dirty="0" err="1"/>
              <a:t>phone_number</a:t>
            </a:r>
            <a:r>
              <a:rPr lang="es-ES" sz="2400" dirty="0"/>
              <a:t>='515.124.4370', </a:t>
            </a:r>
            <a:r>
              <a:rPr lang="es-ES" sz="2400" dirty="0" err="1"/>
              <a:t>hire_date</a:t>
            </a:r>
            <a:r>
              <a:rPr lang="es-ES" sz="2400" dirty="0"/>
              <a:t>=</a:t>
            </a:r>
            <a:r>
              <a:rPr lang="es-ES" sz="2400" dirty="0" err="1"/>
              <a:t>subdate</a:t>
            </a:r>
            <a:r>
              <a:rPr lang="es-ES" sz="2400" dirty="0"/>
              <a:t>(</a:t>
            </a:r>
            <a:r>
              <a:rPr lang="es-ES" sz="2400" dirty="0" err="1"/>
              <a:t>hire_date</a:t>
            </a:r>
            <a:r>
              <a:rPr lang="es-ES" sz="2400" dirty="0"/>
              <a:t>, INTERVAL 2 </a:t>
            </a:r>
            <a:r>
              <a:rPr lang="es-ES" sz="2400" dirty="0" err="1"/>
              <a:t>day</a:t>
            </a:r>
            <a:r>
              <a:rPr lang="es-ES" sz="2400" dirty="0"/>
              <a:t>) </a:t>
            </a:r>
            <a:r>
              <a:rPr lang="es-ES" sz="2400" dirty="0" err="1"/>
              <a:t>where</a:t>
            </a:r>
            <a:r>
              <a:rPr lang="es-ES" sz="2400" dirty="0"/>
              <a:t> </a:t>
            </a:r>
            <a:r>
              <a:rPr lang="es-ES" sz="2400" dirty="0" err="1"/>
              <a:t>employee_id</a:t>
            </a:r>
            <a:r>
              <a:rPr lang="es-ES" sz="2400" dirty="0"/>
              <a:t>=111;</a:t>
            </a:r>
            <a:endParaRPr sz="2400" dirty="0"/>
          </a:p>
          <a:p>
            <a:pPr marL="978408" lvl="0" indent="0" algn="l" rtl="0">
              <a:lnSpc>
                <a:spcPct val="100000"/>
              </a:lnSpc>
              <a:spcBef>
                <a:spcPts val="1400"/>
              </a:spcBef>
              <a:spcAft>
                <a:spcPts val="0"/>
              </a:spcAft>
              <a:buNone/>
            </a:pPr>
            <a:endParaRPr sz="2400" dirty="0"/>
          </a:p>
          <a:p>
            <a:pPr marL="978408" lvl="0" indent="0" algn="l" rtl="0">
              <a:lnSpc>
                <a:spcPct val="100000"/>
              </a:lnSpc>
              <a:spcBef>
                <a:spcPts val="1400"/>
              </a:spcBef>
              <a:spcAft>
                <a:spcPts val="0"/>
              </a:spcAft>
              <a:buNone/>
            </a:pPr>
            <a:endParaRPr sz="2400" dirty="0"/>
          </a:p>
        </p:txBody>
      </p:sp>
      <p:pic>
        <p:nvPicPr>
          <p:cNvPr id="275" name="Google Shape;275;p29"/>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82" name="Google Shape;282;p30"/>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6:</a:t>
            </a:r>
            <a:endParaRPr sz="2400"/>
          </a:p>
          <a:p>
            <a:pPr marL="978408" lvl="2" indent="-284988" algn="l" rtl="0">
              <a:lnSpc>
                <a:spcPct val="100000"/>
              </a:lnSpc>
              <a:spcBef>
                <a:spcPts val="1400"/>
              </a:spcBef>
              <a:spcAft>
                <a:spcPts val="0"/>
              </a:spcAft>
              <a:buSzPts val="2400"/>
              <a:buChar char="›"/>
            </a:pPr>
            <a:r>
              <a:rPr lang="es-ES" sz="2400"/>
              <a:t>Hemos recibido una llamada del jefe de recursos humanos que nos dice que hay que bajar el sueldo a dos empleados. Parece ser que son los dos únicos que se llaman ‘Alexander’ de la empresa. Con el descontrol de estos días no tienen muy claro cuánto cobran (es una medida disciplinaria). Nos dicen que si cobran más de $5000 se lo bajemos un 10% y sino un 5%. Es una medida de urgencia así que se tiene que hacer en una sola instrucción y YA.</a:t>
            </a:r>
            <a:endParaRPr sz="2400"/>
          </a:p>
          <a:p>
            <a:pPr marL="0" lvl="0" indent="0" algn="l" rtl="0">
              <a:lnSpc>
                <a:spcPct val="100000"/>
              </a:lnSpc>
              <a:spcBef>
                <a:spcPts val="1400"/>
              </a:spcBef>
              <a:spcAft>
                <a:spcPts val="0"/>
              </a:spcAft>
              <a:buNone/>
            </a:pPr>
            <a:endParaRPr sz="2400"/>
          </a:p>
          <a:p>
            <a:pPr marL="978408" lvl="0" indent="0" algn="l" rtl="0">
              <a:lnSpc>
                <a:spcPct val="100000"/>
              </a:lnSpc>
              <a:spcBef>
                <a:spcPts val="1400"/>
              </a:spcBef>
              <a:spcAft>
                <a:spcPts val="0"/>
              </a:spcAft>
              <a:buNone/>
            </a:pPr>
            <a:endParaRPr sz="2400"/>
          </a:p>
        </p:txBody>
      </p:sp>
      <p:pic>
        <p:nvPicPr>
          <p:cNvPr id="283" name="Google Shape;283;p30"/>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4"/>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53" name="Google Shape;153;p14"/>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Esta historia se sitúa en un futuro cercano.</a:t>
            </a:r>
            <a:endParaRPr sz="2400" dirty="0"/>
          </a:p>
          <a:p>
            <a:pPr marL="246888" lvl="0" indent="-284988" algn="l" rtl="0">
              <a:lnSpc>
                <a:spcPct val="100000"/>
              </a:lnSpc>
              <a:spcBef>
                <a:spcPts val="1400"/>
              </a:spcBef>
              <a:spcAft>
                <a:spcPts val="0"/>
              </a:spcAft>
              <a:buSzPts val="2400"/>
              <a:buChar char="›"/>
            </a:pPr>
            <a:r>
              <a:rPr lang="es-ES" sz="2400" dirty="0"/>
              <a:t>Habéis terminado el ciclo de desarrollo multiplataforma y una empresa multinacional, impresionada porque habéis tenido como profesor de bases de datos a Nuria Celis os contrata a todos para su sede de Londres.</a:t>
            </a:r>
            <a:endParaRPr sz="2400" dirty="0"/>
          </a:p>
          <a:p>
            <a:pPr marL="246888" lvl="0" indent="-284988" algn="l" rtl="0">
              <a:lnSpc>
                <a:spcPct val="100000"/>
              </a:lnSpc>
              <a:spcBef>
                <a:spcPts val="1400"/>
              </a:spcBef>
              <a:spcAft>
                <a:spcPts val="0"/>
              </a:spcAft>
              <a:buSzPts val="2400"/>
              <a:buChar char="›"/>
            </a:pPr>
            <a:r>
              <a:rPr lang="es-ES" sz="2400" dirty="0"/>
              <a:t>Esta empresa se dedica a fabricación de hardware de última generación con un gran éxito en el área de robótica.</a:t>
            </a:r>
            <a:endParaRPr sz="2400" dirty="0"/>
          </a:p>
          <a:p>
            <a:pPr marL="246888" lvl="0" indent="-284988" algn="l" rtl="0">
              <a:lnSpc>
                <a:spcPct val="100000"/>
              </a:lnSpc>
              <a:spcBef>
                <a:spcPts val="1400"/>
              </a:spcBef>
              <a:spcAft>
                <a:spcPts val="0"/>
              </a:spcAft>
              <a:buSzPts val="2400"/>
              <a:buChar char="›"/>
            </a:pPr>
            <a:r>
              <a:rPr lang="es-ES" sz="2400" dirty="0"/>
              <a:t>En su sede principal de California se encuentran sus servidores a los que se conectan todas las demás sedes para trabajar. No quieren utilizar herramientas </a:t>
            </a:r>
            <a:r>
              <a:rPr lang="es-ES" sz="2400" dirty="0" err="1"/>
              <a:t>cloud</a:t>
            </a:r>
            <a:r>
              <a:rPr lang="es-ES" sz="2400" dirty="0"/>
              <a:t> de terceros para no comprometer su información.</a:t>
            </a:r>
            <a:endParaRPr sz="2400" dirty="0"/>
          </a:p>
          <a:p>
            <a:pPr marL="1709928" lvl="0" indent="0" algn="l" rtl="0">
              <a:lnSpc>
                <a:spcPct val="80000"/>
              </a:lnSpc>
              <a:spcBef>
                <a:spcPts val="1400"/>
              </a:spcBef>
              <a:spcAft>
                <a:spcPts val="0"/>
              </a:spcAft>
              <a:buNone/>
            </a:pPr>
            <a:endParaRPr sz="2400" dirty="0"/>
          </a:p>
          <a:p>
            <a:pPr marL="1709928" lvl="0" indent="0" algn="l" rtl="0">
              <a:lnSpc>
                <a:spcPct val="80000"/>
              </a:lnSpc>
              <a:spcBef>
                <a:spcPts val="1400"/>
              </a:spcBef>
              <a:spcAft>
                <a:spcPts val="0"/>
              </a:spcAft>
              <a:buNone/>
            </a:pPr>
            <a:endParaRPr sz="2400" dirty="0"/>
          </a:p>
        </p:txBody>
      </p:sp>
      <p:pic>
        <p:nvPicPr>
          <p:cNvPr id="154" name="Google Shape;154;p14"/>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90" name="Google Shape;290;p31"/>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6:</a:t>
            </a:r>
            <a:endParaRPr sz="2400" dirty="0"/>
          </a:p>
          <a:p>
            <a:pPr marL="978408" lvl="2" indent="-284988" algn="l" rtl="0">
              <a:lnSpc>
                <a:spcPct val="100000"/>
              </a:lnSpc>
              <a:spcBef>
                <a:spcPts val="1400"/>
              </a:spcBef>
              <a:spcAft>
                <a:spcPts val="0"/>
              </a:spcAft>
              <a:buSzPts val="2400"/>
              <a:buChar char="›"/>
            </a:pPr>
            <a:r>
              <a:rPr lang="es-ES" sz="2400" dirty="0"/>
              <a:t>Hemos recibido una llamada del jefe de recursos humanos que nos dice que hay que bajar el sueldo a dos empleados. Parece ser que son los dos únicos que se llaman ‘Alexander’ de la empresa. Con el descontrol de estos días no tienen muy claro cuánto cobran (es una medida disciplinaria). Nos dicen que si cobran más de $5000 se lo bajemos un 10% y sino un 5%. Es una medida de urgencia así que se tiene que hacer en una sola instrucción y YA.</a:t>
            </a:r>
            <a:endParaRPr sz="2400" dirty="0"/>
          </a:p>
          <a:p>
            <a:pPr marL="978408" lvl="2" indent="-284988" algn="l" rtl="0">
              <a:lnSpc>
                <a:spcPct val="100000"/>
              </a:lnSpc>
              <a:spcBef>
                <a:spcPts val="1400"/>
              </a:spcBef>
              <a:spcAft>
                <a:spcPts val="0"/>
              </a:spcAft>
              <a:buSzPts val="2400"/>
              <a:buChar char="›"/>
            </a:pPr>
            <a:r>
              <a:rPr lang="es-ES" sz="2400" dirty="0"/>
              <a:t>update </a:t>
            </a:r>
            <a:r>
              <a:rPr lang="es-ES" sz="2400" dirty="0" err="1"/>
              <a:t>employees</a:t>
            </a:r>
            <a:r>
              <a:rPr lang="es-ES" sz="2400" dirty="0"/>
              <a:t> set </a:t>
            </a:r>
            <a:r>
              <a:rPr lang="es-ES" sz="2400" dirty="0" err="1"/>
              <a:t>salary</a:t>
            </a:r>
            <a:r>
              <a:rPr lang="es-ES" sz="2400" dirty="0"/>
              <a:t>=</a:t>
            </a:r>
            <a:r>
              <a:rPr lang="es-ES" sz="2400" dirty="0" err="1"/>
              <a:t>if</a:t>
            </a:r>
            <a:r>
              <a:rPr lang="es-ES" sz="2400" dirty="0"/>
              <a:t>(</a:t>
            </a:r>
            <a:r>
              <a:rPr lang="es-ES" sz="2400" dirty="0" err="1"/>
              <a:t>salary</a:t>
            </a:r>
            <a:r>
              <a:rPr lang="es-ES" sz="2400" dirty="0"/>
              <a:t>&gt;5000,round(</a:t>
            </a:r>
            <a:r>
              <a:rPr lang="es-ES" sz="2400" dirty="0" err="1"/>
              <a:t>salary</a:t>
            </a:r>
            <a:r>
              <a:rPr lang="es-ES" sz="2400" dirty="0"/>
              <a:t>*0.9),round(</a:t>
            </a:r>
            <a:r>
              <a:rPr lang="es-ES" sz="2400" dirty="0" err="1"/>
              <a:t>salary</a:t>
            </a:r>
            <a:r>
              <a:rPr lang="es-ES" sz="2400" dirty="0"/>
              <a:t>*0.95)) </a:t>
            </a:r>
            <a:r>
              <a:rPr lang="es-ES" sz="2400" dirty="0" err="1"/>
              <a:t>where</a:t>
            </a:r>
            <a:r>
              <a:rPr lang="es-ES" sz="2400" dirty="0"/>
              <a:t> </a:t>
            </a:r>
            <a:r>
              <a:rPr lang="es-ES" sz="2400" dirty="0" err="1"/>
              <a:t>first_name</a:t>
            </a:r>
            <a:r>
              <a:rPr lang="es-ES" sz="2400" dirty="0"/>
              <a:t>='alexander';</a:t>
            </a:r>
            <a:endParaRPr sz="2400" dirty="0"/>
          </a:p>
          <a:p>
            <a:pPr marL="0" lvl="0" indent="0" algn="l" rtl="0">
              <a:lnSpc>
                <a:spcPct val="100000"/>
              </a:lnSpc>
              <a:spcBef>
                <a:spcPts val="1400"/>
              </a:spcBef>
              <a:spcAft>
                <a:spcPts val="0"/>
              </a:spcAft>
              <a:buNone/>
            </a:pPr>
            <a:endParaRPr sz="2400" dirty="0"/>
          </a:p>
          <a:p>
            <a:pPr marL="978408" lvl="0" indent="0" algn="l" rtl="0">
              <a:lnSpc>
                <a:spcPct val="100000"/>
              </a:lnSpc>
              <a:spcBef>
                <a:spcPts val="1400"/>
              </a:spcBef>
              <a:spcAft>
                <a:spcPts val="0"/>
              </a:spcAft>
              <a:buNone/>
            </a:pPr>
            <a:endParaRPr sz="2400" dirty="0"/>
          </a:p>
        </p:txBody>
      </p:sp>
      <p:pic>
        <p:nvPicPr>
          <p:cNvPr id="291" name="Google Shape;291;p31"/>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98" name="Google Shape;298;p32"/>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7:</a:t>
            </a:r>
            <a:endParaRPr sz="2400"/>
          </a:p>
          <a:p>
            <a:pPr marL="978408" lvl="2" indent="-284988" algn="l" rtl="0">
              <a:lnSpc>
                <a:spcPct val="100000"/>
              </a:lnSpc>
              <a:spcBef>
                <a:spcPts val="1400"/>
              </a:spcBef>
              <a:spcAft>
                <a:spcPts val="0"/>
              </a:spcAft>
              <a:buSzPts val="2400"/>
              <a:buChar char="›"/>
            </a:pPr>
            <a:r>
              <a:rPr lang="es-ES" sz="2400"/>
              <a:t>La directiva está harta de tanto fallo… Ha propuesto despedir aleatoriamente a un montón de empleados. Tenemos que borrar de la base de datos a todos los empleados que fueron contratados un lunes. (¡Qué excéntricos son los directivos!)</a:t>
            </a:r>
            <a:endParaRPr sz="2400"/>
          </a:p>
          <a:p>
            <a:pPr marL="0" lvl="0" indent="0" algn="l" rtl="0">
              <a:lnSpc>
                <a:spcPct val="100000"/>
              </a:lnSpc>
              <a:spcBef>
                <a:spcPts val="1400"/>
              </a:spcBef>
              <a:spcAft>
                <a:spcPts val="0"/>
              </a:spcAft>
              <a:buNone/>
            </a:pPr>
            <a:endParaRPr sz="2400"/>
          </a:p>
          <a:p>
            <a:pPr marL="978408" lvl="0" indent="0" algn="l" rtl="0">
              <a:lnSpc>
                <a:spcPct val="100000"/>
              </a:lnSpc>
              <a:spcBef>
                <a:spcPts val="1400"/>
              </a:spcBef>
              <a:spcAft>
                <a:spcPts val="0"/>
              </a:spcAft>
              <a:buNone/>
            </a:pPr>
            <a:endParaRPr sz="2400"/>
          </a:p>
        </p:txBody>
      </p:sp>
      <p:pic>
        <p:nvPicPr>
          <p:cNvPr id="299" name="Google Shape;299;p32"/>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dirty="0"/>
              <a:t>CYBERDYNE SYSTEMS</a:t>
            </a:r>
            <a:endParaRPr dirty="0"/>
          </a:p>
        </p:txBody>
      </p:sp>
      <p:sp>
        <p:nvSpPr>
          <p:cNvPr id="306" name="Google Shape;306;p33"/>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7:</a:t>
            </a:r>
            <a:endParaRPr sz="2400" dirty="0"/>
          </a:p>
          <a:p>
            <a:pPr marL="978408" lvl="2" indent="-284988" algn="l" rtl="0">
              <a:lnSpc>
                <a:spcPct val="100000"/>
              </a:lnSpc>
              <a:spcBef>
                <a:spcPts val="1400"/>
              </a:spcBef>
              <a:spcAft>
                <a:spcPts val="0"/>
              </a:spcAft>
              <a:buSzPts val="2400"/>
              <a:buChar char="›"/>
            </a:pPr>
            <a:r>
              <a:rPr lang="es-ES" sz="2400" dirty="0"/>
              <a:t>La directiva está harta de tanto fallo… Ha propuesto despedir aleatoriamente a un montón de empleados. Tenemos que borrar de la base de datos a todos los empleados que fueron contratados un lunes. (¡Qué excéntricos son los directivos!)</a:t>
            </a:r>
            <a:endParaRPr sz="2400" dirty="0"/>
          </a:p>
          <a:p>
            <a:pPr marL="978408" lvl="2" indent="-284988" algn="l" rtl="0">
              <a:lnSpc>
                <a:spcPct val="100000"/>
              </a:lnSpc>
              <a:spcBef>
                <a:spcPts val="1400"/>
              </a:spcBef>
              <a:spcAft>
                <a:spcPts val="0"/>
              </a:spcAft>
              <a:buSzPts val="2400"/>
              <a:buChar char="›"/>
            </a:pPr>
            <a:r>
              <a:rPr lang="es-ES" sz="2400" dirty="0" err="1"/>
              <a:t>delete</a:t>
            </a:r>
            <a:r>
              <a:rPr lang="es-ES" sz="2400" dirty="0"/>
              <a:t> </a:t>
            </a:r>
            <a:r>
              <a:rPr lang="es-ES" sz="2400" dirty="0" err="1"/>
              <a:t>from</a:t>
            </a:r>
            <a:r>
              <a:rPr lang="es-ES" sz="2400" dirty="0"/>
              <a:t> </a:t>
            </a:r>
            <a:r>
              <a:rPr lang="es-ES" sz="2400" dirty="0" err="1"/>
              <a:t>employees</a:t>
            </a:r>
            <a:r>
              <a:rPr lang="es-ES" sz="2400" dirty="0"/>
              <a:t> </a:t>
            </a:r>
            <a:r>
              <a:rPr lang="es-ES" sz="2400" dirty="0" err="1"/>
              <a:t>where</a:t>
            </a:r>
            <a:r>
              <a:rPr lang="es-ES" sz="2400" dirty="0"/>
              <a:t> </a:t>
            </a:r>
            <a:r>
              <a:rPr lang="es-ES" sz="2400" dirty="0" err="1"/>
              <a:t>dayofweek</a:t>
            </a:r>
            <a:r>
              <a:rPr lang="es-ES" sz="2400" dirty="0"/>
              <a:t>(</a:t>
            </a:r>
            <a:r>
              <a:rPr lang="es-ES" sz="2400" dirty="0" err="1"/>
              <a:t>hire_date</a:t>
            </a:r>
            <a:r>
              <a:rPr lang="es-ES" sz="2400" dirty="0"/>
              <a:t>)=2;</a:t>
            </a:r>
            <a:endParaRPr sz="2400" dirty="0"/>
          </a:p>
          <a:p>
            <a:pPr marL="0" lvl="0" indent="0" algn="l" rtl="0">
              <a:lnSpc>
                <a:spcPct val="100000"/>
              </a:lnSpc>
              <a:spcBef>
                <a:spcPts val="1400"/>
              </a:spcBef>
              <a:spcAft>
                <a:spcPts val="0"/>
              </a:spcAft>
              <a:buNone/>
            </a:pPr>
            <a:endParaRPr sz="2400" dirty="0"/>
          </a:p>
          <a:p>
            <a:pPr marL="978408" lvl="0" indent="0" algn="l" rtl="0">
              <a:lnSpc>
                <a:spcPct val="100000"/>
              </a:lnSpc>
              <a:spcBef>
                <a:spcPts val="1400"/>
              </a:spcBef>
              <a:spcAft>
                <a:spcPts val="0"/>
              </a:spcAft>
              <a:buNone/>
            </a:pPr>
            <a:endParaRPr sz="2400" dirty="0"/>
          </a:p>
        </p:txBody>
      </p:sp>
      <p:pic>
        <p:nvPicPr>
          <p:cNvPr id="307" name="Google Shape;307;p33"/>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A3F1E-0121-4FE7-8A39-5130D9C2F5B2}"/>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B5F97983-374C-489A-B6A4-C0F8BF99F453}"/>
              </a:ext>
            </a:extLst>
          </p:cNvPr>
          <p:cNvSpPr>
            <a:spLocks noGrp="1"/>
          </p:cNvSpPr>
          <p:nvPr>
            <p:ph type="body" idx="1"/>
          </p:nvPr>
        </p:nvSpPr>
        <p:spPr/>
        <p:txBody>
          <a:bodyPr/>
          <a:lstStyle/>
          <a:p>
            <a:pPr marL="246888" lvl="0" indent="-284988" algn="l" rtl="0">
              <a:lnSpc>
                <a:spcPct val="100000"/>
              </a:lnSpc>
              <a:spcBef>
                <a:spcPts val="1400"/>
              </a:spcBef>
              <a:spcAft>
                <a:spcPts val="0"/>
              </a:spcAft>
              <a:buSzPts val="2400"/>
              <a:buChar char="›"/>
            </a:pPr>
            <a:r>
              <a:rPr lang="es-ES" sz="2400" dirty="0"/>
              <a:t>Petición 8:</a:t>
            </a:r>
          </a:p>
          <a:p>
            <a:pPr marL="978408" lvl="2" indent="-284988" algn="l" rtl="0">
              <a:lnSpc>
                <a:spcPct val="100000"/>
              </a:lnSpc>
              <a:spcBef>
                <a:spcPts val="1400"/>
              </a:spcBef>
              <a:spcAft>
                <a:spcPts val="0"/>
              </a:spcAft>
              <a:buSzPts val="2400"/>
              <a:buChar char="›"/>
            </a:pPr>
            <a:r>
              <a:rPr lang="es-ES" sz="2400" dirty="0"/>
              <a:t>La dirección necesita conocer cuanta gente trabaja en cada ciudad, pero como es para realizar un proyecto colaborativo solo necesitan conocer aquellas ciudades donde trabajan más de 5 empleados.</a:t>
            </a:r>
          </a:p>
        </p:txBody>
      </p:sp>
    </p:spTree>
    <p:extLst>
      <p:ext uri="{BB962C8B-B14F-4D97-AF65-F5344CB8AC3E}">
        <p14:creationId xmlns:p14="http://schemas.microsoft.com/office/powerpoint/2010/main" val="108219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A3F1E-0121-4FE7-8A39-5130D9C2F5B2}"/>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B5F97983-374C-489A-B6A4-C0F8BF99F453}"/>
              </a:ext>
            </a:extLst>
          </p:cNvPr>
          <p:cNvSpPr>
            <a:spLocks noGrp="1"/>
          </p:cNvSpPr>
          <p:nvPr>
            <p:ph type="body" idx="1"/>
          </p:nvPr>
        </p:nvSpPr>
        <p:spPr/>
        <p:txBody>
          <a:bodyPr/>
          <a:lstStyle/>
          <a:p>
            <a:pPr marL="246888" lvl="0" indent="-284988" algn="l" rtl="0">
              <a:lnSpc>
                <a:spcPct val="100000"/>
              </a:lnSpc>
              <a:spcBef>
                <a:spcPts val="1400"/>
              </a:spcBef>
              <a:spcAft>
                <a:spcPts val="0"/>
              </a:spcAft>
              <a:buSzPts val="2400"/>
              <a:buChar char="›"/>
            </a:pPr>
            <a:r>
              <a:rPr lang="es-ES" sz="2400" dirty="0"/>
              <a:t>Petición 8:</a:t>
            </a:r>
          </a:p>
          <a:p>
            <a:pPr marL="978408" lvl="2" indent="-284988" algn="l" rtl="0">
              <a:lnSpc>
                <a:spcPct val="100000"/>
              </a:lnSpc>
              <a:spcBef>
                <a:spcPts val="1400"/>
              </a:spcBef>
              <a:spcAft>
                <a:spcPts val="0"/>
              </a:spcAft>
              <a:buSzPts val="2400"/>
              <a:buChar char="›"/>
            </a:pPr>
            <a:r>
              <a:rPr lang="es-ES" sz="2400" dirty="0"/>
              <a:t>La dirección necesita conocer cuanta gente trabaja en cada ciudad, pero como es para realizar un proyecto colaborativo solo necesitan conocer aquellas ciudades donde trabajan más de 5 empleados.</a:t>
            </a:r>
          </a:p>
          <a:p>
            <a:pPr marL="978408" lvl="2" indent="-284988" algn="l" rtl="0">
              <a:lnSpc>
                <a:spcPct val="100000"/>
              </a:lnSpc>
              <a:spcBef>
                <a:spcPts val="1400"/>
              </a:spcBef>
              <a:spcAft>
                <a:spcPts val="0"/>
              </a:spcAft>
              <a:buSzPts val="2400"/>
              <a:buChar char="›"/>
            </a:pPr>
            <a:r>
              <a:rPr lang="en-US" sz="2400" dirty="0"/>
              <a:t>select </a:t>
            </a:r>
            <a:r>
              <a:rPr lang="en-US" sz="2400" dirty="0" err="1"/>
              <a:t>locations.city</a:t>
            </a:r>
            <a:r>
              <a:rPr lang="en-US" sz="2400" dirty="0"/>
              <a:t>, count(*) from employees inner join departments using (</a:t>
            </a:r>
            <a:r>
              <a:rPr lang="en-US" sz="2400" dirty="0" err="1"/>
              <a:t>department_id</a:t>
            </a:r>
            <a:r>
              <a:rPr lang="en-US" sz="2400" dirty="0"/>
              <a:t>) inner join locations using(</a:t>
            </a:r>
            <a:r>
              <a:rPr lang="en-US" sz="2400" dirty="0" err="1"/>
              <a:t>location_id</a:t>
            </a:r>
            <a:r>
              <a:rPr lang="en-US" sz="2400" dirty="0"/>
              <a:t>) group by </a:t>
            </a:r>
            <a:r>
              <a:rPr lang="en-US" sz="2400" dirty="0" err="1"/>
              <a:t>cityhaving</a:t>
            </a:r>
            <a:r>
              <a:rPr lang="en-US" sz="2400" dirty="0"/>
              <a:t> count(*)&gt;5;</a:t>
            </a:r>
            <a:endParaRPr lang="es-ES" sz="2400" dirty="0"/>
          </a:p>
        </p:txBody>
      </p:sp>
    </p:spTree>
    <p:extLst>
      <p:ext uri="{BB962C8B-B14F-4D97-AF65-F5344CB8AC3E}">
        <p14:creationId xmlns:p14="http://schemas.microsoft.com/office/powerpoint/2010/main" val="422088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A3F1E-0121-4FE7-8A39-5130D9C2F5B2}"/>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B5F97983-374C-489A-B6A4-C0F8BF99F453}"/>
              </a:ext>
            </a:extLst>
          </p:cNvPr>
          <p:cNvSpPr>
            <a:spLocks noGrp="1"/>
          </p:cNvSpPr>
          <p:nvPr>
            <p:ph type="body" idx="1"/>
          </p:nvPr>
        </p:nvSpPr>
        <p:spPr/>
        <p:txBody>
          <a:bodyPr/>
          <a:lstStyle/>
          <a:p>
            <a:pPr marL="246888" lvl="0" indent="-284988" algn="l" rtl="0">
              <a:lnSpc>
                <a:spcPct val="100000"/>
              </a:lnSpc>
              <a:spcBef>
                <a:spcPts val="1400"/>
              </a:spcBef>
              <a:spcAft>
                <a:spcPts val="0"/>
              </a:spcAft>
              <a:buSzPts val="2400"/>
              <a:buChar char="›"/>
            </a:pPr>
            <a:r>
              <a:rPr lang="es-ES" sz="2400" dirty="0"/>
              <a:t>Petición 9:</a:t>
            </a:r>
          </a:p>
          <a:p>
            <a:pPr marL="978408" lvl="2" indent="-284988" algn="l" rtl="0">
              <a:lnSpc>
                <a:spcPct val="100000"/>
              </a:lnSpc>
              <a:spcBef>
                <a:spcPts val="1400"/>
              </a:spcBef>
              <a:spcAft>
                <a:spcPts val="0"/>
              </a:spcAft>
              <a:buSzPts val="2400"/>
              <a:buChar char="›"/>
            </a:pPr>
            <a:r>
              <a:rPr lang="es-ES" sz="2400" dirty="0"/>
              <a:t>El grupo elegido para un proyecto serán los empleados que trabajan en Seattle. Como esta información será continuamente consultada, se decide crear una vista en la base de datos con esta información.</a:t>
            </a:r>
          </a:p>
        </p:txBody>
      </p:sp>
    </p:spTree>
    <p:extLst>
      <p:ext uri="{BB962C8B-B14F-4D97-AF65-F5344CB8AC3E}">
        <p14:creationId xmlns:p14="http://schemas.microsoft.com/office/powerpoint/2010/main" val="33765566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A3F1E-0121-4FE7-8A39-5130D9C2F5B2}"/>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B5F97983-374C-489A-B6A4-C0F8BF99F453}"/>
              </a:ext>
            </a:extLst>
          </p:cNvPr>
          <p:cNvSpPr>
            <a:spLocks noGrp="1"/>
          </p:cNvSpPr>
          <p:nvPr>
            <p:ph type="body" idx="1"/>
          </p:nvPr>
        </p:nvSpPr>
        <p:spPr/>
        <p:txBody>
          <a:bodyPr/>
          <a:lstStyle/>
          <a:p>
            <a:pPr marL="246888" lvl="0" indent="-284988" algn="l" rtl="0">
              <a:lnSpc>
                <a:spcPct val="100000"/>
              </a:lnSpc>
              <a:spcBef>
                <a:spcPts val="1400"/>
              </a:spcBef>
              <a:spcAft>
                <a:spcPts val="0"/>
              </a:spcAft>
              <a:buSzPts val="2400"/>
              <a:buChar char="›"/>
            </a:pPr>
            <a:r>
              <a:rPr lang="es-ES" sz="2400" dirty="0"/>
              <a:t>Petición 9:</a:t>
            </a:r>
          </a:p>
          <a:p>
            <a:pPr marL="978408" lvl="2" indent="-284988" algn="l" rtl="0">
              <a:lnSpc>
                <a:spcPct val="100000"/>
              </a:lnSpc>
              <a:spcBef>
                <a:spcPts val="1400"/>
              </a:spcBef>
              <a:spcAft>
                <a:spcPts val="0"/>
              </a:spcAft>
              <a:buSzPts val="2400"/>
              <a:buChar char="›"/>
            </a:pPr>
            <a:r>
              <a:rPr lang="es-ES" sz="2400" dirty="0"/>
              <a:t>El grupo elegido para un proyecto serán los empleados que trabajan en Seattle. Como esta información será continuamente consultada, se decide crear una vista en la base de datos con esta información.</a:t>
            </a:r>
          </a:p>
          <a:p>
            <a:pPr marL="978408" lvl="2" indent="-284988" algn="l" rtl="0">
              <a:lnSpc>
                <a:spcPct val="100000"/>
              </a:lnSpc>
              <a:spcBef>
                <a:spcPts val="1400"/>
              </a:spcBef>
              <a:spcAft>
                <a:spcPts val="0"/>
              </a:spcAft>
              <a:buSzPts val="2400"/>
              <a:buChar char="›"/>
            </a:pPr>
            <a:r>
              <a:rPr lang="en-US" sz="2400" dirty="0"/>
              <a:t>select locations.city,employees.* from </a:t>
            </a:r>
            <a:r>
              <a:rPr lang="en-US" sz="2400" dirty="0" err="1"/>
              <a:t>employeesinner</a:t>
            </a:r>
            <a:r>
              <a:rPr lang="en-US" sz="2400" dirty="0"/>
              <a:t> join departments using (</a:t>
            </a:r>
            <a:r>
              <a:rPr lang="en-US" sz="2400" dirty="0" err="1"/>
              <a:t>department_id</a:t>
            </a:r>
            <a:r>
              <a:rPr lang="en-US" sz="2400" dirty="0"/>
              <a:t>)inner join locations using(</a:t>
            </a:r>
            <a:r>
              <a:rPr lang="en-US" sz="2400" dirty="0" err="1"/>
              <a:t>location_id</a:t>
            </a:r>
            <a:r>
              <a:rPr lang="en-US" sz="2400" dirty="0"/>
              <a:t>) where city ='Seattle';</a:t>
            </a:r>
            <a:endParaRPr lang="es-ES" sz="2400" dirty="0"/>
          </a:p>
        </p:txBody>
      </p:sp>
    </p:spTree>
    <p:extLst>
      <p:ext uri="{BB962C8B-B14F-4D97-AF65-F5344CB8AC3E}">
        <p14:creationId xmlns:p14="http://schemas.microsoft.com/office/powerpoint/2010/main" val="746261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5"/>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 (RED)</a:t>
            </a:r>
            <a:endParaRPr/>
          </a:p>
        </p:txBody>
      </p:sp>
      <p:sp>
        <p:nvSpPr>
          <p:cNvPr id="161" name="Google Shape;161;p15"/>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400"/>
              </a:spcBef>
              <a:spcAft>
                <a:spcPts val="0"/>
              </a:spcAft>
              <a:buNone/>
            </a:pPr>
            <a:endParaRPr sz="2400"/>
          </a:p>
        </p:txBody>
      </p:sp>
      <p:pic>
        <p:nvPicPr>
          <p:cNvPr id="162" name="Google Shape;162;p15"/>
          <p:cNvPicPr preferRelativeResize="0"/>
          <p:nvPr/>
        </p:nvPicPr>
        <p:blipFill>
          <a:blip r:embed="rId3">
            <a:alphaModFix/>
          </a:blip>
          <a:stretch>
            <a:fillRect/>
          </a:stretch>
        </p:blipFill>
        <p:spPr>
          <a:xfrm>
            <a:off x="0" y="605175"/>
            <a:ext cx="1240949" cy="803879"/>
          </a:xfrm>
          <a:prstGeom prst="rect">
            <a:avLst/>
          </a:prstGeom>
          <a:noFill/>
          <a:ln>
            <a:noFill/>
          </a:ln>
        </p:spPr>
      </p:pic>
      <p:pic>
        <p:nvPicPr>
          <p:cNvPr id="163" name="Google Shape;163;p15"/>
          <p:cNvPicPr preferRelativeResize="0"/>
          <p:nvPr/>
        </p:nvPicPr>
        <p:blipFill>
          <a:blip r:embed="rId4">
            <a:alphaModFix/>
          </a:blip>
          <a:stretch>
            <a:fillRect/>
          </a:stretch>
        </p:blipFill>
        <p:spPr>
          <a:xfrm>
            <a:off x="2069500" y="1409054"/>
            <a:ext cx="8458325" cy="4955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70" name="Google Shape;170;p16"/>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Así que en la sede de California tienen sus servidores, entre ellos, los de bases de datos y los de todas las herramientas de software de gestión que utilizan.</a:t>
            </a:r>
            <a:endParaRPr sz="2400"/>
          </a:p>
          <a:p>
            <a:pPr marL="246888" lvl="0" indent="-284988" algn="l" rtl="0">
              <a:lnSpc>
                <a:spcPct val="100000"/>
              </a:lnSpc>
              <a:spcBef>
                <a:spcPts val="1400"/>
              </a:spcBef>
              <a:spcAft>
                <a:spcPts val="0"/>
              </a:spcAft>
              <a:buSzPts val="2400"/>
              <a:buChar char="›"/>
            </a:pPr>
            <a:r>
              <a:rPr lang="es-ES" sz="2400"/>
              <a:t>En concreto usan una herramienta de gestión de recursos humanos que sirve de interfaz contra una base de datos mysql que guarda toda esta información.</a:t>
            </a:r>
            <a:endParaRPr sz="2400"/>
          </a:p>
          <a:p>
            <a:pPr marL="246888" lvl="0" indent="-284988" algn="l" rtl="0">
              <a:lnSpc>
                <a:spcPct val="100000"/>
              </a:lnSpc>
              <a:spcBef>
                <a:spcPts val="1400"/>
              </a:spcBef>
              <a:spcAft>
                <a:spcPts val="0"/>
              </a:spcAft>
              <a:buSzPts val="2400"/>
              <a:buChar char="›"/>
            </a:pPr>
            <a:r>
              <a:rPr lang="es-ES" sz="2400"/>
              <a:t>La herramienta se llama HRman y está muy bien diseñada. Sus usuarios, trabajadores de recursos humanos de todas las sedes están muy contentos. Solo tienen que activar la VPN y la herramienta les ofrece un interfaz muy sencillo para hacer sus operaciones (dar de alta un trabajador nuevo, cambiar los salarios, etc.).</a:t>
            </a:r>
            <a:endParaRPr sz="2400"/>
          </a:p>
          <a:p>
            <a:pPr marL="246888" lvl="0" indent="-284988" algn="l" rtl="0">
              <a:lnSpc>
                <a:spcPct val="100000"/>
              </a:lnSpc>
              <a:spcBef>
                <a:spcPts val="1400"/>
              </a:spcBef>
              <a:spcAft>
                <a:spcPts val="0"/>
              </a:spcAft>
              <a:buSzPts val="2400"/>
              <a:buChar char="›"/>
            </a:pPr>
            <a:r>
              <a:rPr lang="es-ES" sz="2400"/>
              <a:t>HRman ha sido desarrollado por el departamento de software de la propia Cyber</a:t>
            </a:r>
            <a:endParaRPr sz="2400"/>
          </a:p>
          <a:p>
            <a:pPr marL="1709928" lvl="0" indent="0" algn="l" rtl="0">
              <a:lnSpc>
                <a:spcPct val="80000"/>
              </a:lnSpc>
              <a:spcBef>
                <a:spcPts val="1400"/>
              </a:spcBef>
              <a:spcAft>
                <a:spcPts val="0"/>
              </a:spcAft>
              <a:buNone/>
            </a:pPr>
            <a:endParaRPr sz="2400"/>
          </a:p>
          <a:p>
            <a:pPr marL="1709928" lvl="0" indent="0" algn="l" rtl="0">
              <a:lnSpc>
                <a:spcPct val="80000"/>
              </a:lnSpc>
              <a:spcBef>
                <a:spcPts val="1400"/>
              </a:spcBef>
              <a:spcAft>
                <a:spcPts val="0"/>
              </a:spcAft>
              <a:buNone/>
            </a:pPr>
            <a:endParaRPr sz="2400"/>
          </a:p>
        </p:txBody>
      </p:sp>
      <p:pic>
        <p:nvPicPr>
          <p:cNvPr id="171" name="Google Shape;171;p16"/>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7"/>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78" name="Google Shape;178;p17"/>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HRman ha sido desarrollado por el departamento de software de la propia Cyberdyne Systems.</a:t>
            </a:r>
            <a:endParaRPr sz="2400"/>
          </a:p>
          <a:p>
            <a:pPr marL="246888" lvl="0" indent="-284988" algn="l" rtl="0">
              <a:lnSpc>
                <a:spcPct val="100000"/>
              </a:lnSpc>
              <a:spcBef>
                <a:spcPts val="1400"/>
              </a:spcBef>
              <a:spcAft>
                <a:spcPts val="0"/>
              </a:spcAft>
              <a:buSzPts val="2400"/>
              <a:buChar char="›"/>
            </a:pPr>
            <a:r>
              <a:rPr lang="es-ES" sz="2400"/>
              <a:t>Todo funciona genial pero un buen día… deja de funcionar. Debido a un ataque de unos hackers rusos que tienen la intención de desestabilizar la economía mundial para enriquecerse en bolsa, la aplicación deja de funcionar.</a:t>
            </a:r>
            <a:endParaRPr sz="2400"/>
          </a:p>
          <a:p>
            <a:pPr marL="246888" lvl="0" indent="-284988" algn="l" rtl="0">
              <a:lnSpc>
                <a:spcPct val="100000"/>
              </a:lnSpc>
              <a:spcBef>
                <a:spcPts val="1400"/>
              </a:spcBef>
              <a:spcAft>
                <a:spcPts val="0"/>
              </a:spcAft>
              <a:buSzPts val="2400"/>
              <a:buChar char="›"/>
            </a:pPr>
            <a:r>
              <a:rPr lang="es-ES" sz="2400"/>
              <a:t>El equipo de soporte software de Cyberdyne no es capaz de solucionar el problema. La VPN sigue funcionando pero el servidor que permite el acceso a los trabajadores de recursos humanos de todas las sedes está más parado que un avión de mármol.</a:t>
            </a:r>
            <a:endParaRPr sz="2400"/>
          </a:p>
          <a:p>
            <a:pPr marL="246888" lvl="0" indent="-284988" algn="l" rtl="0">
              <a:lnSpc>
                <a:spcPct val="100000"/>
              </a:lnSpc>
              <a:spcBef>
                <a:spcPts val="1400"/>
              </a:spcBef>
              <a:spcAft>
                <a:spcPts val="0"/>
              </a:spcAft>
              <a:buSzPts val="2400"/>
              <a:buChar char="›"/>
            </a:pPr>
            <a:r>
              <a:rPr lang="es-ES" sz="2400"/>
              <a:t>Dada vuestra fama utilizando mysql, la dirección de Cyberdyne decide poner en marcha una solución de urgencia para que no se pare el trabajo de recursos humanos de todas las sedes.</a:t>
            </a:r>
            <a:endParaRPr sz="2400"/>
          </a:p>
          <a:p>
            <a:pPr marL="1709928" lvl="0" indent="0" algn="l" rtl="0">
              <a:lnSpc>
                <a:spcPct val="80000"/>
              </a:lnSpc>
              <a:spcBef>
                <a:spcPts val="1400"/>
              </a:spcBef>
              <a:spcAft>
                <a:spcPts val="0"/>
              </a:spcAft>
              <a:buNone/>
            </a:pPr>
            <a:endParaRPr sz="2400"/>
          </a:p>
          <a:p>
            <a:pPr marL="1709928" lvl="0" indent="0" algn="l" rtl="0">
              <a:lnSpc>
                <a:spcPct val="80000"/>
              </a:lnSpc>
              <a:spcBef>
                <a:spcPts val="1400"/>
              </a:spcBef>
              <a:spcAft>
                <a:spcPts val="0"/>
              </a:spcAft>
              <a:buNone/>
            </a:pPr>
            <a:endParaRPr sz="2400"/>
          </a:p>
        </p:txBody>
      </p:sp>
      <p:pic>
        <p:nvPicPr>
          <p:cNvPr id="179" name="Google Shape;179;p17"/>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86" name="Google Shape;186;p18"/>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El plan de contingencia hasta que el servidor de HRman vuelva a funcionar consiste en que VOSOTROS manejéis manualmente la base de datos.</a:t>
            </a:r>
            <a:endParaRPr sz="2400"/>
          </a:p>
          <a:p>
            <a:pPr marL="246888" lvl="0" indent="-284988" algn="l" rtl="0">
              <a:lnSpc>
                <a:spcPct val="100000"/>
              </a:lnSpc>
              <a:spcBef>
                <a:spcPts val="1400"/>
              </a:spcBef>
              <a:spcAft>
                <a:spcPts val="0"/>
              </a:spcAft>
              <a:buSzPts val="2400"/>
              <a:buChar char="›"/>
            </a:pPr>
            <a:r>
              <a:rPr lang="es-ES" sz="2400"/>
              <a:t>Estaréis conectados permanentemente por VPN con el servidor de bases de datos. </a:t>
            </a:r>
            <a:endParaRPr sz="2400"/>
          </a:p>
          <a:p>
            <a:pPr marL="246888" lvl="0" indent="-284988" algn="l" rtl="0">
              <a:lnSpc>
                <a:spcPct val="100000"/>
              </a:lnSpc>
              <a:spcBef>
                <a:spcPts val="1400"/>
              </a:spcBef>
              <a:spcAft>
                <a:spcPts val="0"/>
              </a:spcAft>
              <a:buSzPts val="2400"/>
              <a:buChar char="›"/>
            </a:pPr>
            <a:r>
              <a:rPr lang="es-ES" sz="2400"/>
              <a:t>Tendréis un esquema de la base de datos que os ha proporcionado la gente de desarrollo de Cyberdyne.</a:t>
            </a:r>
            <a:endParaRPr sz="2400"/>
          </a:p>
          <a:p>
            <a:pPr marL="246888" lvl="0" indent="-284988" algn="l" rtl="0">
              <a:lnSpc>
                <a:spcPct val="100000"/>
              </a:lnSpc>
              <a:spcBef>
                <a:spcPts val="1400"/>
              </a:spcBef>
              <a:spcAft>
                <a:spcPts val="0"/>
              </a:spcAft>
              <a:buSzPts val="2400"/>
              <a:buChar char="›"/>
            </a:pPr>
            <a:r>
              <a:rPr lang="es-ES" sz="2400"/>
              <a:t>Vais a recibir por escrito y en perfecto castellano las órdenes que quieren realizar los trabajadores de recursos humanos de todo el mundo.</a:t>
            </a:r>
            <a:endParaRPr sz="2400"/>
          </a:p>
          <a:p>
            <a:pPr marL="246888" lvl="0" indent="-284988" algn="l" rtl="0">
              <a:lnSpc>
                <a:spcPct val="100000"/>
              </a:lnSpc>
              <a:spcBef>
                <a:spcPts val="1400"/>
              </a:spcBef>
              <a:spcAft>
                <a:spcPts val="0"/>
              </a:spcAft>
              <a:buSzPts val="2400"/>
              <a:buChar char="›"/>
            </a:pPr>
            <a:r>
              <a:rPr lang="es-ES" sz="2400"/>
              <a:t>Cuando obtengáis las queries, éstas serán validadas y ejecutadas en el servidor.</a:t>
            </a:r>
            <a:endParaRPr sz="2400"/>
          </a:p>
          <a:p>
            <a:pPr marL="1709928" lvl="0" indent="0" algn="l" rtl="0">
              <a:lnSpc>
                <a:spcPct val="80000"/>
              </a:lnSpc>
              <a:spcBef>
                <a:spcPts val="1400"/>
              </a:spcBef>
              <a:spcAft>
                <a:spcPts val="0"/>
              </a:spcAft>
              <a:buNone/>
            </a:pPr>
            <a:endParaRPr sz="2400"/>
          </a:p>
          <a:p>
            <a:pPr marL="1709928" lvl="0" indent="0" algn="l" rtl="0">
              <a:lnSpc>
                <a:spcPct val="80000"/>
              </a:lnSpc>
              <a:spcBef>
                <a:spcPts val="1400"/>
              </a:spcBef>
              <a:spcAft>
                <a:spcPts val="0"/>
              </a:spcAft>
              <a:buNone/>
            </a:pPr>
            <a:endParaRPr sz="2400"/>
          </a:p>
        </p:txBody>
      </p:sp>
      <p:pic>
        <p:nvPicPr>
          <p:cNvPr id="187" name="Google Shape;187;p18"/>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94" name="Google Shape;194;p19"/>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72288" algn="l" rtl="0">
              <a:lnSpc>
                <a:spcPct val="100000"/>
              </a:lnSpc>
              <a:spcBef>
                <a:spcPts val="1400"/>
              </a:spcBef>
              <a:spcAft>
                <a:spcPts val="0"/>
              </a:spcAft>
              <a:buSzPts val="2200"/>
              <a:buChar char="›"/>
            </a:pPr>
            <a:r>
              <a:rPr lang="es-ES" sz="2200"/>
              <a:t>Para que podáis hacer pruebas antes de sacar las queries Cyberdyne os ha suministrado una copia completa de la base de datos llamada human_resources.sql.</a:t>
            </a:r>
            <a:endParaRPr sz="2200"/>
          </a:p>
          <a:p>
            <a:pPr marL="246888" lvl="0" indent="-272288" algn="l" rtl="0">
              <a:lnSpc>
                <a:spcPct val="100000"/>
              </a:lnSpc>
              <a:spcBef>
                <a:spcPts val="1400"/>
              </a:spcBef>
              <a:spcAft>
                <a:spcPts val="0"/>
              </a:spcAft>
              <a:buSzPts val="2200"/>
              <a:buChar char="›"/>
            </a:pPr>
            <a:r>
              <a:rPr lang="es-ES" sz="2200"/>
              <a:t>Tranquilos, esta copia no es la oficial. Sólo hay una oficial que está en California y es a la que tenéis acceso vía VPN.</a:t>
            </a:r>
            <a:endParaRPr sz="2200"/>
          </a:p>
          <a:p>
            <a:pPr marL="246888" lvl="0" indent="-272288" algn="l" rtl="0">
              <a:lnSpc>
                <a:spcPct val="100000"/>
              </a:lnSpc>
              <a:spcBef>
                <a:spcPts val="1400"/>
              </a:spcBef>
              <a:spcAft>
                <a:spcPts val="0"/>
              </a:spcAft>
              <a:buSzPts val="2200"/>
              <a:buChar char="›"/>
            </a:pPr>
            <a:r>
              <a:rPr lang="es-ES" sz="2200"/>
              <a:t>A continuación recibiréis instrucciones de los trabajadores de recursos humanos que tendréis que transformar en queries. </a:t>
            </a:r>
            <a:endParaRPr sz="2200"/>
          </a:p>
          <a:p>
            <a:pPr marL="246888" lvl="0" indent="-272288" algn="l" rtl="0">
              <a:lnSpc>
                <a:spcPct val="100000"/>
              </a:lnSpc>
              <a:spcBef>
                <a:spcPts val="1400"/>
              </a:spcBef>
              <a:spcAft>
                <a:spcPts val="0"/>
              </a:spcAft>
              <a:buSzPts val="2200"/>
              <a:buChar char="›"/>
            </a:pPr>
            <a:r>
              <a:rPr lang="es-ES" sz="2200"/>
              <a:t>Parece que por el problema hay mucha gente lanzando queries a la base de datos así que, para evitar la sobrecarga del servidor todas las operaciones se tiene que realizar en una sola query.</a:t>
            </a:r>
            <a:endParaRPr sz="2200"/>
          </a:p>
          <a:p>
            <a:pPr marL="246888" lvl="0" indent="-272288" algn="l" rtl="0">
              <a:lnSpc>
                <a:spcPct val="100000"/>
              </a:lnSpc>
              <a:spcBef>
                <a:spcPts val="1400"/>
              </a:spcBef>
              <a:spcAft>
                <a:spcPts val="0"/>
              </a:spcAft>
              <a:buSzPts val="2200"/>
              <a:buChar char="›"/>
            </a:pPr>
            <a:r>
              <a:rPr lang="es-ES" sz="2200"/>
              <a:t>El trabajador que consiga antes las queries, recibirá la enhorabuena personal por parte del jefe de investigación y desarrollo Miles Dyson.</a:t>
            </a:r>
            <a:endParaRPr sz="2200"/>
          </a:p>
          <a:p>
            <a:pPr marL="246888" lvl="0" indent="-272288" algn="l" rtl="0">
              <a:lnSpc>
                <a:spcPct val="100000"/>
              </a:lnSpc>
              <a:spcBef>
                <a:spcPts val="1400"/>
              </a:spcBef>
              <a:spcAft>
                <a:spcPts val="0"/>
              </a:spcAft>
              <a:buSzPts val="2200"/>
              <a:buChar char="›"/>
            </a:pPr>
            <a:r>
              <a:rPr lang="es-ES" sz="2200"/>
              <a:t>Estad atentos que empiezan a llegar!!</a:t>
            </a:r>
            <a:endParaRPr sz="2200"/>
          </a:p>
          <a:p>
            <a:pPr marL="1709928" lvl="0" indent="0" algn="l" rtl="0">
              <a:lnSpc>
                <a:spcPct val="80000"/>
              </a:lnSpc>
              <a:spcBef>
                <a:spcPts val="1400"/>
              </a:spcBef>
              <a:spcAft>
                <a:spcPts val="0"/>
              </a:spcAft>
              <a:buNone/>
            </a:pPr>
            <a:endParaRPr sz="2200"/>
          </a:p>
          <a:p>
            <a:pPr marL="1709928" lvl="0" indent="0" algn="l" rtl="0">
              <a:lnSpc>
                <a:spcPct val="80000"/>
              </a:lnSpc>
              <a:spcBef>
                <a:spcPts val="1400"/>
              </a:spcBef>
              <a:spcAft>
                <a:spcPts val="0"/>
              </a:spcAft>
              <a:buNone/>
            </a:pPr>
            <a:endParaRPr sz="2200"/>
          </a:p>
        </p:txBody>
      </p:sp>
      <p:pic>
        <p:nvPicPr>
          <p:cNvPr id="195" name="Google Shape;195;p19"/>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57687-7878-4894-A7D1-003AF7BE6736}"/>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D346CDE0-9B4C-4B13-A16E-7DBF76C94E96}"/>
              </a:ext>
            </a:extLst>
          </p:cNvPr>
          <p:cNvSpPr>
            <a:spLocks noGrp="1"/>
          </p:cNvSpPr>
          <p:nvPr>
            <p:ph type="body" idx="1"/>
          </p:nvPr>
        </p:nvSpPr>
        <p:spPr/>
        <p:txBody>
          <a:bodyPr/>
          <a:lstStyle/>
          <a:p>
            <a:pPr marL="246888" lvl="0" indent="-284988" algn="l" rtl="0">
              <a:lnSpc>
                <a:spcPct val="100000"/>
              </a:lnSpc>
              <a:spcBef>
                <a:spcPts val="1400"/>
              </a:spcBef>
              <a:spcAft>
                <a:spcPts val="0"/>
              </a:spcAft>
              <a:buSzPts val="2400"/>
              <a:buChar char="›"/>
            </a:pPr>
            <a:r>
              <a:rPr lang="es-ES" sz="2400" dirty="0"/>
              <a:t>Petición 0:</a:t>
            </a:r>
          </a:p>
          <a:p>
            <a:pPr marL="978408" lvl="2" indent="-284988" algn="l" rtl="0">
              <a:lnSpc>
                <a:spcPct val="100000"/>
              </a:lnSpc>
              <a:spcBef>
                <a:spcPts val="1400"/>
              </a:spcBef>
              <a:spcAft>
                <a:spcPts val="0"/>
              </a:spcAft>
              <a:buSzPts val="2400"/>
              <a:buChar char="›"/>
            </a:pPr>
            <a:r>
              <a:rPr lang="es-ES" sz="2400" dirty="0"/>
              <a:t>Debemos elaborar un esquema relacional de la base de datos donde aparezcan reflejadas las relaciones entre todas las tablas, y un resumen de la información que contiene cada tabla. </a:t>
            </a:r>
          </a:p>
          <a:p>
            <a:pPr marL="978408" lvl="2" indent="-284988" algn="l" rtl="0">
              <a:lnSpc>
                <a:spcPct val="100000"/>
              </a:lnSpc>
              <a:spcBef>
                <a:spcPts val="1400"/>
              </a:spcBef>
              <a:spcAft>
                <a:spcPts val="0"/>
              </a:spcAft>
              <a:buSzPts val="2400"/>
              <a:buChar char="›"/>
            </a:pPr>
            <a:r>
              <a:rPr lang="es-ES" sz="2400" dirty="0"/>
              <a:t>Realiza un estudio pormenorizado de cada relación de integridad referencial en cada tabla y, si ves incoherencias, arregladlas.</a:t>
            </a:r>
          </a:p>
          <a:p>
            <a:endParaRPr lang="es-ES" dirty="0"/>
          </a:p>
        </p:txBody>
      </p:sp>
    </p:spTree>
    <p:extLst>
      <p:ext uri="{BB962C8B-B14F-4D97-AF65-F5344CB8AC3E}">
        <p14:creationId xmlns:p14="http://schemas.microsoft.com/office/powerpoint/2010/main" val="174975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dirty="0"/>
              <a:t>CYBERDYNE SYSTEMS</a:t>
            </a:r>
            <a:endParaRPr dirty="0"/>
          </a:p>
        </p:txBody>
      </p:sp>
      <p:sp>
        <p:nvSpPr>
          <p:cNvPr id="202" name="Google Shape;202;p20"/>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Petición 1:</a:t>
            </a:r>
            <a:endParaRPr sz="2400" dirty="0"/>
          </a:p>
          <a:p>
            <a:pPr marL="978408" lvl="2" indent="-284988" algn="l" rtl="0">
              <a:lnSpc>
                <a:spcPct val="100000"/>
              </a:lnSpc>
              <a:spcBef>
                <a:spcPts val="1400"/>
              </a:spcBef>
              <a:spcAft>
                <a:spcPts val="0"/>
              </a:spcAft>
              <a:buSzPts val="2400"/>
              <a:buChar char="›"/>
            </a:pPr>
            <a:r>
              <a:rPr lang="es-ES" sz="2400" dirty="0"/>
              <a:t>Debemos conocer el nombre del o de los empleados que más cobran de la sede de Seattle. </a:t>
            </a:r>
            <a:endParaRPr sz="2400" dirty="0"/>
          </a:p>
        </p:txBody>
      </p:sp>
      <p:pic>
        <p:nvPicPr>
          <p:cNvPr id="203" name="Google Shape;203;p20"/>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1975</Words>
  <Application>Microsoft Office PowerPoint</Application>
  <PresentationFormat>Personalizado</PresentationFormat>
  <Paragraphs>119</Paragraphs>
  <Slides>26</Slides>
  <Notes>21</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26</vt:i4>
      </vt:variant>
    </vt:vector>
  </HeadingPairs>
  <TitlesOfParts>
    <vt:vector size="28" baseType="lpstr">
      <vt:lpstr>Arial</vt:lpstr>
      <vt:lpstr>Matemáticas 16 X 9</vt:lpstr>
      <vt:lpstr>CRISIS EN LA EMPRESA</vt:lpstr>
      <vt:lpstr>CYBERDYNE SYSTEMS</vt:lpstr>
      <vt:lpstr>CYBERDYNE SYSTEMS (RED)</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CRISIS EN LA EMPRESA</dc:title>
  <dc:creator>Nuria</dc:creator>
  <cp:lastModifiedBy>Nuria Celis Nieto</cp:lastModifiedBy>
  <cp:revision>3</cp:revision>
  <dcterms:modified xsi:type="dcterms:W3CDTF">2022-03-29T10:57:28Z</dcterms:modified>
</cp:coreProperties>
</file>