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56" r:id="rId2"/>
    <p:sldId id="271" r:id="rId3"/>
    <p:sldId id="272" r:id="rId4"/>
    <p:sldId id="273" r:id="rId5"/>
    <p:sldId id="274" r:id="rId6"/>
    <p:sldId id="275" r:id="rId7"/>
    <p:sldId id="276" r:id="rId8"/>
    <p:sldId id="277" r:id="rId9"/>
    <p:sldId id="278" r:id="rId10"/>
    <p:sldId id="279" r:id="rId11"/>
    <p:sldId id="280" r:id="rId12"/>
    <p:sldId id="281" r:id="rId13"/>
    <p:sldId id="282" r:id="rId1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874" y="4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25B1475-4E95-4D48-9AE2-010F32254676}"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6D2664B4-C2AA-4AA2-8DB3-A74574980FAA}">
      <dgm:prSet/>
      <dgm:spPr/>
      <dgm:t>
        <a:bodyPr/>
        <a:lstStyle/>
        <a:p>
          <a:r>
            <a:rPr lang="es-ES" dirty="0"/>
            <a:t>En MySQL podemos usar dos estados de gestión de transacciones.</a:t>
          </a:r>
          <a:endParaRPr lang="en-US" dirty="0"/>
        </a:p>
      </dgm:t>
    </dgm:pt>
    <dgm:pt modelId="{9E883960-3243-43F9-A3BC-D8ADD9148EED}" type="parTrans" cxnId="{1383C557-909E-40B9-BFE5-31F5AD0C5909}">
      <dgm:prSet/>
      <dgm:spPr/>
      <dgm:t>
        <a:bodyPr/>
        <a:lstStyle/>
        <a:p>
          <a:endParaRPr lang="en-US"/>
        </a:p>
      </dgm:t>
    </dgm:pt>
    <dgm:pt modelId="{37D5D119-3334-4C36-AC2C-6D96783D806C}" type="sibTrans" cxnId="{1383C557-909E-40B9-BFE5-31F5AD0C5909}">
      <dgm:prSet/>
      <dgm:spPr/>
      <dgm:t>
        <a:bodyPr/>
        <a:lstStyle/>
        <a:p>
          <a:endParaRPr lang="en-US"/>
        </a:p>
      </dgm:t>
    </dgm:pt>
    <dgm:pt modelId="{57C5BD6D-E936-4225-A150-9C0C75BDE5F3}">
      <dgm:prSet/>
      <dgm:spPr/>
      <dgm:t>
        <a:bodyPr/>
        <a:lstStyle/>
        <a:p>
          <a:r>
            <a:rPr lang="es-ES" dirty="0"/>
            <a:t>En su configuración por defecto, tiene establecido el </a:t>
          </a:r>
          <a:r>
            <a:rPr lang="es-ES" b="1" dirty="0">
              <a:solidFill>
                <a:schemeClr val="tx1"/>
              </a:solidFill>
            </a:rPr>
            <a:t>estado no transaccional</a:t>
          </a:r>
          <a:r>
            <a:rPr lang="es-ES" b="1" dirty="0"/>
            <a:t>. </a:t>
          </a:r>
          <a:endParaRPr lang="en-US" dirty="0"/>
        </a:p>
      </dgm:t>
    </dgm:pt>
    <dgm:pt modelId="{0A441D26-447F-40DC-9E0C-7D0B9A7AFA45}" type="parTrans" cxnId="{50FE322A-D7D3-4827-AC0C-080331899F6B}">
      <dgm:prSet/>
      <dgm:spPr/>
      <dgm:t>
        <a:bodyPr/>
        <a:lstStyle/>
        <a:p>
          <a:endParaRPr lang="en-US"/>
        </a:p>
      </dgm:t>
    </dgm:pt>
    <dgm:pt modelId="{4A5EE792-4D6C-4682-9F6E-A903F578C4B0}" type="sibTrans" cxnId="{50FE322A-D7D3-4827-AC0C-080331899F6B}">
      <dgm:prSet/>
      <dgm:spPr/>
      <dgm:t>
        <a:bodyPr/>
        <a:lstStyle/>
        <a:p>
          <a:endParaRPr lang="en-US"/>
        </a:p>
      </dgm:t>
    </dgm:pt>
    <dgm:pt modelId="{2FB48BF9-CE40-4734-A040-4D44D8C2831C}">
      <dgm:prSet/>
      <dgm:spPr/>
      <dgm:t>
        <a:bodyPr/>
        <a:lstStyle/>
        <a:p>
          <a:r>
            <a:rPr lang="es-ES"/>
            <a:t>Si ejecutamos una instrucción de actualización de datos, ésta queda realmente realizada, no hay vuelta atrás. </a:t>
          </a:r>
          <a:endParaRPr lang="en-US"/>
        </a:p>
      </dgm:t>
    </dgm:pt>
    <dgm:pt modelId="{53756164-657B-4834-B0D1-668228E15019}" type="parTrans" cxnId="{DC05553D-86F3-472D-9E63-D3EB3CDF5FA7}">
      <dgm:prSet/>
      <dgm:spPr/>
      <dgm:t>
        <a:bodyPr/>
        <a:lstStyle/>
        <a:p>
          <a:endParaRPr lang="en-US"/>
        </a:p>
      </dgm:t>
    </dgm:pt>
    <dgm:pt modelId="{84D11531-2FAF-4A6C-82EB-F79177712286}" type="sibTrans" cxnId="{DC05553D-86F3-472D-9E63-D3EB3CDF5FA7}">
      <dgm:prSet/>
      <dgm:spPr/>
      <dgm:t>
        <a:bodyPr/>
        <a:lstStyle/>
        <a:p>
          <a:endParaRPr lang="en-US"/>
        </a:p>
      </dgm:t>
    </dgm:pt>
    <dgm:pt modelId="{F3F5CBC2-9FE7-4A8D-967A-16B5800614E1}">
      <dgm:prSet/>
      <dgm:spPr/>
      <dgm:t>
        <a:bodyPr/>
        <a:lstStyle/>
        <a:p>
          <a:r>
            <a:rPr lang="es-ES"/>
            <a:t>Podemos realizar transacciones con varias instrucciones iniciando una transacción con START TRANSACTION.</a:t>
          </a:r>
          <a:endParaRPr lang="en-US"/>
        </a:p>
      </dgm:t>
    </dgm:pt>
    <dgm:pt modelId="{EC76ED0E-D563-414C-9E50-C37ADE5E03D5}" type="parTrans" cxnId="{F6C1E178-4FCB-4931-A06E-443278CDAE7B}">
      <dgm:prSet/>
      <dgm:spPr/>
      <dgm:t>
        <a:bodyPr/>
        <a:lstStyle/>
        <a:p>
          <a:endParaRPr lang="en-US"/>
        </a:p>
      </dgm:t>
    </dgm:pt>
    <dgm:pt modelId="{53C9BC4B-99C2-484B-B54F-6A31AD5E7978}" type="sibTrans" cxnId="{F6C1E178-4FCB-4931-A06E-443278CDAE7B}">
      <dgm:prSet/>
      <dgm:spPr/>
      <dgm:t>
        <a:bodyPr/>
        <a:lstStyle/>
        <a:p>
          <a:endParaRPr lang="en-US"/>
        </a:p>
      </dgm:t>
    </dgm:pt>
    <dgm:pt modelId="{F44360C2-23D8-477B-A2AD-A701312ACE30}">
      <dgm:prSet/>
      <dgm:spPr/>
      <dgm:t>
        <a:bodyPr/>
        <a:lstStyle/>
        <a:p>
          <a:r>
            <a:rPr lang="es-ES"/>
            <a:t>Podemos confirmar todos lo realizado en la transacción con COMMIT o anularlo con ROLLBACK.</a:t>
          </a:r>
          <a:endParaRPr lang="en-US"/>
        </a:p>
      </dgm:t>
    </dgm:pt>
    <dgm:pt modelId="{C98343B4-95C8-4EB5-8506-CD9DD7E8B36D}" type="parTrans" cxnId="{D2BEEF96-5695-4AC1-9677-97E86D828362}">
      <dgm:prSet/>
      <dgm:spPr/>
      <dgm:t>
        <a:bodyPr/>
        <a:lstStyle/>
        <a:p>
          <a:endParaRPr lang="en-US"/>
        </a:p>
      </dgm:t>
    </dgm:pt>
    <dgm:pt modelId="{36DFEFF2-8451-4345-A7A3-B0591BCC098B}" type="sibTrans" cxnId="{D2BEEF96-5695-4AC1-9677-97E86D828362}">
      <dgm:prSet/>
      <dgm:spPr/>
      <dgm:t>
        <a:bodyPr/>
        <a:lstStyle/>
        <a:p>
          <a:endParaRPr lang="en-US"/>
        </a:p>
      </dgm:t>
    </dgm:pt>
    <dgm:pt modelId="{BAF64E29-A366-495F-94FE-3D96013F7EA1}">
      <dgm:prSet/>
      <dgm:spPr/>
      <dgm:t>
        <a:bodyPr/>
        <a:lstStyle/>
        <a:p>
          <a:r>
            <a:rPr lang="es-ES" dirty="0"/>
            <a:t>El otro es el </a:t>
          </a:r>
          <a:r>
            <a:rPr lang="es-ES" b="1" dirty="0">
              <a:solidFill>
                <a:schemeClr val="tx1"/>
              </a:solidFill>
            </a:rPr>
            <a:t>estado transaccional</a:t>
          </a:r>
          <a:r>
            <a:rPr lang="es-ES" dirty="0"/>
            <a:t>. En este estado:</a:t>
          </a:r>
          <a:endParaRPr lang="en-US" dirty="0"/>
        </a:p>
      </dgm:t>
    </dgm:pt>
    <dgm:pt modelId="{8C723495-71E6-4892-98FC-4433876F8F69}" type="parTrans" cxnId="{F788A856-7B35-4853-BD1E-18113BC95AE4}">
      <dgm:prSet/>
      <dgm:spPr/>
      <dgm:t>
        <a:bodyPr/>
        <a:lstStyle/>
        <a:p>
          <a:endParaRPr lang="en-US"/>
        </a:p>
      </dgm:t>
    </dgm:pt>
    <dgm:pt modelId="{536638AC-870D-4197-A176-26E5730B95A8}" type="sibTrans" cxnId="{F788A856-7B35-4853-BD1E-18113BC95AE4}">
      <dgm:prSet/>
      <dgm:spPr/>
      <dgm:t>
        <a:bodyPr/>
        <a:lstStyle/>
        <a:p>
          <a:endParaRPr lang="en-US"/>
        </a:p>
      </dgm:t>
    </dgm:pt>
    <dgm:pt modelId="{1AF09BAA-76C4-4EDF-A789-0C1E768C0580}">
      <dgm:prSet/>
      <dgm:spPr/>
      <dgm:t>
        <a:bodyPr/>
        <a:lstStyle/>
        <a:p>
          <a:r>
            <a:rPr lang="es-ES"/>
            <a:t>No hay que indicar que se inicia una transacción.</a:t>
          </a:r>
          <a:endParaRPr lang="en-US"/>
        </a:p>
      </dgm:t>
    </dgm:pt>
    <dgm:pt modelId="{D3D48C8B-170C-4F6C-9DDA-0754EE86C256}" type="parTrans" cxnId="{D8C82CC1-1902-42B1-ABD0-4ADD06301124}">
      <dgm:prSet/>
      <dgm:spPr/>
      <dgm:t>
        <a:bodyPr/>
        <a:lstStyle/>
        <a:p>
          <a:endParaRPr lang="en-US"/>
        </a:p>
      </dgm:t>
    </dgm:pt>
    <dgm:pt modelId="{B223B89D-A240-45A2-88F2-CFA4D36C76A2}" type="sibTrans" cxnId="{D8C82CC1-1902-42B1-ABD0-4ADD06301124}">
      <dgm:prSet/>
      <dgm:spPr/>
      <dgm:t>
        <a:bodyPr/>
        <a:lstStyle/>
        <a:p>
          <a:endParaRPr lang="en-US"/>
        </a:p>
      </dgm:t>
    </dgm:pt>
    <dgm:pt modelId="{2913B2FF-906F-43C9-9831-F639AAD032C4}">
      <dgm:prSet/>
      <dgm:spPr/>
      <dgm:t>
        <a:bodyPr/>
        <a:lstStyle/>
        <a:p>
          <a:r>
            <a:rPr lang="es-ES"/>
            <a:t>Una transacción comienza cuando otra finaliza.</a:t>
          </a:r>
          <a:endParaRPr lang="en-US"/>
        </a:p>
      </dgm:t>
    </dgm:pt>
    <dgm:pt modelId="{7D973A00-B4B7-4C42-B845-46BEC6C9D046}" type="parTrans" cxnId="{D93D1AD4-AC24-4558-A04F-8EF8A2EFF17F}">
      <dgm:prSet/>
      <dgm:spPr/>
      <dgm:t>
        <a:bodyPr/>
        <a:lstStyle/>
        <a:p>
          <a:endParaRPr lang="en-US"/>
        </a:p>
      </dgm:t>
    </dgm:pt>
    <dgm:pt modelId="{40798BD8-E0A2-423C-A3CE-BE5354154AAC}" type="sibTrans" cxnId="{D93D1AD4-AC24-4558-A04F-8EF8A2EFF17F}">
      <dgm:prSet/>
      <dgm:spPr/>
      <dgm:t>
        <a:bodyPr/>
        <a:lstStyle/>
        <a:p>
          <a:endParaRPr lang="en-US"/>
        </a:p>
      </dgm:t>
    </dgm:pt>
    <dgm:pt modelId="{C103A5FB-9D44-434A-811A-816780BAF558}">
      <dgm:prSet/>
      <dgm:spPr/>
      <dgm:t>
        <a:bodyPr/>
        <a:lstStyle/>
        <a:p>
          <a:r>
            <a:rPr lang="es-ES"/>
            <a:t>Una transacción finaliza cuando se confirma su realización o cuando se anula su realización.</a:t>
          </a:r>
          <a:endParaRPr lang="en-US"/>
        </a:p>
      </dgm:t>
    </dgm:pt>
    <dgm:pt modelId="{E5108B1C-9408-40CD-B858-0199F20CC2DB}" type="parTrans" cxnId="{89E2A552-24EE-4EA1-8A00-A98C9D626501}">
      <dgm:prSet/>
      <dgm:spPr/>
      <dgm:t>
        <a:bodyPr/>
        <a:lstStyle/>
        <a:p>
          <a:endParaRPr lang="en-US"/>
        </a:p>
      </dgm:t>
    </dgm:pt>
    <dgm:pt modelId="{BCA96774-83B4-4995-8893-AB216895494B}" type="sibTrans" cxnId="{89E2A552-24EE-4EA1-8A00-A98C9D626501}">
      <dgm:prSet/>
      <dgm:spPr/>
      <dgm:t>
        <a:bodyPr/>
        <a:lstStyle/>
        <a:p>
          <a:endParaRPr lang="en-US"/>
        </a:p>
      </dgm:t>
    </dgm:pt>
    <dgm:pt modelId="{BEBAF2D2-4053-4563-BF40-2ADDC0D00A44}" type="pres">
      <dgm:prSet presAssocID="{225B1475-4E95-4D48-9AE2-010F32254676}" presName="linear" presStyleCnt="0">
        <dgm:presLayoutVars>
          <dgm:dir/>
          <dgm:animLvl val="lvl"/>
          <dgm:resizeHandles val="exact"/>
        </dgm:presLayoutVars>
      </dgm:prSet>
      <dgm:spPr/>
    </dgm:pt>
    <dgm:pt modelId="{3FAD1601-09FA-43E5-94DE-2D966218A707}" type="pres">
      <dgm:prSet presAssocID="{6D2664B4-C2AA-4AA2-8DB3-A74574980FAA}" presName="parentLin" presStyleCnt="0"/>
      <dgm:spPr/>
    </dgm:pt>
    <dgm:pt modelId="{4338AD68-7415-46F5-9C95-213DA4AC051E}" type="pres">
      <dgm:prSet presAssocID="{6D2664B4-C2AA-4AA2-8DB3-A74574980FAA}" presName="parentLeftMargin" presStyleLbl="node1" presStyleIdx="0" presStyleCnt="3"/>
      <dgm:spPr/>
    </dgm:pt>
    <dgm:pt modelId="{6DEDF9AE-414F-46FE-95D7-36F0002056EB}" type="pres">
      <dgm:prSet presAssocID="{6D2664B4-C2AA-4AA2-8DB3-A74574980FAA}" presName="parentText" presStyleLbl="node1" presStyleIdx="0" presStyleCnt="3">
        <dgm:presLayoutVars>
          <dgm:chMax val="0"/>
          <dgm:bulletEnabled val="1"/>
        </dgm:presLayoutVars>
      </dgm:prSet>
      <dgm:spPr/>
    </dgm:pt>
    <dgm:pt modelId="{E0E5C01C-37BA-4A27-9463-8823515F9A07}" type="pres">
      <dgm:prSet presAssocID="{6D2664B4-C2AA-4AA2-8DB3-A74574980FAA}" presName="negativeSpace" presStyleCnt="0"/>
      <dgm:spPr/>
    </dgm:pt>
    <dgm:pt modelId="{DB2CBA72-D363-4A25-83AD-0EF78CE58A49}" type="pres">
      <dgm:prSet presAssocID="{6D2664B4-C2AA-4AA2-8DB3-A74574980FAA}" presName="childText" presStyleLbl="conFgAcc1" presStyleIdx="0" presStyleCnt="3">
        <dgm:presLayoutVars>
          <dgm:bulletEnabled val="1"/>
        </dgm:presLayoutVars>
      </dgm:prSet>
      <dgm:spPr/>
    </dgm:pt>
    <dgm:pt modelId="{FEE8D11A-1E5E-4880-9B47-406FA91E9C8A}" type="pres">
      <dgm:prSet presAssocID="{37D5D119-3334-4C36-AC2C-6D96783D806C}" presName="spaceBetweenRectangles" presStyleCnt="0"/>
      <dgm:spPr/>
    </dgm:pt>
    <dgm:pt modelId="{59FCB647-0FD4-483F-A66C-2C47069031B3}" type="pres">
      <dgm:prSet presAssocID="{57C5BD6D-E936-4225-A150-9C0C75BDE5F3}" presName="parentLin" presStyleCnt="0"/>
      <dgm:spPr/>
    </dgm:pt>
    <dgm:pt modelId="{8DE18286-5195-4208-BCFA-5BC55B25F4AA}" type="pres">
      <dgm:prSet presAssocID="{57C5BD6D-E936-4225-A150-9C0C75BDE5F3}" presName="parentLeftMargin" presStyleLbl="node1" presStyleIdx="0" presStyleCnt="3"/>
      <dgm:spPr/>
    </dgm:pt>
    <dgm:pt modelId="{DC4DEA27-B959-4691-A403-2806CA12F88E}" type="pres">
      <dgm:prSet presAssocID="{57C5BD6D-E936-4225-A150-9C0C75BDE5F3}" presName="parentText" presStyleLbl="node1" presStyleIdx="1" presStyleCnt="3">
        <dgm:presLayoutVars>
          <dgm:chMax val="0"/>
          <dgm:bulletEnabled val="1"/>
        </dgm:presLayoutVars>
      </dgm:prSet>
      <dgm:spPr/>
    </dgm:pt>
    <dgm:pt modelId="{ED5ADF5B-47C5-4705-9A0E-392A47880373}" type="pres">
      <dgm:prSet presAssocID="{57C5BD6D-E936-4225-A150-9C0C75BDE5F3}" presName="negativeSpace" presStyleCnt="0"/>
      <dgm:spPr/>
    </dgm:pt>
    <dgm:pt modelId="{62AB76F7-4AE6-4651-AF6B-0CF2E96B6880}" type="pres">
      <dgm:prSet presAssocID="{57C5BD6D-E936-4225-A150-9C0C75BDE5F3}" presName="childText" presStyleLbl="conFgAcc1" presStyleIdx="1" presStyleCnt="3">
        <dgm:presLayoutVars>
          <dgm:bulletEnabled val="1"/>
        </dgm:presLayoutVars>
      </dgm:prSet>
      <dgm:spPr/>
    </dgm:pt>
    <dgm:pt modelId="{F220066A-4225-46BB-B9AC-99FF60CDBEBB}" type="pres">
      <dgm:prSet presAssocID="{4A5EE792-4D6C-4682-9F6E-A903F578C4B0}" presName="spaceBetweenRectangles" presStyleCnt="0"/>
      <dgm:spPr/>
    </dgm:pt>
    <dgm:pt modelId="{982E86A9-A1FA-4542-B913-7115155DC273}" type="pres">
      <dgm:prSet presAssocID="{BAF64E29-A366-495F-94FE-3D96013F7EA1}" presName="parentLin" presStyleCnt="0"/>
      <dgm:spPr/>
    </dgm:pt>
    <dgm:pt modelId="{75AB2ED3-D55B-4352-A8DE-5220B2140783}" type="pres">
      <dgm:prSet presAssocID="{BAF64E29-A366-495F-94FE-3D96013F7EA1}" presName="parentLeftMargin" presStyleLbl="node1" presStyleIdx="1" presStyleCnt="3"/>
      <dgm:spPr/>
    </dgm:pt>
    <dgm:pt modelId="{F7E44F18-2E3D-4344-AC47-2B167009A1BE}" type="pres">
      <dgm:prSet presAssocID="{BAF64E29-A366-495F-94FE-3D96013F7EA1}" presName="parentText" presStyleLbl="node1" presStyleIdx="2" presStyleCnt="3">
        <dgm:presLayoutVars>
          <dgm:chMax val="0"/>
          <dgm:bulletEnabled val="1"/>
        </dgm:presLayoutVars>
      </dgm:prSet>
      <dgm:spPr/>
    </dgm:pt>
    <dgm:pt modelId="{E60B29A5-1719-4056-85FB-F7C58DAB9A93}" type="pres">
      <dgm:prSet presAssocID="{BAF64E29-A366-495F-94FE-3D96013F7EA1}" presName="negativeSpace" presStyleCnt="0"/>
      <dgm:spPr/>
    </dgm:pt>
    <dgm:pt modelId="{1879D16B-5657-4062-8F8B-437A688257D0}" type="pres">
      <dgm:prSet presAssocID="{BAF64E29-A366-495F-94FE-3D96013F7EA1}" presName="childText" presStyleLbl="conFgAcc1" presStyleIdx="2" presStyleCnt="3">
        <dgm:presLayoutVars>
          <dgm:bulletEnabled val="1"/>
        </dgm:presLayoutVars>
      </dgm:prSet>
      <dgm:spPr/>
    </dgm:pt>
  </dgm:ptLst>
  <dgm:cxnLst>
    <dgm:cxn modelId="{BF670A18-E987-4A80-9C4C-5A021C585C7E}" type="presOf" srcId="{2913B2FF-906F-43C9-9831-F639AAD032C4}" destId="{1879D16B-5657-4062-8F8B-437A688257D0}" srcOrd="0" destOrd="1" presId="urn:microsoft.com/office/officeart/2005/8/layout/list1"/>
    <dgm:cxn modelId="{200F3D19-170F-4F3C-B7F4-8EDADFD06F3F}" type="presOf" srcId="{1AF09BAA-76C4-4EDF-A789-0C1E768C0580}" destId="{1879D16B-5657-4062-8F8B-437A688257D0}" srcOrd="0" destOrd="0" presId="urn:microsoft.com/office/officeart/2005/8/layout/list1"/>
    <dgm:cxn modelId="{50FE322A-D7D3-4827-AC0C-080331899F6B}" srcId="{225B1475-4E95-4D48-9AE2-010F32254676}" destId="{57C5BD6D-E936-4225-A150-9C0C75BDE5F3}" srcOrd="1" destOrd="0" parTransId="{0A441D26-447F-40DC-9E0C-7D0B9A7AFA45}" sibTransId="{4A5EE792-4D6C-4682-9F6E-A903F578C4B0}"/>
    <dgm:cxn modelId="{F3ABDD31-202B-483E-A340-0C28E7A9F49D}" type="presOf" srcId="{C103A5FB-9D44-434A-811A-816780BAF558}" destId="{1879D16B-5657-4062-8F8B-437A688257D0}" srcOrd="0" destOrd="2" presId="urn:microsoft.com/office/officeart/2005/8/layout/list1"/>
    <dgm:cxn modelId="{DC05553D-86F3-472D-9E63-D3EB3CDF5FA7}" srcId="{57C5BD6D-E936-4225-A150-9C0C75BDE5F3}" destId="{2FB48BF9-CE40-4734-A040-4D44D8C2831C}" srcOrd="0" destOrd="0" parTransId="{53756164-657B-4834-B0D1-668228E15019}" sibTransId="{84D11531-2FAF-4A6C-82EB-F79177712286}"/>
    <dgm:cxn modelId="{39CEF040-3D53-499A-A560-8EAF2320902C}" type="presOf" srcId="{6D2664B4-C2AA-4AA2-8DB3-A74574980FAA}" destId="{6DEDF9AE-414F-46FE-95D7-36F0002056EB}" srcOrd="1" destOrd="0" presId="urn:microsoft.com/office/officeart/2005/8/layout/list1"/>
    <dgm:cxn modelId="{89E2A552-24EE-4EA1-8A00-A98C9D626501}" srcId="{BAF64E29-A366-495F-94FE-3D96013F7EA1}" destId="{C103A5FB-9D44-434A-811A-816780BAF558}" srcOrd="2" destOrd="0" parTransId="{E5108B1C-9408-40CD-B858-0199F20CC2DB}" sibTransId="{BCA96774-83B4-4995-8893-AB216895494B}"/>
    <dgm:cxn modelId="{F788A856-7B35-4853-BD1E-18113BC95AE4}" srcId="{225B1475-4E95-4D48-9AE2-010F32254676}" destId="{BAF64E29-A366-495F-94FE-3D96013F7EA1}" srcOrd="2" destOrd="0" parTransId="{8C723495-71E6-4892-98FC-4433876F8F69}" sibTransId="{536638AC-870D-4197-A176-26E5730B95A8}"/>
    <dgm:cxn modelId="{1383C557-909E-40B9-BFE5-31F5AD0C5909}" srcId="{225B1475-4E95-4D48-9AE2-010F32254676}" destId="{6D2664B4-C2AA-4AA2-8DB3-A74574980FAA}" srcOrd="0" destOrd="0" parTransId="{9E883960-3243-43F9-A3BC-D8ADD9148EED}" sibTransId="{37D5D119-3334-4C36-AC2C-6D96783D806C}"/>
    <dgm:cxn modelId="{F6C1E178-4FCB-4931-A06E-443278CDAE7B}" srcId="{57C5BD6D-E936-4225-A150-9C0C75BDE5F3}" destId="{F3F5CBC2-9FE7-4A8D-967A-16B5800614E1}" srcOrd="1" destOrd="0" parTransId="{EC76ED0E-D563-414C-9E50-C37ADE5E03D5}" sibTransId="{53C9BC4B-99C2-484B-B54F-6A31AD5E7978}"/>
    <dgm:cxn modelId="{B3CA4988-DB53-44E6-93B5-BAD1ECD1D9E3}" type="presOf" srcId="{BAF64E29-A366-495F-94FE-3D96013F7EA1}" destId="{F7E44F18-2E3D-4344-AC47-2B167009A1BE}" srcOrd="1" destOrd="0" presId="urn:microsoft.com/office/officeart/2005/8/layout/list1"/>
    <dgm:cxn modelId="{29D42391-B76D-4A58-A5DB-E648E3051504}" type="presOf" srcId="{6D2664B4-C2AA-4AA2-8DB3-A74574980FAA}" destId="{4338AD68-7415-46F5-9C95-213DA4AC051E}" srcOrd="0" destOrd="0" presId="urn:microsoft.com/office/officeart/2005/8/layout/list1"/>
    <dgm:cxn modelId="{D2BEEF96-5695-4AC1-9677-97E86D828362}" srcId="{57C5BD6D-E936-4225-A150-9C0C75BDE5F3}" destId="{F44360C2-23D8-477B-A2AD-A701312ACE30}" srcOrd="2" destOrd="0" parTransId="{C98343B4-95C8-4EB5-8506-CD9DD7E8B36D}" sibTransId="{36DFEFF2-8451-4345-A7A3-B0591BCC098B}"/>
    <dgm:cxn modelId="{20DBBCAA-CB30-48E9-8448-79455390F166}" type="presOf" srcId="{225B1475-4E95-4D48-9AE2-010F32254676}" destId="{BEBAF2D2-4053-4563-BF40-2ADDC0D00A44}" srcOrd="0" destOrd="0" presId="urn:microsoft.com/office/officeart/2005/8/layout/list1"/>
    <dgm:cxn modelId="{D0D3BAB5-2AB3-4977-BD71-9C394E362A3A}" type="presOf" srcId="{F44360C2-23D8-477B-A2AD-A701312ACE30}" destId="{62AB76F7-4AE6-4651-AF6B-0CF2E96B6880}" srcOrd="0" destOrd="2" presId="urn:microsoft.com/office/officeart/2005/8/layout/list1"/>
    <dgm:cxn modelId="{D8C82CC1-1902-42B1-ABD0-4ADD06301124}" srcId="{BAF64E29-A366-495F-94FE-3D96013F7EA1}" destId="{1AF09BAA-76C4-4EDF-A789-0C1E768C0580}" srcOrd="0" destOrd="0" parTransId="{D3D48C8B-170C-4F6C-9DDA-0754EE86C256}" sibTransId="{B223B89D-A240-45A2-88F2-CFA4D36C76A2}"/>
    <dgm:cxn modelId="{C443D0D1-74ED-4B77-A1B7-E6AF855CAD17}" type="presOf" srcId="{BAF64E29-A366-495F-94FE-3D96013F7EA1}" destId="{75AB2ED3-D55B-4352-A8DE-5220B2140783}" srcOrd="0" destOrd="0" presId="urn:microsoft.com/office/officeart/2005/8/layout/list1"/>
    <dgm:cxn modelId="{D93D1AD4-AC24-4558-A04F-8EF8A2EFF17F}" srcId="{BAF64E29-A366-495F-94FE-3D96013F7EA1}" destId="{2913B2FF-906F-43C9-9831-F639AAD032C4}" srcOrd="1" destOrd="0" parTransId="{7D973A00-B4B7-4C42-B845-46BEC6C9D046}" sibTransId="{40798BD8-E0A2-423C-A3CE-BE5354154AAC}"/>
    <dgm:cxn modelId="{825FC0E2-3C94-4377-B3F5-52DC330BD37A}" type="presOf" srcId="{57C5BD6D-E936-4225-A150-9C0C75BDE5F3}" destId="{8DE18286-5195-4208-BCFA-5BC55B25F4AA}" srcOrd="0" destOrd="0" presId="urn:microsoft.com/office/officeart/2005/8/layout/list1"/>
    <dgm:cxn modelId="{099E9FE7-EBB7-4ABE-9FEF-FF6E8EB717CA}" type="presOf" srcId="{F3F5CBC2-9FE7-4A8D-967A-16B5800614E1}" destId="{62AB76F7-4AE6-4651-AF6B-0CF2E96B6880}" srcOrd="0" destOrd="1" presId="urn:microsoft.com/office/officeart/2005/8/layout/list1"/>
    <dgm:cxn modelId="{CA6067F1-7761-4B5E-973F-F4C6F2F898EA}" type="presOf" srcId="{2FB48BF9-CE40-4734-A040-4D44D8C2831C}" destId="{62AB76F7-4AE6-4651-AF6B-0CF2E96B6880}" srcOrd="0" destOrd="0" presId="urn:microsoft.com/office/officeart/2005/8/layout/list1"/>
    <dgm:cxn modelId="{AD6280FE-9941-48EE-8356-4B548282FD74}" type="presOf" srcId="{57C5BD6D-E936-4225-A150-9C0C75BDE5F3}" destId="{DC4DEA27-B959-4691-A403-2806CA12F88E}" srcOrd="1" destOrd="0" presId="urn:microsoft.com/office/officeart/2005/8/layout/list1"/>
    <dgm:cxn modelId="{DB046798-84D7-49EB-B87B-FA3866E3E2F8}" type="presParOf" srcId="{BEBAF2D2-4053-4563-BF40-2ADDC0D00A44}" destId="{3FAD1601-09FA-43E5-94DE-2D966218A707}" srcOrd="0" destOrd="0" presId="urn:microsoft.com/office/officeart/2005/8/layout/list1"/>
    <dgm:cxn modelId="{65BB8986-0F3E-421D-8819-B7FC9E9305EA}" type="presParOf" srcId="{3FAD1601-09FA-43E5-94DE-2D966218A707}" destId="{4338AD68-7415-46F5-9C95-213DA4AC051E}" srcOrd="0" destOrd="0" presId="urn:microsoft.com/office/officeart/2005/8/layout/list1"/>
    <dgm:cxn modelId="{E98766F9-B535-4696-B413-F5BCA338AC4F}" type="presParOf" srcId="{3FAD1601-09FA-43E5-94DE-2D966218A707}" destId="{6DEDF9AE-414F-46FE-95D7-36F0002056EB}" srcOrd="1" destOrd="0" presId="urn:microsoft.com/office/officeart/2005/8/layout/list1"/>
    <dgm:cxn modelId="{8260D37F-A6FF-4681-8798-27696AC7E025}" type="presParOf" srcId="{BEBAF2D2-4053-4563-BF40-2ADDC0D00A44}" destId="{E0E5C01C-37BA-4A27-9463-8823515F9A07}" srcOrd="1" destOrd="0" presId="urn:microsoft.com/office/officeart/2005/8/layout/list1"/>
    <dgm:cxn modelId="{29383610-A9EC-42CB-BCC1-E8D12A176B07}" type="presParOf" srcId="{BEBAF2D2-4053-4563-BF40-2ADDC0D00A44}" destId="{DB2CBA72-D363-4A25-83AD-0EF78CE58A49}" srcOrd="2" destOrd="0" presId="urn:microsoft.com/office/officeart/2005/8/layout/list1"/>
    <dgm:cxn modelId="{BA2221C1-FD01-4A02-9EAC-E8DA328F29FF}" type="presParOf" srcId="{BEBAF2D2-4053-4563-BF40-2ADDC0D00A44}" destId="{FEE8D11A-1E5E-4880-9B47-406FA91E9C8A}" srcOrd="3" destOrd="0" presId="urn:microsoft.com/office/officeart/2005/8/layout/list1"/>
    <dgm:cxn modelId="{85533674-E6B3-49A9-A5FD-6E88539B51E6}" type="presParOf" srcId="{BEBAF2D2-4053-4563-BF40-2ADDC0D00A44}" destId="{59FCB647-0FD4-483F-A66C-2C47069031B3}" srcOrd="4" destOrd="0" presId="urn:microsoft.com/office/officeart/2005/8/layout/list1"/>
    <dgm:cxn modelId="{E8719DD9-9C9A-483A-929D-96AC4F57AD1A}" type="presParOf" srcId="{59FCB647-0FD4-483F-A66C-2C47069031B3}" destId="{8DE18286-5195-4208-BCFA-5BC55B25F4AA}" srcOrd="0" destOrd="0" presId="urn:microsoft.com/office/officeart/2005/8/layout/list1"/>
    <dgm:cxn modelId="{9338D6B6-FD98-4739-B375-61909B18DF4A}" type="presParOf" srcId="{59FCB647-0FD4-483F-A66C-2C47069031B3}" destId="{DC4DEA27-B959-4691-A403-2806CA12F88E}" srcOrd="1" destOrd="0" presId="urn:microsoft.com/office/officeart/2005/8/layout/list1"/>
    <dgm:cxn modelId="{B791F755-9E1C-4DB1-982A-C135B19426F8}" type="presParOf" srcId="{BEBAF2D2-4053-4563-BF40-2ADDC0D00A44}" destId="{ED5ADF5B-47C5-4705-9A0E-392A47880373}" srcOrd="5" destOrd="0" presId="urn:microsoft.com/office/officeart/2005/8/layout/list1"/>
    <dgm:cxn modelId="{BA2BA728-4E0B-4582-9BE4-A2D7FD2D6C6B}" type="presParOf" srcId="{BEBAF2D2-4053-4563-BF40-2ADDC0D00A44}" destId="{62AB76F7-4AE6-4651-AF6B-0CF2E96B6880}" srcOrd="6" destOrd="0" presId="urn:microsoft.com/office/officeart/2005/8/layout/list1"/>
    <dgm:cxn modelId="{8D0371D5-64F9-4F14-B397-2C2E2FC62504}" type="presParOf" srcId="{BEBAF2D2-4053-4563-BF40-2ADDC0D00A44}" destId="{F220066A-4225-46BB-B9AC-99FF60CDBEBB}" srcOrd="7" destOrd="0" presId="urn:microsoft.com/office/officeart/2005/8/layout/list1"/>
    <dgm:cxn modelId="{982EEFF9-E183-4B3A-9715-8B8EB702147C}" type="presParOf" srcId="{BEBAF2D2-4053-4563-BF40-2ADDC0D00A44}" destId="{982E86A9-A1FA-4542-B913-7115155DC273}" srcOrd="8" destOrd="0" presId="urn:microsoft.com/office/officeart/2005/8/layout/list1"/>
    <dgm:cxn modelId="{43A7CFA7-0804-43E4-917E-470A2DF82D74}" type="presParOf" srcId="{982E86A9-A1FA-4542-B913-7115155DC273}" destId="{75AB2ED3-D55B-4352-A8DE-5220B2140783}" srcOrd="0" destOrd="0" presId="urn:microsoft.com/office/officeart/2005/8/layout/list1"/>
    <dgm:cxn modelId="{26381694-A12F-4FB7-81D2-2EF4D5A46443}" type="presParOf" srcId="{982E86A9-A1FA-4542-B913-7115155DC273}" destId="{F7E44F18-2E3D-4344-AC47-2B167009A1BE}" srcOrd="1" destOrd="0" presId="urn:microsoft.com/office/officeart/2005/8/layout/list1"/>
    <dgm:cxn modelId="{69803B21-07CF-4191-8025-F72B6ADD0853}" type="presParOf" srcId="{BEBAF2D2-4053-4563-BF40-2ADDC0D00A44}" destId="{E60B29A5-1719-4056-85FB-F7C58DAB9A93}" srcOrd="9" destOrd="0" presId="urn:microsoft.com/office/officeart/2005/8/layout/list1"/>
    <dgm:cxn modelId="{F1B3B675-EEB8-45A5-A654-6D6AA9F01AB4}" type="presParOf" srcId="{BEBAF2D2-4053-4563-BF40-2ADDC0D00A44}" destId="{1879D16B-5657-4062-8F8B-437A688257D0}"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C4DF2ED-77F2-458B-A562-078487AA3FAA}"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1427873F-0647-445D-B99C-EEDB5722FEFF}">
      <dgm:prSet custT="1"/>
      <dgm:spPr/>
      <dgm:t>
        <a:bodyPr/>
        <a:lstStyle/>
        <a:p>
          <a:r>
            <a:rPr lang="es-ES" sz="1400" b="1" i="1"/>
            <a:t>Ejemplo de ejecución de instrucciones en estado transaccional:</a:t>
          </a:r>
          <a:endParaRPr lang="en-US" sz="1400"/>
        </a:p>
      </dgm:t>
    </dgm:pt>
    <dgm:pt modelId="{2D0B37D9-2856-45CC-A1F7-E4A10F810F51}" type="parTrans" cxnId="{B0F4E52B-FA6A-4A29-9FCC-2E365B31B527}">
      <dgm:prSet/>
      <dgm:spPr/>
      <dgm:t>
        <a:bodyPr/>
        <a:lstStyle/>
        <a:p>
          <a:endParaRPr lang="en-US" sz="2000"/>
        </a:p>
      </dgm:t>
    </dgm:pt>
    <dgm:pt modelId="{ED90C612-6BB5-496E-8839-A3D58D9A3CE5}" type="sibTrans" cxnId="{B0F4E52B-FA6A-4A29-9FCC-2E365B31B527}">
      <dgm:prSet/>
      <dgm:spPr/>
      <dgm:t>
        <a:bodyPr/>
        <a:lstStyle/>
        <a:p>
          <a:endParaRPr lang="en-US" sz="2000"/>
        </a:p>
      </dgm:t>
    </dgm:pt>
    <dgm:pt modelId="{6DA01C50-8082-402C-A091-35E88EB86898}">
      <dgm:prSet custT="1"/>
      <dgm:spPr/>
      <dgm:t>
        <a:bodyPr/>
        <a:lstStyle/>
        <a:p>
          <a:r>
            <a:rPr lang="es-ES" sz="1400" b="1" i="1"/>
            <a:t>1.- INSTRUCCIÓN 1</a:t>
          </a:r>
          <a:endParaRPr lang="en-US" sz="1400"/>
        </a:p>
      </dgm:t>
    </dgm:pt>
    <dgm:pt modelId="{B29D0C99-E57C-4F2C-B98D-9A81EF7175B6}" type="parTrans" cxnId="{F39748B1-2DB7-4361-850E-112E82644520}">
      <dgm:prSet/>
      <dgm:spPr/>
      <dgm:t>
        <a:bodyPr/>
        <a:lstStyle/>
        <a:p>
          <a:endParaRPr lang="en-US" sz="2000"/>
        </a:p>
      </dgm:t>
    </dgm:pt>
    <dgm:pt modelId="{195A7548-33C7-4B17-A5AD-3B65298ED945}" type="sibTrans" cxnId="{F39748B1-2DB7-4361-850E-112E82644520}">
      <dgm:prSet/>
      <dgm:spPr/>
      <dgm:t>
        <a:bodyPr/>
        <a:lstStyle/>
        <a:p>
          <a:endParaRPr lang="en-US" sz="2000"/>
        </a:p>
      </dgm:t>
    </dgm:pt>
    <dgm:pt modelId="{D43FBA4F-C9DE-4EB7-A87D-3F853D54EB0E}">
      <dgm:prSet custT="1"/>
      <dgm:spPr/>
      <dgm:t>
        <a:bodyPr/>
        <a:lstStyle/>
        <a:p>
          <a:r>
            <a:rPr lang="es-ES" sz="1400" b="1" i="1"/>
            <a:t>2.- INSTRUCCIÓN 2</a:t>
          </a:r>
          <a:endParaRPr lang="en-US" sz="1400"/>
        </a:p>
      </dgm:t>
    </dgm:pt>
    <dgm:pt modelId="{53A4DE18-CC4F-4D3B-814A-3C33AEC55F02}" type="parTrans" cxnId="{9406330C-EB1C-454A-B911-4278002A3C00}">
      <dgm:prSet/>
      <dgm:spPr/>
      <dgm:t>
        <a:bodyPr/>
        <a:lstStyle/>
        <a:p>
          <a:endParaRPr lang="en-US" sz="2000"/>
        </a:p>
      </dgm:t>
    </dgm:pt>
    <dgm:pt modelId="{1D5E0981-4691-4EF6-8224-2048A308E43C}" type="sibTrans" cxnId="{9406330C-EB1C-454A-B911-4278002A3C00}">
      <dgm:prSet/>
      <dgm:spPr/>
      <dgm:t>
        <a:bodyPr/>
        <a:lstStyle/>
        <a:p>
          <a:endParaRPr lang="en-US" sz="2000"/>
        </a:p>
      </dgm:t>
    </dgm:pt>
    <dgm:pt modelId="{1BA51C8A-B4D7-44E5-A02F-C8F67A304CE8}">
      <dgm:prSet custT="1"/>
      <dgm:spPr/>
      <dgm:t>
        <a:bodyPr/>
        <a:lstStyle/>
        <a:p>
          <a:r>
            <a:rPr lang="es-ES" sz="1400" b="1" i="1"/>
            <a:t>3.- INSTRUCCIÓN 3</a:t>
          </a:r>
          <a:endParaRPr lang="en-US" sz="1400"/>
        </a:p>
      </dgm:t>
    </dgm:pt>
    <dgm:pt modelId="{2E77920B-E2F2-4BAC-8FE3-6D98DE40A04D}" type="parTrans" cxnId="{F5515B65-4616-4D5E-B4B9-0752AF359782}">
      <dgm:prSet/>
      <dgm:spPr/>
      <dgm:t>
        <a:bodyPr/>
        <a:lstStyle/>
        <a:p>
          <a:endParaRPr lang="en-US" sz="2000"/>
        </a:p>
      </dgm:t>
    </dgm:pt>
    <dgm:pt modelId="{155ABE05-B47F-4755-8A07-8DAA8831529E}" type="sibTrans" cxnId="{F5515B65-4616-4D5E-B4B9-0752AF359782}">
      <dgm:prSet/>
      <dgm:spPr/>
      <dgm:t>
        <a:bodyPr/>
        <a:lstStyle/>
        <a:p>
          <a:endParaRPr lang="en-US" sz="2000"/>
        </a:p>
      </dgm:t>
    </dgm:pt>
    <dgm:pt modelId="{468F1682-DFDE-41FF-870F-6C83311A74BB}">
      <dgm:prSet custT="1"/>
      <dgm:spPr/>
      <dgm:t>
        <a:bodyPr/>
        <a:lstStyle/>
        <a:p>
          <a:r>
            <a:rPr lang="es-ES" sz="1400" b="1" i="1"/>
            <a:t>4.- COMMIT;   (quedan hechas realmente las instrucciones 1, 2 y 3)</a:t>
          </a:r>
          <a:endParaRPr lang="en-US" sz="1400"/>
        </a:p>
      </dgm:t>
    </dgm:pt>
    <dgm:pt modelId="{F8F4F7CC-0944-4A48-8575-4EC52A3E2FE9}" type="parTrans" cxnId="{933CA134-D566-46BE-BBDA-FDEB405C5AAF}">
      <dgm:prSet/>
      <dgm:spPr/>
      <dgm:t>
        <a:bodyPr/>
        <a:lstStyle/>
        <a:p>
          <a:endParaRPr lang="en-US" sz="2000"/>
        </a:p>
      </dgm:t>
    </dgm:pt>
    <dgm:pt modelId="{E9F928BB-4C26-4183-B6F8-F9567E0D6F7C}" type="sibTrans" cxnId="{933CA134-D566-46BE-BBDA-FDEB405C5AAF}">
      <dgm:prSet/>
      <dgm:spPr/>
      <dgm:t>
        <a:bodyPr/>
        <a:lstStyle/>
        <a:p>
          <a:endParaRPr lang="en-US" sz="2000"/>
        </a:p>
      </dgm:t>
    </dgm:pt>
    <dgm:pt modelId="{07543E8F-A6DC-45E7-85FD-A20F46C269F2}">
      <dgm:prSet custT="1"/>
      <dgm:spPr/>
      <dgm:t>
        <a:bodyPr/>
        <a:lstStyle/>
        <a:p>
          <a:r>
            <a:rPr lang="es-ES" sz="1400" b="1" i="1"/>
            <a:t>5.- INSTRUCCIÓN 4</a:t>
          </a:r>
          <a:endParaRPr lang="en-US" sz="1400"/>
        </a:p>
      </dgm:t>
    </dgm:pt>
    <dgm:pt modelId="{EBC476B9-6565-42CF-A01F-46BB6F7FE3F9}" type="parTrans" cxnId="{E0DF5C08-22A9-4516-9712-6F1EA29EABF4}">
      <dgm:prSet/>
      <dgm:spPr/>
      <dgm:t>
        <a:bodyPr/>
        <a:lstStyle/>
        <a:p>
          <a:endParaRPr lang="en-US" sz="2000"/>
        </a:p>
      </dgm:t>
    </dgm:pt>
    <dgm:pt modelId="{D7AC72F6-BC34-4FE8-9B03-7C84FAB2BDE2}" type="sibTrans" cxnId="{E0DF5C08-22A9-4516-9712-6F1EA29EABF4}">
      <dgm:prSet/>
      <dgm:spPr/>
      <dgm:t>
        <a:bodyPr/>
        <a:lstStyle/>
        <a:p>
          <a:endParaRPr lang="en-US" sz="2000"/>
        </a:p>
      </dgm:t>
    </dgm:pt>
    <dgm:pt modelId="{73C070D1-A6F4-40AD-9869-905CE56935CB}">
      <dgm:prSet custT="1"/>
      <dgm:spPr/>
      <dgm:t>
        <a:bodyPr/>
        <a:lstStyle/>
        <a:p>
          <a:r>
            <a:rPr lang="es-ES" sz="1400" b="1" i="1"/>
            <a:t>6.- INSTRUCCIÓN 5   (se ha producido algún problema por ser la instrucción incorrecta, por haber sido rechazada su ejecución, etc. y queremos anular la realizado)</a:t>
          </a:r>
          <a:endParaRPr lang="en-US" sz="1400"/>
        </a:p>
      </dgm:t>
    </dgm:pt>
    <dgm:pt modelId="{0D6B6B02-C607-46DA-8C5A-A4992E145246}" type="parTrans" cxnId="{3495FABE-313C-4059-A485-66DFB4B28D1A}">
      <dgm:prSet/>
      <dgm:spPr/>
      <dgm:t>
        <a:bodyPr/>
        <a:lstStyle/>
        <a:p>
          <a:endParaRPr lang="en-US" sz="2000"/>
        </a:p>
      </dgm:t>
    </dgm:pt>
    <dgm:pt modelId="{F8E2233D-28F1-406F-9567-788ACA029969}" type="sibTrans" cxnId="{3495FABE-313C-4059-A485-66DFB4B28D1A}">
      <dgm:prSet/>
      <dgm:spPr/>
      <dgm:t>
        <a:bodyPr/>
        <a:lstStyle/>
        <a:p>
          <a:endParaRPr lang="en-US" sz="2000"/>
        </a:p>
      </dgm:t>
    </dgm:pt>
    <dgm:pt modelId="{037542BF-3E47-45AC-98EC-D93C30F614E4}">
      <dgm:prSet custT="1"/>
      <dgm:spPr/>
      <dgm:t>
        <a:bodyPr/>
        <a:lstStyle/>
        <a:p>
          <a:r>
            <a:rPr lang="es-ES" sz="1400" b="1" i="1"/>
            <a:t>7.- ROLLBACK; (se anulan las instrucciones 4 y 5, se vuelve al estado en el que estaba la base de datos en el punto 4)</a:t>
          </a:r>
          <a:endParaRPr lang="en-US" sz="1400"/>
        </a:p>
      </dgm:t>
    </dgm:pt>
    <dgm:pt modelId="{1E8E2756-75FD-44DD-9E83-E62A563DB9C3}" type="parTrans" cxnId="{409C39E5-EDC8-4B7D-B09A-738E62A4CF9E}">
      <dgm:prSet/>
      <dgm:spPr/>
      <dgm:t>
        <a:bodyPr/>
        <a:lstStyle/>
        <a:p>
          <a:endParaRPr lang="en-US" sz="2000"/>
        </a:p>
      </dgm:t>
    </dgm:pt>
    <dgm:pt modelId="{91735F69-DC9C-4842-89FA-DA0C6B5ABAE5}" type="sibTrans" cxnId="{409C39E5-EDC8-4B7D-B09A-738E62A4CF9E}">
      <dgm:prSet/>
      <dgm:spPr/>
      <dgm:t>
        <a:bodyPr/>
        <a:lstStyle/>
        <a:p>
          <a:endParaRPr lang="en-US" sz="2000"/>
        </a:p>
      </dgm:t>
    </dgm:pt>
    <dgm:pt modelId="{8AEB811C-3D8D-458C-8FF5-EB35F9F6399D}">
      <dgm:prSet custT="1"/>
      <dgm:spPr/>
      <dgm:t>
        <a:bodyPr/>
        <a:lstStyle/>
        <a:p>
          <a:r>
            <a:rPr lang="es-ES" sz="1400" b="1" i="1"/>
            <a:t>8.- INSTRUCCIÓN 6</a:t>
          </a:r>
          <a:endParaRPr lang="en-US" sz="1400"/>
        </a:p>
      </dgm:t>
    </dgm:pt>
    <dgm:pt modelId="{C0A55803-F6B4-485F-865C-47693E360C93}" type="parTrans" cxnId="{2C2FAF43-EE65-436F-B32D-5EEE4127FCBF}">
      <dgm:prSet/>
      <dgm:spPr/>
      <dgm:t>
        <a:bodyPr/>
        <a:lstStyle/>
        <a:p>
          <a:endParaRPr lang="en-US" sz="2000"/>
        </a:p>
      </dgm:t>
    </dgm:pt>
    <dgm:pt modelId="{30026D1B-C90C-471B-8708-92BFA426C31D}" type="sibTrans" cxnId="{2C2FAF43-EE65-436F-B32D-5EEE4127FCBF}">
      <dgm:prSet/>
      <dgm:spPr/>
      <dgm:t>
        <a:bodyPr/>
        <a:lstStyle/>
        <a:p>
          <a:endParaRPr lang="en-US" sz="2000"/>
        </a:p>
      </dgm:t>
    </dgm:pt>
    <dgm:pt modelId="{C74184F4-63D9-4876-9158-05862DF04880}">
      <dgm:prSet custT="1"/>
      <dgm:spPr/>
      <dgm:t>
        <a:bodyPr/>
        <a:lstStyle/>
        <a:p>
          <a:r>
            <a:rPr lang="es-ES" sz="1400" b="1" i="1"/>
            <a:t>9.- ALTER TABLE …..;  (produce un COMMIT por lo que queda hecha realmente la instrucción 6</a:t>
          </a:r>
          <a:endParaRPr lang="en-US" sz="1400"/>
        </a:p>
      </dgm:t>
    </dgm:pt>
    <dgm:pt modelId="{92C4BB6D-BE80-4C98-9E54-A64AD9740F5A}" type="parTrans" cxnId="{9F3871FE-E1FE-4B31-86D1-D0552F778B0C}">
      <dgm:prSet/>
      <dgm:spPr/>
      <dgm:t>
        <a:bodyPr/>
        <a:lstStyle/>
        <a:p>
          <a:endParaRPr lang="en-US" sz="2000"/>
        </a:p>
      </dgm:t>
    </dgm:pt>
    <dgm:pt modelId="{B156BC7F-3235-4893-9DCE-2015C9D280E7}" type="sibTrans" cxnId="{9F3871FE-E1FE-4B31-86D1-D0552F778B0C}">
      <dgm:prSet/>
      <dgm:spPr/>
      <dgm:t>
        <a:bodyPr/>
        <a:lstStyle/>
        <a:p>
          <a:endParaRPr lang="en-US" sz="2000"/>
        </a:p>
      </dgm:t>
    </dgm:pt>
    <dgm:pt modelId="{D1D99F2F-7E54-429A-9892-69FBC549B905}">
      <dgm:prSet custT="1"/>
      <dgm:spPr/>
      <dgm:t>
        <a:bodyPr/>
        <a:lstStyle/>
        <a:p>
          <a:r>
            <a:rPr lang="es-ES" sz="1400" b="1" i="1"/>
            <a:t>10.- INSTRUCCIÓN 7</a:t>
          </a:r>
          <a:endParaRPr lang="en-US" sz="1400"/>
        </a:p>
      </dgm:t>
    </dgm:pt>
    <dgm:pt modelId="{8EDA5FD2-94A9-4946-960C-A794F33F865C}" type="parTrans" cxnId="{ABA19F79-4A05-44AD-B6E7-4A75C4B86C35}">
      <dgm:prSet/>
      <dgm:spPr/>
      <dgm:t>
        <a:bodyPr/>
        <a:lstStyle/>
        <a:p>
          <a:endParaRPr lang="en-US" sz="2000"/>
        </a:p>
      </dgm:t>
    </dgm:pt>
    <dgm:pt modelId="{9FEA57BC-FF67-4C8C-AAF5-3D0ABC1F92DF}" type="sibTrans" cxnId="{ABA19F79-4A05-44AD-B6E7-4A75C4B86C35}">
      <dgm:prSet/>
      <dgm:spPr/>
      <dgm:t>
        <a:bodyPr/>
        <a:lstStyle/>
        <a:p>
          <a:endParaRPr lang="en-US" sz="2000"/>
        </a:p>
      </dgm:t>
    </dgm:pt>
    <dgm:pt modelId="{A3F6AE94-1689-4618-9E99-5A96AAE3A769}">
      <dgm:prSet custT="1"/>
      <dgm:spPr/>
      <dgm:t>
        <a:bodyPr/>
        <a:lstStyle/>
        <a:p>
          <a:r>
            <a:rPr lang="es-ES" sz="1400" b="1" i="1"/>
            <a:t>11.- INSTRUCCIÓN 8</a:t>
          </a:r>
          <a:endParaRPr lang="en-US" sz="1400"/>
        </a:p>
      </dgm:t>
    </dgm:pt>
    <dgm:pt modelId="{703D54F6-C03D-4E85-8115-E4DEAB0BA563}" type="parTrans" cxnId="{FCAE58D9-B358-4063-94F6-CD397E1EE098}">
      <dgm:prSet/>
      <dgm:spPr/>
      <dgm:t>
        <a:bodyPr/>
        <a:lstStyle/>
        <a:p>
          <a:endParaRPr lang="en-US" sz="2000"/>
        </a:p>
      </dgm:t>
    </dgm:pt>
    <dgm:pt modelId="{E480CC8B-137C-454B-AD7C-82A8A893CC34}" type="sibTrans" cxnId="{FCAE58D9-B358-4063-94F6-CD397E1EE098}">
      <dgm:prSet/>
      <dgm:spPr/>
      <dgm:t>
        <a:bodyPr/>
        <a:lstStyle/>
        <a:p>
          <a:endParaRPr lang="en-US" sz="2000"/>
        </a:p>
      </dgm:t>
    </dgm:pt>
    <dgm:pt modelId="{E6735FD6-B775-49FA-B497-57514432F1AD}">
      <dgm:prSet custT="1"/>
      <dgm:spPr/>
      <dgm:t>
        <a:bodyPr/>
        <a:lstStyle/>
        <a:p>
          <a:r>
            <a:rPr lang="es-ES" sz="1400" b="1" i="1" dirty="0"/>
            <a:t>12.- Terminamos la sesión cliente (No se ha confirmado la transacción y queda anulado lo realizado en las instrucciones 7 y 8).</a:t>
          </a:r>
          <a:endParaRPr lang="en-US" sz="1400" dirty="0"/>
        </a:p>
      </dgm:t>
    </dgm:pt>
    <dgm:pt modelId="{9781DDB1-3934-4A18-9D7B-8791AA7A9D57}" type="parTrans" cxnId="{A1FCE19A-C78F-417D-B65C-6E7C695AA8ED}">
      <dgm:prSet/>
      <dgm:spPr/>
      <dgm:t>
        <a:bodyPr/>
        <a:lstStyle/>
        <a:p>
          <a:endParaRPr lang="en-US" sz="2000"/>
        </a:p>
      </dgm:t>
    </dgm:pt>
    <dgm:pt modelId="{9C8955FC-22EC-4A45-883B-5A7E558A4BF9}" type="sibTrans" cxnId="{A1FCE19A-C78F-417D-B65C-6E7C695AA8ED}">
      <dgm:prSet/>
      <dgm:spPr/>
      <dgm:t>
        <a:bodyPr/>
        <a:lstStyle/>
        <a:p>
          <a:endParaRPr lang="en-US" sz="2000"/>
        </a:p>
      </dgm:t>
    </dgm:pt>
    <dgm:pt modelId="{9AEE1C34-4562-4316-AA27-45F6CB40A583}" type="pres">
      <dgm:prSet presAssocID="{7C4DF2ED-77F2-458B-A562-078487AA3FAA}" presName="vert0" presStyleCnt="0">
        <dgm:presLayoutVars>
          <dgm:dir/>
          <dgm:animOne val="branch"/>
          <dgm:animLvl val="lvl"/>
        </dgm:presLayoutVars>
      </dgm:prSet>
      <dgm:spPr/>
    </dgm:pt>
    <dgm:pt modelId="{93785178-5BAC-46EE-8F26-D6C0DF9CDE13}" type="pres">
      <dgm:prSet presAssocID="{1427873F-0647-445D-B99C-EEDB5722FEFF}" presName="thickLine" presStyleLbl="alignNode1" presStyleIdx="0" presStyleCnt="13"/>
      <dgm:spPr/>
    </dgm:pt>
    <dgm:pt modelId="{AE38C856-B4D2-40EB-BC6D-7F939F5A7497}" type="pres">
      <dgm:prSet presAssocID="{1427873F-0647-445D-B99C-EEDB5722FEFF}" presName="horz1" presStyleCnt="0"/>
      <dgm:spPr/>
    </dgm:pt>
    <dgm:pt modelId="{D6958962-3506-48DA-97B2-0A0C8957FD31}" type="pres">
      <dgm:prSet presAssocID="{1427873F-0647-445D-B99C-EEDB5722FEFF}" presName="tx1" presStyleLbl="revTx" presStyleIdx="0" presStyleCnt="13"/>
      <dgm:spPr/>
    </dgm:pt>
    <dgm:pt modelId="{71F4F868-7200-42B0-B747-A45768B4D71E}" type="pres">
      <dgm:prSet presAssocID="{1427873F-0647-445D-B99C-EEDB5722FEFF}" presName="vert1" presStyleCnt="0"/>
      <dgm:spPr/>
    </dgm:pt>
    <dgm:pt modelId="{BCB618CC-A0DB-4F9C-B142-C647876A0210}" type="pres">
      <dgm:prSet presAssocID="{6DA01C50-8082-402C-A091-35E88EB86898}" presName="thickLine" presStyleLbl="alignNode1" presStyleIdx="1" presStyleCnt="13"/>
      <dgm:spPr/>
    </dgm:pt>
    <dgm:pt modelId="{796F3B96-C914-403E-9426-C71DFBBE2D0E}" type="pres">
      <dgm:prSet presAssocID="{6DA01C50-8082-402C-A091-35E88EB86898}" presName="horz1" presStyleCnt="0"/>
      <dgm:spPr/>
    </dgm:pt>
    <dgm:pt modelId="{C7B2FA9F-214B-42A8-A4CA-E8DC6ED51EF7}" type="pres">
      <dgm:prSet presAssocID="{6DA01C50-8082-402C-A091-35E88EB86898}" presName="tx1" presStyleLbl="revTx" presStyleIdx="1" presStyleCnt="13"/>
      <dgm:spPr/>
    </dgm:pt>
    <dgm:pt modelId="{EBE69163-8A30-4A40-B3A4-1557904BC113}" type="pres">
      <dgm:prSet presAssocID="{6DA01C50-8082-402C-A091-35E88EB86898}" presName="vert1" presStyleCnt="0"/>
      <dgm:spPr/>
    </dgm:pt>
    <dgm:pt modelId="{DBD73C87-4AAB-4DA1-A30C-1A4892C52137}" type="pres">
      <dgm:prSet presAssocID="{D43FBA4F-C9DE-4EB7-A87D-3F853D54EB0E}" presName="thickLine" presStyleLbl="alignNode1" presStyleIdx="2" presStyleCnt="13"/>
      <dgm:spPr/>
    </dgm:pt>
    <dgm:pt modelId="{13DE247B-63BB-4622-A7D1-79732F4026B0}" type="pres">
      <dgm:prSet presAssocID="{D43FBA4F-C9DE-4EB7-A87D-3F853D54EB0E}" presName="horz1" presStyleCnt="0"/>
      <dgm:spPr/>
    </dgm:pt>
    <dgm:pt modelId="{7769C0C4-7D0E-4E78-B0CB-82C142C364BA}" type="pres">
      <dgm:prSet presAssocID="{D43FBA4F-C9DE-4EB7-A87D-3F853D54EB0E}" presName="tx1" presStyleLbl="revTx" presStyleIdx="2" presStyleCnt="13"/>
      <dgm:spPr/>
    </dgm:pt>
    <dgm:pt modelId="{1A35A5C3-A9F5-4B66-9C29-943D333AA1F2}" type="pres">
      <dgm:prSet presAssocID="{D43FBA4F-C9DE-4EB7-A87D-3F853D54EB0E}" presName="vert1" presStyleCnt="0"/>
      <dgm:spPr/>
    </dgm:pt>
    <dgm:pt modelId="{4A9D79FA-CA6D-4DE7-B323-A9AABBB0F006}" type="pres">
      <dgm:prSet presAssocID="{1BA51C8A-B4D7-44E5-A02F-C8F67A304CE8}" presName="thickLine" presStyleLbl="alignNode1" presStyleIdx="3" presStyleCnt="13"/>
      <dgm:spPr/>
    </dgm:pt>
    <dgm:pt modelId="{A648409C-98B0-4CC6-B85E-7A63E23F0AB5}" type="pres">
      <dgm:prSet presAssocID="{1BA51C8A-B4D7-44E5-A02F-C8F67A304CE8}" presName="horz1" presStyleCnt="0"/>
      <dgm:spPr/>
    </dgm:pt>
    <dgm:pt modelId="{DE113514-86D2-49F1-B25C-FEFDECC5E838}" type="pres">
      <dgm:prSet presAssocID="{1BA51C8A-B4D7-44E5-A02F-C8F67A304CE8}" presName="tx1" presStyleLbl="revTx" presStyleIdx="3" presStyleCnt="13"/>
      <dgm:spPr/>
    </dgm:pt>
    <dgm:pt modelId="{4E5AB52A-EB33-4329-BF58-59785CFBC8AE}" type="pres">
      <dgm:prSet presAssocID="{1BA51C8A-B4D7-44E5-A02F-C8F67A304CE8}" presName="vert1" presStyleCnt="0"/>
      <dgm:spPr/>
    </dgm:pt>
    <dgm:pt modelId="{F7C0F14A-E6D7-40DF-8E75-CE1FB256A299}" type="pres">
      <dgm:prSet presAssocID="{468F1682-DFDE-41FF-870F-6C83311A74BB}" presName="thickLine" presStyleLbl="alignNode1" presStyleIdx="4" presStyleCnt="13"/>
      <dgm:spPr/>
    </dgm:pt>
    <dgm:pt modelId="{932DC19D-7BD0-48BB-8ECF-F44976FADDE2}" type="pres">
      <dgm:prSet presAssocID="{468F1682-DFDE-41FF-870F-6C83311A74BB}" presName="horz1" presStyleCnt="0"/>
      <dgm:spPr/>
    </dgm:pt>
    <dgm:pt modelId="{F8013264-7C4A-4E4C-B940-5AB5654A24C8}" type="pres">
      <dgm:prSet presAssocID="{468F1682-DFDE-41FF-870F-6C83311A74BB}" presName="tx1" presStyleLbl="revTx" presStyleIdx="4" presStyleCnt="13"/>
      <dgm:spPr/>
    </dgm:pt>
    <dgm:pt modelId="{EC06E68B-F02C-4505-A586-447F15AC6C74}" type="pres">
      <dgm:prSet presAssocID="{468F1682-DFDE-41FF-870F-6C83311A74BB}" presName="vert1" presStyleCnt="0"/>
      <dgm:spPr/>
    </dgm:pt>
    <dgm:pt modelId="{C6A08722-F4D9-4399-A6D9-66B7BA899313}" type="pres">
      <dgm:prSet presAssocID="{07543E8F-A6DC-45E7-85FD-A20F46C269F2}" presName="thickLine" presStyleLbl="alignNode1" presStyleIdx="5" presStyleCnt="13"/>
      <dgm:spPr/>
    </dgm:pt>
    <dgm:pt modelId="{1333AC9D-7B6C-4964-B708-837AC1D39523}" type="pres">
      <dgm:prSet presAssocID="{07543E8F-A6DC-45E7-85FD-A20F46C269F2}" presName="horz1" presStyleCnt="0"/>
      <dgm:spPr/>
    </dgm:pt>
    <dgm:pt modelId="{D7B7F544-1D7A-4BFE-B8CD-5C0ADD60BEDB}" type="pres">
      <dgm:prSet presAssocID="{07543E8F-A6DC-45E7-85FD-A20F46C269F2}" presName="tx1" presStyleLbl="revTx" presStyleIdx="5" presStyleCnt="13"/>
      <dgm:spPr/>
    </dgm:pt>
    <dgm:pt modelId="{7261E7EA-FA95-47E8-B250-6BD8901F1097}" type="pres">
      <dgm:prSet presAssocID="{07543E8F-A6DC-45E7-85FD-A20F46C269F2}" presName="vert1" presStyleCnt="0"/>
      <dgm:spPr/>
    </dgm:pt>
    <dgm:pt modelId="{CFD6BD97-AB54-4964-9F0E-68A19EA5D01B}" type="pres">
      <dgm:prSet presAssocID="{73C070D1-A6F4-40AD-9869-905CE56935CB}" presName="thickLine" presStyleLbl="alignNode1" presStyleIdx="6" presStyleCnt="13"/>
      <dgm:spPr/>
    </dgm:pt>
    <dgm:pt modelId="{AB87C86D-5B8C-45CF-B850-F057751E0F8D}" type="pres">
      <dgm:prSet presAssocID="{73C070D1-A6F4-40AD-9869-905CE56935CB}" presName="horz1" presStyleCnt="0"/>
      <dgm:spPr/>
    </dgm:pt>
    <dgm:pt modelId="{297FE8C0-AFF1-43D7-8897-6E9320C58ED7}" type="pres">
      <dgm:prSet presAssocID="{73C070D1-A6F4-40AD-9869-905CE56935CB}" presName="tx1" presStyleLbl="revTx" presStyleIdx="6" presStyleCnt="13"/>
      <dgm:spPr/>
    </dgm:pt>
    <dgm:pt modelId="{5B61ABCA-EA54-42E6-A325-C0ACFC140C36}" type="pres">
      <dgm:prSet presAssocID="{73C070D1-A6F4-40AD-9869-905CE56935CB}" presName="vert1" presStyleCnt="0"/>
      <dgm:spPr/>
    </dgm:pt>
    <dgm:pt modelId="{1C7C067D-9857-4585-A34F-31BC6699C3A7}" type="pres">
      <dgm:prSet presAssocID="{037542BF-3E47-45AC-98EC-D93C30F614E4}" presName="thickLine" presStyleLbl="alignNode1" presStyleIdx="7" presStyleCnt="13"/>
      <dgm:spPr/>
    </dgm:pt>
    <dgm:pt modelId="{1C09B459-A073-4B37-93B1-754E45038E10}" type="pres">
      <dgm:prSet presAssocID="{037542BF-3E47-45AC-98EC-D93C30F614E4}" presName="horz1" presStyleCnt="0"/>
      <dgm:spPr/>
    </dgm:pt>
    <dgm:pt modelId="{B5E5E9EF-C718-4A6B-9E1F-D597E672D8C3}" type="pres">
      <dgm:prSet presAssocID="{037542BF-3E47-45AC-98EC-D93C30F614E4}" presName="tx1" presStyleLbl="revTx" presStyleIdx="7" presStyleCnt="13"/>
      <dgm:spPr/>
    </dgm:pt>
    <dgm:pt modelId="{09372BAC-19CA-421D-90FE-4B8F58EDE016}" type="pres">
      <dgm:prSet presAssocID="{037542BF-3E47-45AC-98EC-D93C30F614E4}" presName="vert1" presStyleCnt="0"/>
      <dgm:spPr/>
    </dgm:pt>
    <dgm:pt modelId="{9FC1EEF8-6600-417D-8492-B773CC2B5161}" type="pres">
      <dgm:prSet presAssocID="{8AEB811C-3D8D-458C-8FF5-EB35F9F6399D}" presName="thickLine" presStyleLbl="alignNode1" presStyleIdx="8" presStyleCnt="13"/>
      <dgm:spPr/>
    </dgm:pt>
    <dgm:pt modelId="{3CFEDC42-65BD-4C0C-814A-F0B797602D9F}" type="pres">
      <dgm:prSet presAssocID="{8AEB811C-3D8D-458C-8FF5-EB35F9F6399D}" presName="horz1" presStyleCnt="0"/>
      <dgm:spPr/>
    </dgm:pt>
    <dgm:pt modelId="{AB5E7F13-A1F2-4300-A748-84535F022D34}" type="pres">
      <dgm:prSet presAssocID="{8AEB811C-3D8D-458C-8FF5-EB35F9F6399D}" presName="tx1" presStyleLbl="revTx" presStyleIdx="8" presStyleCnt="13"/>
      <dgm:spPr/>
    </dgm:pt>
    <dgm:pt modelId="{A44FF365-D47F-4986-A18F-C22F70BEE4BD}" type="pres">
      <dgm:prSet presAssocID="{8AEB811C-3D8D-458C-8FF5-EB35F9F6399D}" presName="vert1" presStyleCnt="0"/>
      <dgm:spPr/>
    </dgm:pt>
    <dgm:pt modelId="{9EA6A3FD-5130-4D5F-BCC2-CA4B08FFF4A9}" type="pres">
      <dgm:prSet presAssocID="{C74184F4-63D9-4876-9158-05862DF04880}" presName="thickLine" presStyleLbl="alignNode1" presStyleIdx="9" presStyleCnt="13"/>
      <dgm:spPr/>
    </dgm:pt>
    <dgm:pt modelId="{14EADC3D-ECD2-4F81-9148-C6178F1927A5}" type="pres">
      <dgm:prSet presAssocID="{C74184F4-63D9-4876-9158-05862DF04880}" presName="horz1" presStyleCnt="0"/>
      <dgm:spPr/>
    </dgm:pt>
    <dgm:pt modelId="{199CC459-9FA6-4FDA-A7EB-E9FA13055412}" type="pres">
      <dgm:prSet presAssocID="{C74184F4-63D9-4876-9158-05862DF04880}" presName="tx1" presStyleLbl="revTx" presStyleIdx="9" presStyleCnt="13"/>
      <dgm:spPr/>
    </dgm:pt>
    <dgm:pt modelId="{B6695DE0-3CA3-40E5-8B83-F656A74C4AF0}" type="pres">
      <dgm:prSet presAssocID="{C74184F4-63D9-4876-9158-05862DF04880}" presName="vert1" presStyleCnt="0"/>
      <dgm:spPr/>
    </dgm:pt>
    <dgm:pt modelId="{5CEEAD31-E8EB-4AB6-BC8F-04EA96BB9761}" type="pres">
      <dgm:prSet presAssocID="{D1D99F2F-7E54-429A-9892-69FBC549B905}" presName="thickLine" presStyleLbl="alignNode1" presStyleIdx="10" presStyleCnt="13"/>
      <dgm:spPr/>
    </dgm:pt>
    <dgm:pt modelId="{582928FE-1BFF-4AD9-B06A-2A917CDB467A}" type="pres">
      <dgm:prSet presAssocID="{D1D99F2F-7E54-429A-9892-69FBC549B905}" presName="horz1" presStyleCnt="0"/>
      <dgm:spPr/>
    </dgm:pt>
    <dgm:pt modelId="{F38BA742-7345-432C-B037-984DABAF9549}" type="pres">
      <dgm:prSet presAssocID="{D1D99F2F-7E54-429A-9892-69FBC549B905}" presName="tx1" presStyleLbl="revTx" presStyleIdx="10" presStyleCnt="13"/>
      <dgm:spPr/>
    </dgm:pt>
    <dgm:pt modelId="{5A616F81-2F21-45AB-B3A9-85ABBCAD6069}" type="pres">
      <dgm:prSet presAssocID="{D1D99F2F-7E54-429A-9892-69FBC549B905}" presName="vert1" presStyleCnt="0"/>
      <dgm:spPr/>
    </dgm:pt>
    <dgm:pt modelId="{E3388D63-0D56-4BBF-9439-A7175404F9B4}" type="pres">
      <dgm:prSet presAssocID="{A3F6AE94-1689-4618-9E99-5A96AAE3A769}" presName="thickLine" presStyleLbl="alignNode1" presStyleIdx="11" presStyleCnt="13"/>
      <dgm:spPr/>
    </dgm:pt>
    <dgm:pt modelId="{87AA2233-4725-4A9F-B4D3-3FFC3BA1C0D8}" type="pres">
      <dgm:prSet presAssocID="{A3F6AE94-1689-4618-9E99-5A96AAE3A769}" presName="horz1" presStyleCnt="0"/>
      <dgm:spPr/>
    </dgm:pt>
    <dgm:pt modelId="{5ED2D5B4-A439-4022-95E4-4B928AB0C21B}" type="pres">
      <dgm:prSet presAssocID="{A3F6AE94-1689-4618-9E99-5A96AAE3A769}" presName="tx1" presStyleLbl="revTx" presStyleIdx="11" presStyleCnt="13"/>
      <dgm:spPr/>
    </dgm:pt>
    <dgm:pt modelId="{5999F9C5-CAFF-4140-A16A-0DAB017342C5}" type="pres">
      <dgm:prSet presAssocID="{A3F6AE94-1689-4618-9E99-5A96AAE3A769}" presName="vert1" presStyleCnt="0"/>
      <dgm:spPr/>
    </dgm:pt>
    <dgm:pt modelId="{9F5D9022-69E9-4AF7-ABC9-0755A7C0251D}" type="pres">
      <dgm:prSet presAssocID="{E6735FD6-B775-49FA-B497-57514432F1AD}" presName="thickLine" presStyleLbl="alignNode1" presStyleIdx="12" presStyleCnt="13"/>
      <dgm:spPr/>
    </dgm:pt>
    <dgm:pt modelId="{1B0E9FE4-ABAB-46EB-A2A7-6E42A2BED4F3}" type="pres">
      <dgm:prSet presAssocID="{E6735FD6-B775-49FA-B497-57514432F1AD}" presName="horz1" presStyleCnt="0"/>
      <dgm:spPr/>
    </dgm:pt>
    <dgm:pt modelId="{334585BB-51FD-4AA1-B5D1-E745379B4094}" type="pres">
      <dgm:prSet presAssocID="{E6735FD6-B775-49FA-B497-57514432F1AD}" presName="tx1" presStyleLbl="revTx" presStyleIdx="12" presStyleCnt="13"/>
      <dgm:spPr/>
    </dgm:pt>
    <dgm:pt modelId="{D617BCDE-690F-4C8E-BAA8-AB0FED8941EB}" type="pres">
      <dgm:prSet presAssocID="{E6735FD6-B775-49FA-B497-57514432F1AD}" presName="vert1" presStyleCnt="0"/>
      <dgm:spPr/>
    </dgm:pt>
  </dgm:ptLst>
  <dgm:cxnLst>
    <dgm:cxn modelId="{E0DF5C08-22A9-4516-9712-6F1EA29EABF4}" srcId="{7C4DF2ED-77F2-458B-A562-078487AA3FAA}" destId="{07543E8F-A6DC-45E7-85FD-A20F46C269F2}" srcOrd="5" destOrd="0" parTransId="{EBC476B9-6565-42CF-A01F-46BB6F7FE3F9}" sibTransId="{D7AC72F6-BC34-4FE8-9B03-7C84FAB2BDE2}"/>
    <dgm:cxn modelId="{9406330C-EB1C-454A-B911-4278002A3C00}" srcId="{7C4DF2ED-77F2-458B-A562-078487AA3FAA}" destId="{D43FBA4F-C9DE-4EB7-A87D-3F853D54EB0E}" srcOrd="2" destOrd="0" parTransId="{53A4DE18-CC4F-4D3B-814A-3C33AEC55F02}" sibTransId="{1D5E0981-4691-4EF6-8224-2048A308E43C}"/>
    <dgm:cxn modelId="{FC3DDE15-A3D2-457D-8787-118D9EEF537F}" type="presOf" srcId="{6DA01C50-8082-402C-A091-35E88EB86898}" destId="{C7B2FA9F-214B-42A8-A4CA-E8DC6ED51EF7}" srcOrd="0" destOrd="0" presId="urn:microsoft.com/office/officeart/2008/layout/LinedList"/>
    <dgm:cxn modelId="{B0F4E52B-FA6A-4A29-9FCC-2E365B31B527}" srcId="{7C4DF2ED-77F2-458B-A562-078487AA3FAA}" destId="{1427873F-0647-445D-B99C-EEDB5722FEFF}" srcOrd="0" destOrd="0" parTransId="{2D0B37D9-2856-45CC-A1F7-E4A10F810F51}" sibTransId="{ED90C612-6BB5-496E-8839-A3D58D9A3CE5}"/>
    <dgm:cxn modelId="{1A3C2F31-92BE-433D-8B51-99DEDCB44F8F}" type="presOf" srcId="{07543E8F-A6DC-45E7-85FD-A20F46C269F2}" destId="{D7B7F544-1D7A-4BFE-B8CD-5C0ADD60BEDB}" srcOrd="0" destOrd="0" presId="urn:microsoft.com/office/officeart/2008/layout/LinedList"/>
    <dgm:cxn modelId="{933CA134-D566-46BE-BBDA-FDEB405C5AAF}" srcId="{7C4DF2ED-77F2-458B-A562-078487AA3FAA}" destId="{468F1682-DFDE-41FF-870F-6C83311A74BB}" srcOrd="4" destOrd="0" parTransId="{F8F4F7CC-0944-4A48-8575-4EC52A3E2FE9}" sibTransId="{E9F928BB-4C26-4183-B6F8-F9567E0D6F7C}"/>
    <dgm:cxn modelId="{2C2FAF43-EE65-436F-B32D-5EEE4127FCBF}" srcId="{7C4DF2ED-77F2-458B-A562-078487AA3FAA}" destId="{8AEB811C-3D8D-458C-8FF5-EB35F9F6399D}" srcOrd="8" destOrd="0" parTransId="{C0A55803-F6B4-485F-865C-47693E360C93}" sibTransId="{30026D1B-C90C-471B-8708-92BFA426C31D}"/>
    <dgm:cxn modelId="{F5515B65-4616-4D5E-B4B9-0752AF359782}" srcId="{7C4DF2ED-77F2-458B-A562-078487AA3FAA}" destId="{1BA51C8A-B4D7-44E5-A02F-C8F67A304CE8}" srcOrd="3" destOrd="0" parTransId="{2E77920B-E2F2-4BAC-8FE3-6D98DE40A04D}" sibTransId="{155ABE05-B47F-4755-8A07-8DAA8831529E}"/>
    <dgm:cxn modelId="{E7A15448-8444-409B-9839-43DE1DDB94E3}" type="presOf" srcId="{8AEB811C-3D8D-458C-8FF5-EB35F9F6399D}" destId="{AB5E7F13-A1F2-4300-A748-84535F022D34}" srcOrd="0" destOrd="0" presId="urn:microsoft.com/office/officeart/2008/layout/LinedList"/>
    <dgm:cxn modelId="{FC820F57-F657-444F-B138-193322026214}" type="presOf" srcId="{037542BF-3E47-45AC-98EC-D93C30F614E4}" destId="{B5E5E9EF-C718-4A6B-9E1F-D597E672D8C3}" srcOrd="0" destOrd="0" presId="urn:microsoft.com/office/officeart/2008/layout/LinedList"/>
    <dgm:cxn modelId="{ABA19F79-4A05-44AD-B6E7-4A75C4B86C35}" srcId="{7C4DF2ED-77F2-458B-A562-078487AA3FAA}" destId="{D1D99F2F-7E54-429A-9892-69FBC549B905}" srcOrd="10" destOrd="0" parTransId="{8EDA5FD2-94A9-4946-960C-A794F33F865C}" sibTransId="{9FEA57BC-FF67-4C8C-AAF5-3D0ABC1F92DF}"/>
    <dgm:cxn modelId="{02070389-6F32-4D45-96B8-CA63C11DB1CA}" type="presOf" srcId="{E6735FD6-B775-49FA-B497-57514432F1AD}" destId="{334585BB-51FD-4AA1-B5D1-E745379B4094}" srcOrd="0" destOrd="0" presId="urn:microsoft.com/office/officeart/2008/layout/LinedList"/>
    <dgm:cxn modelId="{A1FCE19A-C78F-417D-B65C-6E7C695AA8ED}" srcId="{7C4DF2ED-77F2-458B-A562-078487AA3FAA}" destId="{E6735FD6-B775-49FA-B497-57514432F1AD}" srcOrd="12" destOrd="0" parTransId="{9781DDB1-3934-4A18-9D7B-8791AA7A9D57}" sibTransId="{9C8955FC-22EC-4A45-883B-5A7E558A4BF9}"/>
    <dgm:cxn modelId="{F39748B1-2DB7-4361-850E-112E82644520}" srcId="{7C4DF2ED-77F2-458B-A562-078487AA3FAA}" destId="{6DA01C50-8082-402C-A091-35E88EB86898}" srcOrd="1" destOrd="0" parTransId="{B29D0C99-E57C-4F2C-B98D-9A81EF7175B6}" sibTransId="{195A7548-33C7-4B17-A5AD-3B65298ED945}"/>
    <dgm:cxn modelId="{8858E4B7-AF37-42D5-A2BB-844EDAC1A0EC}" type="presOf" srcId="{D43FBA4F-C9DE-4EB7-A87D-3F853D54EB0E}" destId="{7769C0C4-7D0E-4E78-B0CB-82C142C364BA}" srcOrd="0" destOrd="0" presId="urn:microsoft.com/office/officeart/2008/layout/LinedList"/>
    <dgm:cxn modelId="{3495FABE-313C-4059-A485-66DFB4B28D1A}" srcId="{7C4DF2ED-77F2-458B-A562-078487AA3FAA}" destId="{73C070D1-A6F4-40AD-9869-905CE56935CB}" srcOrd="6" destOrd="0" parTransId="{0D6B6B02-C607-46DA-8C5A-A4992E145246}" sibTransId="{F8E2233D-28F1-406F-9567-788ACA029969}"/>
    <dgm:cxn modelId="{FDE289CC-D50E-4487-8765-F720305017C0}" type="presOf" srcId="{468F1682-DFDE-41FF-870F-6C83311A74BB}" destId="{F8013264-7C4A-4E4C-B940-5AB5654A24C8}" srcOrd="0" destOrd="0" presId="urn:microsoft.com/office/officeart/2008/layout/LinedList"/>
    <dgm:cxn modelId="{276596D0-4976-4F68-8741-96D36BE8CF76}" type="presOf" srcId="{D1D99F2F-7E54-429A-9892-69FBC549B905}" destId="{F38BA742-7345-432C-B037-984DABAF9549}" srcOrd="0" destOrd="0" presId="urn:microsoft.com/office/officeart/2008/layout/LinedList"/>
    <dgm:cxn modelId="{8EA04CD3-BF0E-49F0-9F9B-E4FC4BAD4E4B}" type="presOf" srcId="{1BA51C8A-B4D7-44E5-A02F-C8F67A304CE8}" destId="{DE113514-86D2-49F1-B25C-FEFDECC5E838}" srcOrd="0" destOrd="0" presId="urn:microsoft.com/office/officeart/2008/layout/LinedList"/>
    <dgm:cxn modelId="{FCAE58D9-B358-4063-94F6-CD397E1EE098}" srcId="{7C4DF2ED-77F2-458B-A562-078487AA3FAA}" destId="{A3F6AE94-1689-4618-9E99-5A96AAE3A769}" srcOrd="11" destOrd="0" parTransId="{703D54F6-C03D-4E85-8115-E4DEAB0BA563}" sibTransId="{E480CC8B-137C-454B-AD7C-82A8A893CC34}"/>
    <dgm:cxn modelId="{D32D7AE0-85E0-4385-B04F-6B939071727C}" type="presOf" srcId="{A3F6AE94-1689-4618-9E99-5A96AAE3A769}" destId="{5ED2D5B4-A439-4022-95E4-4B928AB0C21B}" srcOrd="0" destOrd="0" presId="urn:microsoft.com/office/officeart/2008/layout/LinedList"/>
    <dgm:cxn modelId="{96902CE1-5C31-478E-B0B0-068DEB08D8D5}" type="presOf" srcId="{1427873F-0647-445D-B99C-EEDB5722FEFF}" destId="{D6958962-3506-48DA-97B2-0A0C8957FD31}" srcOrd="0" destOrd="0" presId="urn:microsoft.com/office/officeart/2008/layout/LinedList"/>
    <dgm:cxn modelId="{654A30E5-E25C-4B07-AB9D-B0E1DA123881}" type="presOf" srcId="{7C4DF2ED-77F2-458B-A562-078487AA3FAA}" destId="{9AEE1C34-4562-4316-AA27-45F6CB40A583}" srcOrd="0" destOrd="0" presId="urn:microsoft.com/office/officeart/2008/layout/LinedList"/>
    <dgm:cxn modelId="{409C39E5-EDC8-4B7D-B09A-738E62A4CF9E}" srcId="{7C4DF2ED-77F2-458B-A562-078487AA3FAA}" destId="{037542BF-3E47-45AC-98EC-D93C30F614E4}" srcOrd="7" destOrd="0" parTransId="{1E8E2756-75FD-44DD-9E83-E62A563DB9C3}" sibTransId="{91735F69-DC9C-4842-89FA-DA0C6B5ABAE5}"/>
    <dgm:cxn modelId="{B2AC6EF4-FF7B-47C1-A5FA-CD0CBF3344F5}" type="presOf" srcId="{C74184F4-63D9-4876-9158-05862DF04880}" destId="{199CC459-9FA6-4FDA-A7EB-E9FA13055412}" srcOrd="0" destOrd="0" presId="urn:microsoft.com/office/officeart/2008/layout/LinedList"/>
    <dgm:cxn modelId="{E94C1DFD-97BF-4DA2-B005-6B68DABDC235}" type="presOf" srcId="{73C070D1-A6F4-40AD-9869-905CE56935CB}" destId="{297FE8C0-AFF1-43D7-8897-6E9320C58ED7}" srcOrd="0" destOrd="0" presId="urn:microsoft.com/office/officeart/2008/layout/LinedList"/>
    <dgm:cxn modelId="{9F3871FE-E1FE-4B31-86D1-D0552F778B0C}" srcId="{7C4DF2ED-77F2-458B-A562-078487AA3FAA}" destId="{C74184F4-63D9-4876-9158-05862DF04880}" srcOrd="9" destOrd="0" parTransId="{92C4BB6D-BE80-4C98-9E54-A64AD9740F5A}" sibTransId="{B156BC7F-3235-4893-9DCE-2015C9D280E7}"/>
    <dgm:cxn modelId="{8EB4F049-8469-4BFE-A6CA-71E3F5DC664F}" type="presParOf" srcId="{9AEE1C34-4562-4316-AA27-45F6CB40A583}" destId="{93785178-5BAC-46EE-8F26-D6C0DF9CDE13}" srcOrd="0" destOrd="0" presId="urn:microsoft.com/office/officeart/2008/layout/LinedList"/>
    <dgm:cxn modelId="{B4451844-E0D5-4642-92DD-B570A6C1853C}" type="presParOf" srcId="{9AEE1C34-4562-4316-AA27-45F6CB40A583}" destId="{AE38C856-B4D2-40EB-BC6D-7F939F5A7497}" srcOrd="1" destOrd="0" presId="urn:microsoft.com/office/officeart/2008/layout/LinedList"/>
    <dgm:cxn modelId="{EDFB2C78-80C2-4548-818A-6185AFD10843}" type="presParOf" srcId="{AE38C856-B4D2-40EB-BC6D-7F939F5A7497}" destId="{D6958962-3506-48DA-97B2-0A0C8957FD31}" srcOrd="0" destOrd="0" presId="urn:microsoft.com/office/officeart/2008/layout/LinedList"/>
    <dgm:cxn modelId="{BFF96A63-D2D6-43B0-B130-E6F253A0E5A4}" type="presParOf" srcId="{AE38C856-B4D2-40EB-BC6D-7F939F5A7497}" destId="{71F4F868-7200-42B0-B747-A45768B4D71E}" srcOrd="1" destOrd="0" presId="urn:microsoft.com/office/officeart/2008/layout/LinedList"/>
    <dgm:cxn modelId="{3FF7F18F-755D-4C4F-BE9A-BAA9F85729E9}" type="presParOf" srcId="{9AEE1C34-4562-4316-AA27-45F6CB40A583}" destId="{BCB618CC-A0DB-4F9C-B142-C647876A0210}" srcOrd="2" destOrd="0" presId="urn:microsoft.com/office/officeart/2008/layout/LinedList"/>
    <dgm:cxn modelId="{41288052-0E23-43DB-B364-B07A59CF31A1}" type="presParOf" srcId="{9AEE1C34-4562-4316-AA27-45F6CB40A583}" destId="{796F3B96-C914-403E-9426-C71DFBBE2D0E}" srcOrd="3" destOrd="0" presId="urn:microsoft.com/office/officeart/2008/layout/LinedList"/>
    <dgm:cxn modelId="{F8E5EB5E-32C9-497E-8521-B5C6CAC19B9B}" type="presParOf" srcId="{796F3B96-C914-403E-9426-C71DFBBE2D0E}" destId="{C7B2FA9F-214B-42A8-A4CA-E8DC6ED51EF7}" srcOrd="0" destOrd="0" presId="urn:microsoft.com/office/officeart/2008/layout/LinedList"/>
    <dgm:cxn modelId="{6D75622A-BCB8-437A-B11F-7CF30C8A4061}" type="presParOf" srcId="{796F3B96-C914-403E-9426-C71DFBBE2D0E}" destId="{EBE69163-8A30-4A40-B3A4-1557904BC113}" srcOrd="1" destOrd="0" presId="urn:microsoft.com/office/officeart/2008/layout/LinedList"/>
    <dgm:cxn modelId="{A56EDA7A-F829-4E4D-9565-C663BC752FED}" type="presParOf" srcId="{9AEE1C34-4562-4316-AA27-45F6CB40A583}" destId="{DBD73C87-4AAB-4DA1-A30C-1A4892C52137}" srcOrd="4" destOrd="0" presId="urn:microsoft.com/office/officeart/2008/layout/LinedList"/>
    <dgm:cxn modelId="{406C95C2-E494-47A3-A76E-8BE1A9895999}" type="presParOf" srcId="{9AEE1C34-4562-4316-AA27-45F6CB40A583}" destId="{13DE247B-63BB-4622-A7D1-79732F4026B0}" srcOrd="5" destOrd="0" presId="urn:microsoft.com/office/officeart/2008/layout/LinedList"/>
    <dgm:cxn modelId="{845779EB-D4B1-40FD-9C47-311371AEC413}" type="presParOf" srcId="{13DE247B-63BB-4622-A7D1-79732F4026B0}" destId="{7769C0C4-7D0E-4E78-B0CB-82C142C364BA}" srcOrd="0" destOrd="0" presId="urn:microsoft.com/office/officeart/2008/layout/LinedList"/>
    <dgm:cxn modelId="{CDB36CF7-DFC4-46F6-9841-0B9F74DB4608}" type="presParOf" srcId="{13DE247B-63BB-4622-A7D1-79732F4026B0}" destId="{1A35A5C3-A9F5-4B66-9C29-943D333AA1F2}" srcOrd="1" destOrd="0" presId="urn:microsoft.com/office/officeart/2008/layout/LinedList"/>
    <dgm:cxn modelId="{9DA35EF1-52F1-4150-95FB-4EA667170ABE}" type="presParOf" srcId="{9AEE1C34-4562-4316-AA27-45F6CB40A583}" destId="{4A9D79FA-CA6D-4DE7-B323-A9AABBB0F006}" srcOrd="6" destOrd="0" presId="urn:microsoft.com/office/officeart/2008/layout/LinedList"/>
    <dgm:cxn modelId="{23593152-5D2A-4D85-9508-528A1105889F}" type="presParOf" srcId="{9AEE1C34-4562-4316-AA27-45F6CB40A583}" destId="{A648409C-98B0-4CC6-B85E-7A63E23F0AB5}" srcOrd="7" destOrd="0" presId="urn:microsoft.com/office/officeart/2008/layout/LinedList"/>
    <dgm:cxn modelId="{DD2D6525-95B4-4386-8030-8A3A8624BD19}" type="presParOf" srcId="{A648409C-98B0-4CC6-B85E-7A63E23F0AB5}" destId="{DE113514-86D2-49F1-B25C-FEFDECC5E838}" srcOrd="0" destOrd="0" presId="urn:microsoft.com/office/officeart/2008/layout/LinedList"/>
    <dgm:cxn modelId="{FA65C296-1536-4C64-98B3-6D04956D9F2F}" type="presParOf" srcId="{A648409C-98B0-4CC6-B85E-7A63E23F0AB5}" destId="{4E5AB52A-EB33-4329-BF58-59785CFBC8AE}" srcOrd="1" destOrd="0" presId="urn:microsoft.com/office/officeart/2008/layout/LinedList"/>
    <dgm:cxn modelId="{79C2C624-67F9-4976-BA04-1D8D1A3498D8}" type="presParOf" srcId="{9AEE1C34-4562-4316-AA27-45F6CB40A583}" destId="{F7C0F14A-E6D7-40DF-8E75-CE1FB256A299}" srcOrd="8" destOrd="0" presId="urn:microsoft.com/office/officeart/2008/layout/LinedList"/>
    <dgm:cxn modelId="{72449EA3-2788-4392-8605-10B5252DB023}" type="presParOf" srcId="{9AEE1C34-4562-4316-AA27-45F6CB40A583}" destId="{932DC19D-7BD0-48BB-8ECF-F44976FADDE2}" srcOrd="9" destOrd="0" presId="urn:microsoft.com/office/officeart/2008/layout/LinedList"/>
    <dgm:cxn modelId="{94E54F3B-2F78-4A53-B3D9-C362236A4DE9}" type="presParOf" srcId="{932DC19D-7BD0-48BB-8ECF-F44976FADDE2}" destId="{F8013264-7C4A-4E4C-B940-5AB5654A24C8}" srcOrd="0" destOrd="0" presId="urn:microsoft.com/office/officeart/2008/layout/LinedList"/>
    <dgm:cxn modelId="{E0791AD2-2E2B-412B-B884-B1964D319B2D}" type="presParOf" srcId="{932DC19D-7BD0-48BB-8ECF-F44976FADDE2}" destId="{EC06E68B-F02C-4505-A586-447F15AC6C74}" srcOrd="1" destOrd="0" presId="urn:microsoft.com/office/officeart/2008/layout/LinedList"/>
    <dgm:cxn modelId="{6E3272E5-7B2E-4AEA-B514-441EEF99FEC2}" type="presParOf" srcId="{9AEE1C34-4562-4316-AA27-45F6CB40A583}" destId="{C6A08722-F4D9-4399-A6D9-66B7BA899313}" srcOrd="10" destOrd="0" presId="urn:microsoft.com/office/officeart/2008/layout/LinedList"/>
    <dgm:cxn modelId="{D3FF2F1C-7CCA-4706-9649-A9A6207F139A}" type="presParOf" srcId="{9AEE1C34-4562-4316-AA27-45F6CB40A583}" destId="{1333AC9D-7B6C-4964-B708-837AC1D39523}" srcOrd="11" destOrd="0" presId="urn:microsoft.com/office/officeart/2008/layout/LinedList"/>
    <dgm:cxn modelId="{76CC4880-5ADC-4DBC-AB50-4DAD8B46FA06}" type="presParOf" srcId="{1333AC9D-7B6C-4964-B708-837AC1D39523}" destId="{D7B7F544-1D7A-4BFE-B8CD-5C0ADD60BEDB}" srcOrd="0" destOrd="0" presId="urn:microsoft.com/office/officeart/2008/layout/LinedList"/>
    <dgm:cxn modelId="{6F58CED5-103E-427E-BBDD-7A931C4E2EDE}" type="presParOf" srcId="{1333AC9D-7B6C-4964-B708-837AC1D39523}" destId="{7261E7EA-FA95-47E8-B250-6BD8901F1097}" srcOrd="1" destOrd="0" presId="urn:microsoft.com/office/officeart/2008/layout/LinedList"/>
    <dgm:cxn modelId="{D3B4BEF4-FAE3-4534-97B0-AE70E9532457}" type="presParOf" srcId="{9AEE1C34-4562-4316-AA27-45F6CB40A583}" destId="{CFD6BD97-AB54-4964-9F0E-68A19EA5D01B}" srcOrd="12" destOrd="0" presId="urn:microsoft.com/office/officeart/2008/layout/LinedList"/>
    <dgm:cxn modelId="{5E07EE37-FDC2-4D37-9396-AAE18FC87659}" type="presParOf" srcId="{9AEE1C34-4562-4316-AA27-45F6CB40A583}" destId="{AB87C86D-5B8C-45CF-B850-F057751E0F8D}" srcOrd="13" destOrd="0" presId="urn:microsoft.com/office/officeart/2008/layout/LinedList"/>
    <dgm:cxn modelId="{B4503538-3252-4BED-88F0-F74FF6AC81E0}" type="presParOf" srcId="{AB87C86D-5B8C-45CF-B850-F057751E0F8D}" destId="{297FE8C0-AFF1-43D7-8897-6E9320C58ED7}" srcOrd="0" destOrd="0" presId="urn:microsoft.com/office/officeart/2008/layout/LinedList"/>
    <dgm:cxn modelId="{3E722076-3303-40DF-B36E-57644EC3EBAB}" type="presParOf" srcId="{AB87C86D-5B8C-45CF-B850-F057751E0F8D}" destId="{5B61ABCA-EA54-42E6-A325-C0ACFC140C36}" srcOrd="1" destOrd="0" presId="urn:microsoft.com/office/officeart/2008/layout/LinedList"/>
    <dgm:cxn modelId="{786772A6-F45D-43C8-A938-274AC092AD3D}" type="presParOf" srcId="{9AEE1C34-4562-4316-AA27-45F6CB40A583}" destId="{1C7C067D-9857-4585-A34F-31BC6699C3A7}" srcOrd="14" destOrd="0" presId="urn:microsoft.com/office/officeart/2008/layout/LinedList"/>
    <dgm:cxn modelId="{BE556006-913B-4BEF-877A-BF807015FC49}" type="presParOf" srcId="{9AEE1C34-4562-4316-AA27-45F6CB40A583}" destId="{1C09B459-A073-4B37-93B1-754E45038E10}" srcOrd="15" destOrd="0" presId="urn:microsoft.com/office/officeart/2008/layout/LinedList"/>
    <dgm:cxn modelId="{894A6AA3-A75B-46E9-AFC0-15A9C9EC2AF9}" type="presParOf" srcId="{1C09B459-A073-4B37-93B1-754E45038E10}" destId="{B5E5E9EF-C718-4A6B-9E1F-D597E672D8C3}" srcOrd="0" destOrd="0" presId="urn:microsoft.com/office/officeart/2008/layout/LinedList"/>
    <dgm:cxn modelId="{E245CBF2-4F94-4A02-84E0-39B78701478F}" type="presParOf" srcId="{1C09B459-A073-4B37-93B1-754E45038E10}" destId="{09372BAC-19CA-421D-90FE-4B8F58EDE016}" srcOrd="1" destOrd="0" presId="urn:microsoft.com/office/officeart/2008/layout/LinedList"/>
    <dgm:cxn modelId="{91E1A450-586F-4CA2-B24D-913A11BE1F9E}" type="presParOf" srcId="{9AEE1C34-4562-4316-AA27-45F6CB40A583}" destId="{9FC1EEF8-6600-417D-8492-B773CC2B5161}" srcOrd="16" destOrd="0" presId="urn:microsoft.com/office/officeart/2008/layout/LinedList"/>
    <dgm:cxn modelId="{C3B1AF4F-A12F-402B-8D82-3D10A9D57077}" type="presParOf" srcId="{9AEE1C34-4562-4316-AA27-45F6CB40A583}" destId="{3CFEDC42-65BD-4C0C-814A-F0B797602D9F}" srcOrd="17" destOrd="0" presId="urn:microsoft.com/office/officeart/2008/layout/LinedList"/>
    <dgm:cxn modelId="{D3776538-FDF8-4AA5-8933-A37A0742A90E}" type="presParOf" srcId="{3CFEDC42-65BD-4C0C-814A-F0B797602D9F}" destId="{AB5E7F13-A1F2-4300-A748-84535F022D34}" srcOrd="0" destOrd="0" presId="urn:microsoft.com/office/officeart/2008/layout/LinedList"/>
    <dgm:cxn modelId="{A507E54A-C152-4C43-8F9B-C64565771908}" type="presParOf" srcId="{3CFEDC42-65BD-4C0C-814A-F0B797602D9F}" destId="{A44FF365-D47F-4986-A18F-C22F70BEE4BD}" srcOrd="1" destOrd="0" presId="urn:microsoft.com/office/officeart/2008/layout/LinedList"/>
    <dgm:cxn modelId="{C631639E-B264-4E87-A410-62EA1C03AEC2}" type="presParOf" srcId="{9AEE1C34-4562-4316-AA27-45F6CB40A583}" destId="{9EA6A3FD-5130-4D5F-BCC2-CA4B08FFF4A9}" srcOrd="18" destOrd="0" presId="urn:microsoft.com/office/officeart/2008/layout/LinedList"/>
    <dgm:cxn modelId="{8FF29166-C499-4E8B-92FB-1CA4F28E33FC}" type="presParOf" srcId="{9AEE1C34-4562-4316-AA27-45F6CB40A583}" destId="{14EADC3D-ECD2-4F81-9148-C6178F1927A5}" srcOrd="19" destOrd="0" presId="urn:microsoft.com/office/officeart/2008/layout/LinedList"/>
    <dgm:cxn modelId="{4BF5A907-A982-4472-9BFD-934A7EEE82B0}" type="presParOf" srcId="{14EADC3D-ECD2-4F81-9148-C6178F1927A5}" destId="{199CC459-9FA6-4FDA-A7EB-E9FA13055412}" srcOrd="0" destOrd="0" presId="urn:microsoft.com/office/officeart/2008/layout/LinedList"/>
    <dgm:cxn modelId="{141203ED-DA9B-4734-82EC-9A0CB4C4FE0D}" type="presParOf" srcId="{14EADC3D-ECD2-4F81-9148-C6178F1927A5}" destId="{B6695DE0-3CA3-40E5-8B83-F656A74C4AF0}" srcOrd="1" destOrd="0" presId="urn:microsoft.com/office/officeart/2008/layout/LinedList"/>
    <dgm:cxn modelId="{10F67C54-4452-4B21-A844-53E103DBB01D}" type="presParOf" srcId="{9AEE1C34-4562-4316-AA27-45F6CB40A583}" destId="{5CEEAD31-E8EB-4AB6-BC8F-04EA96BB9761}" srcOrd="20" destOrd="0" presId="urn:microsoft.com/office/officeart/2008/layout/LinedList"/>
    <dgm:cxn modelId="{EBC5DB98-8364-43FB-99A9-A20B8055C5DB}" type="presParOf" srcId="{9AEE1C34-4562-4316-AA27-45F6CB40A583}" destId="{582928FE-1BFF-4AD9-B06A-2A917CDB467A}" srcOrd="21" destOrd="0" presId="urn:microsoft.com/office/officeart/2008/layout/LinedList"/>
    <dgm:cxn modelId="{2313473E-B939-4376-A16E-0A673C274CA1}" type="presParOf" srcId="{582928FE-1BFF-4AD9-B06A-2A917CDB467A}" destId="{F38BA742-7345-432C-B037-984DABAF9549}" srcOrd="0" destOrd="0" presId="urn:microsoft.com/office/officeart/2008/layout/LinedList"/>
    <dgm:cxn modelId="{A48CFF3F-5ADB-428C-8D84-79D4AC1FFC0C}" type="presParOf" srcId="{582928FE-1BFF-4AD9-B06A-2A917CDB467A}" destId="{5A616F81-2F21-45AB-B3A9-85ABBCAD6069}" srcOrd="1" destOrd="0" presId="urn:microsoft.com/office/officeart/2008/layout/LinedList"/>
    <dgm:cxn modelId="{7814BCD0-3445-411D-A16A-F60C013A7936}" type="presParOf" srcId="{9AEE1C34-4562-4316-AA27-45F6CB40A583}" destId="{E3388D63-0D56-4BBF-9439-A7175404F9B4}" srcOrd="22" destOrd="0" presId="urn:microsoft.com/office/officeart/2008/layout/LinedList"/>
    <dgm:cxn modelId="{E7AE379A-DB43-4A86-AACC-68FB257D77A6}" type="presParOf" srcId="{9AEE1C34-4562-4316-AA27-45F6CB40A583}" destId="{87AA2233-4725-4A9F-B4D3-3FFC3BA1C0D8}" srcOrd="23" destOrd="0" presId="urn:microsoft.com/office/officeart/2008/layout/LinedList"/>
    <dgm:cxn modelId="{4EA9E7E3-B76A-4827-99A5-F07810B22343}" type="presParOf" srcId="{87AA2233-4725-4A9F-B4D3-3FFC3BA1C0D8}" destId="{5ED2D5B4-A439-4022-95E4-4B928AB0C21B}" srcOrd="0" destOrd="0" presId="urn:microsoft.com/office/officeart/2008/layout/LinedList"/>
    <dgm:cxn modelId="{C6C6BDF2-2F44-414B-9F24-D5F0A26C90B0}" type="presParOf" srcId="{87AA2233-4725-4A9F-B4D3-3FFC3BA1C0D8}" destId="{5999F9C5-CAFF-4140-A16A-0DAB017342C5}" srcOrd="1" destOrd="0" presId="urn:microsoft.com/office/officeart/2008/layout/LinedList"/>
    <dgm:cxn modelId="{B28F8544-6788-4265-8CE6-42ACB748293B}" type="presParOf" srcId="{9AEE1C34-4562-4316-AA27-45F6CB40A583}" destId="{9F5D9022-69E9-4AF7-ABC9-0755A7C0251D}" srcOrd="24" destOrd="0" presId="urn:microsoft.com/office/officeart/2008/layout/LinedList"/>
    <dgm:cxn modelId="{87073041-35E2-46B7-B7D5-735BDCBD5BB2}" type="presParOf" srcId="{9AEE1C34-4562-4316-AA27-45F6CB40A583}" destId="{1B0E9FE4-ABAB-46EB-A2A7-6E42A2BED4F3}" srcOrd="25" destOrd="0" presId="urn:microsoft.com/office/officeart/2008/layout/LinedList"/>
    <dgm:cxn modelId="{9FBCEDDB-581B-4223-9736-5B9CA4DAF98D}" type="presParOf" srcId="{1B0E9FE4-ABAB-46EB-A2A7-6E42A2BED4F3}" destId="{334585BB-51FD-4AA1-B5D1-E745379B4094}" srcOrd="0" destOrd="0" presId="urn:microsoft.com/office/officeart/2008/layout/LinedList"/>
    <dgm:cxn modelId="{6C4B6F36-5672-419C-803A-3F9C7F5C89CF}" type="presParOf" srcId="{1B0E9FE4-ABAB-46EB-A2A7-6E42A2BED4F3}" destId="{D617BCDE-690F-4C8E-BAA8-AB0FED8941E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44365EB-5F40-403A-8B64-55686BD33BF5}"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6780E770-5C00-4E4C-A9AB-67B894C8C7F0}">
      <dgm:prSet/>
      <dgm:spPr/>
      <dgm:t>
        <a:bodyPr/>
        <a:lstStyle/>
        <a:p>
          <a:r>
            <a:rPr lang="es-ES" b="1" i="1"/>
            <a:t>Ejemplo de ejecución de instrucciones en estado NO transaccional:</a:t>
          </a:r>
          <a:endParaRPr lang="en-US"/>
        </a:p>
      </dgm:t>
    </dgm:pt>
    <dgm:pt modelId="{8029F000-A0A6-439A-90CF-6A3C9C07D358}" type="parTrans" cxnId="{6FDD7B38-143B-4E44-B9CD-236F9FDA92D0}">
      <dgm:prSet/>
      <dgm:spPr/>
      <dgm:t>
        <a:bodyPr/>
        <a:lstStyle/>
        <a:p>
          <a:endParaRPr lang="en-US"/>
        </a:p>
      </dgm:t>
    </dgm:pt>
    <dgm:pt modelId="{4D59B7C7-FD52-4DC7-B01A-4899A50F5CB6}" type="sibTrans" cxnId="{6FDD7B38-143B-4E44-B9CD-236F9FDA92D0}">
      <dgm:prSet/>
      <dgm:spPr/>
      <dgm:t>
        <a:bodyPr/>
        <a:lstStyle/>
        <a:p>
          <a:endParaRPr lang="en-US"/>
        </a:p>
      </dgm:t>
    </dgm:pt>
    <dgm:pt modelId="{C504A2AC-1A1D-47ED-98A8-A5A05C8C4806}">
      <dgm:prSet/>
      <dgm:spPr/>
      <dgm:t>
        <a:bodyPr/>
        <a:lstStyle/>
        <a:p>
          <a:r>
            <a:rPr lang="es-ES" b="1" i="1"/>
            <a:t>1.- INSTRUCCIÓN 1 (queda realmente hecha la instrucción 1)</a:t>
          </a:r>
          <a:endParaRPr lang="en-US"/>
        </a:p>
      </dgm:t>
    </dgm:pt>
    <dgm:pt modelId="{BC4C40E2-D6E4-424D-964B-B4AE66C7915C}" type="parTrans" cxnId="{44EA8D47-7EED-4EA1-A7CC-C24D9700276A}">
      <dgm:prSet/>
      <dgm:spPr/>
      <dgm:t>
        <a:bodyPr/>
        <a:lstStyle/>
        <a:p>
          <a:endParaRPr lang="en-US"/>
        </a:p>
      </dgm:t>
    </dgm:pt>
    <dgm:pt modelId="{DCF4135B-E92E-4FFB-AD4A-9A0D26C769F5}" type="sibTrans" cxnId="{44EA8D47-7EED-4EA1-A7CC-C24D9700276A}">
      <dgm:prSet/>
      <dgm:spPr/>
      <dgm:t>
        <a:bodyPr/>
        <a:lstStyle/>
        <a:p>
          <a:endParaRPr lang="en-US"/>
        </a:p>
      </dgm:t>
    </dgm:pt>
    <dgm:pt modelId="{840CA535-112A-42C0-8E4F-299787B35386}">
      <dgm:prSet/>
      <dgm:spPr/>
      <dgm:t>
        <a:bodyPr/>
        <a:lstStyle/>
        <a:p>
          <a:r>
            <a:rPr lang="es-ES" b="1" i="1"/>
            <a:t>2.- START TRANSACTION (se inicia una transacción)</a:t>
          </a:r>
          <a:endParaRPr lang="en-US"/>
        </a:p>
      </dgm:t>
    </dgm:pt>
    <dgm:pt modelId="{C7CC944E-B78A-4B15-B34F-FE9826C14C0C}" type="parTrans" cxnId="{286D6BAC-5A86-46E0-B942-3AD46931E3DF}">
      <dgm:prSet/>
      <dgm:spPr/>
      <dgm:t>
        <a:bodyPr/>
        <a:lstStyle/>
        <a:p>
          <a:endParaRPr lang="en-US"/>
        </a:p>
      </dgm:t>
    </dgm:pt>
    <dgm:pt modelId="{F4931F1F-9D22-4285-822C-593D8FD83439}" type="sibTrans" cxnId="{286D6BAC-5A86-46E0-B942-3AD46931E3DF}">
      <dgm:prSet/>
      <dgm:spPr/>
      <dgm:t>
        <a:bodyPr/>
        <a:lstStyle/>
        <a:p>
          <a:endParaRPr lang="en-US"/>
        </a:p>
      </dgm:t>
    </dgm:pt>
    <dgm:pt modelId="{58D1C1BB-47E5-466E-BDCA-1DE9C8C76516}">
      <dgm:prSet/>
      <dgm:spPr/>
      <dgm:t>
        <a:bodyPr/>
        <a:lstStyle/>
        <a:p>
          <a:r>
            <a:rPr lang="es-ES" b="1" i="1"/>
            <a:t>3.- INSTRUCCIÓN 2</a:t>
          </a:r>
          <a:endParaRPr lang="en-US"/>
        </a:p>
      </dgm:t>
    </dgm:pt>
    <dgm:pt modelId="{6C72FD87-E8A9-43B8-A50C-7909FE35556D}" type="parTrans" cxnId="{DC6B8A28-DCBE-4EC4-9A0C-15F4A2FC7614}">
      <dgm:prSet/>
      <dgm:spPr/>
      <dgm:t>
        <a:bodyPr/>
        <a:lstStyle/>
        <a:p>
          <a:endParaRPr lang="en-US"/>
        </a:p>
      </dgm:t>
    </dgm:pt>
    <dgm:pt modelId="{4772FB58-582E-4FB8-803C-5209E5EE6756}" type="sibTrans" cxnId="{DC6B8A28-DCBE-4EC4-9A0C-15F4A2FC7614}">
      <dgm:prSet/>
      <dgm:spPr/>
      <dgm:t>
        <a:bodyPr/>
        <a:lstStyle/>
        <a:p>
          <a:endParaRPr lang="en-US"/>
        </a:p>
      </dgm:t>
    </dgm:pt>
    <dgm:pt modelId="{A29DE089-B800-4672-B704-906E663A384A}">
      <dgm:prSet/>
      <dgm:spPr/>
      <dgm:t>
        <a:bodyPr/>
        <a:lstStyle/>
        <a:p>
          <a:r>
            <a:rPr lang="es-ES" b="1" i="1"/>
            <a:t>4.- INSTRUCCIÓN 3</a:t>
          </a:r>
          <a:endParaRPr lang="en-US"/>
        </a:p>
      </dgm:t>
    </dgm:pt>
    <dgm:pt modelId="{D50593DE-14F8-48F9-A8B8-8FFD2F9585D1}" type="parTrans" cxnId="{60548BF9-7080-4A88-8502-5D841473F17B}">
      <dgm:prSet/>
      <dgm:spPr/>
      <dgm:t>
        <a:bodyPr/>
        <a:lstStyle/>
        <a:p>
          <a:endParaRPr lang="en-US"/>
        </a:p>
      </dgm:t>
    </dgm:pt>
    <dgm:pt modelId="{54ED5D1A-FB5A-443B-9867-7008906FE032}" type="sibTrans" cxnId="{60548BF9-7080-4A88-8502-5D841473F17B}">
      <dgm:prSet/>
      <dgm:spPr/>
      <dgm:t>
        <a:bodyPr/>
        <a:lstStyle/>
        <a:p>
          <a:endParaRPr lang="en-US"/>
        </a:p>
      </dgm:t>
    </dgm:pt>
    <dgm:pt modelId="{8B558168-22CA-4C75-89A4-49F66F4EF850}">
      <dgm:prSet/>
      <dgm:spPr/>
      <dgm:t>
        <a:bodyPr/>
        <a:lstStyle/>
        <a:p>
          <a:r>
            <a:rPr lang="es-ES" b="1" i="1"/>
            <a:t>5.- COMMIT;   (quedan hechas realmente las instrucciones 2 y 3)</a:t>
          </a:r>
          <a:endParaRPr lang="en-US"/>
        </a:p>
      </dgm:t>
    </dgm:pt>
    <dgm:pt modelId="{025FDE6C-6E16-48E4-A2F2-1F3FAAB9AB77}" type="parTrans" cxnId="{22CF8E8D-64EE-4D12-B46B-D0B3D6751682}">
      <dgm:prSet/>
      <dgm:spPr/>
      <dgm:t>
        <a:bodyPr/>
        <a:lstStyle/>
        <a:p>
          <a:endParaRPr lang="en-US"/>
        </a:p>
      </dgm:t>
    </dgm:pt>
    <dgm:pt modelId="{77E58C3D-EE68-4890-936C-DCC12746765A}" type="sibTrans" cxnId="{22CF8E8D-64EE-4D12-B46B-D0B3D6751682}">
      <dgm:prSet/>
      <dgm:spPr/>
      <dgm:t>
        <a:bodyPr/>
        <a:lstStyle/>
        <a:p>
          <a:endParaRPr lang="en-US"/>
        </a:p>
      </dgm:t>
    </dgm:pt>
    <dgm:pt modelId="{C3705A9A-191C-48D0-827E-CFB95DF5115F}">
      <dgm:prSet/>
      <dgm:spPr/>
      <dgm:t>
        <a:bodyPr/>
        <a:lstStyle/>
        <a:p>
          <a:r>
            <a:rPr lang="es-ES" b="1" i="1"/>
            <a:t>6.- INSTRUCCIÓN 4   (queda realmente hecha la instrucción 4)</a:t>
          </a:r>
          <a:endParaRPr lang="en-US"/>
        </a:p>
      </dgm:t>
    </dgm:pt>
    <dgm:pt modelId="{D571D8F7-3AEE-4D28-B120-6C1271C13564}" type="parTrans" cxnId="{DBA40AB6-BB73-4C8C-914F-AED3D51E8330}">
      <dgm:prSet/>
      <dgm:spPr/>
      <dgm:t>
        <a:bodyPr/>
        <a:lstStyle/>
        <a:p>
          <a:endParaRPr lang="en-US"/>
        </a:p>
      </dgm:t>
    </dgm:pt>
    <dgm:pt modelId="{1AFB59E9-E930-4909-A955-D4B01566645A}" type="sibTrans" cxnId="{DBA40AB6-BB73-4C8C-914F-AED3D51E8330}">
      <dgm:prSet/>
      <dgm:spPr/>
      <dgm:t>
        <a:bodyPr/>
        <a:lstStyle/>
        <a:p>
          <a:endParaRPr lang="en-US"/>
        </a:p>
      </dgm:t>
    </dgm:pt>
    <dgm:pt modelId="{8F08A55D-78B3-4FED-9EB5-1C0CC08E769D}">
      <dgm:prSet/>
      <dgm:spPr/>
      <dgm:t>
        <a:bodyPr/>
        <a:lstStyle/>
        <a:p>
          <a:r>
            <a:rPr lang="es-ES" b="1" i="1"/>
            <a:t>7.- INSTRUCCIÓN 5   (queda realmente hecha la instrucción 5)</a:t>
          </a:r>
          <a:endParaRPr lang="en-US"/>
        </a:p>
      </dgm:t>
    </dgm:pt>
    <dgm:pt modelId="{8D4C0720-54FF-4CF8-B28D-4A8E848D57A1}" type="parTrans" cxnId="{DF0F99C5-0BC4-4FC0-9298-A70757D15636}">
      <dgm:prSet/>
      <dgm:spPr/>
      <dgm:t>
        <a:bodyPr/>
        <a:lstStyle/>
        <a:p>
          <a:endParaRPr lang="en-US"/>
        </a:p>
      </dgm:t>
    </dgm:pt>
    <dgm:pt modelId="{FDBB4AB6-06DC-457A-AE9E-D6790990E31E}" type="sibTrans" cxnId="{DF0F99C5-0BC4-4FC0-9298-A70757D15636}">
      <dgm:prSet/>
      <dgm:spPr/>
      <dgm:t>
        <a:bodyPr/>
        <a:lstStyle/>
        <a:p>
          <a:endParaRPr lang="en-US"/>
        </a:p>
      </dgm:t>
    </dgm:pt>
    <dgm:pt modelId="{2054C043-94D5-444B-980B-552D1E0A020C}">
      <dgm:prSet/>
      <dgm:spPr/>
      <dgm:t>
        <a:bodyPr/>
        <a:lstStyle/>
        <a:p>
          <a:r>
            <a:rPr lang="es-ES" b="1" i="1"/>
            <a:t>8.- START TRANSACTION; (se inicia una transacción)</a:t>
          </a:r>
          <a:endParaRPr lang="en-US"/>
        </a:p>
      </dgm:t>
    </dgm:pt>
    <dgm:pt modelId="{AAFF2298-DD87-4B92-9058-523E9C5B8816}" type="parTrans" cxnId="{93F83D58-C8BB-4DD6-ADC4-E4FEB491AE08}">
      <dgm:prSet/>
      <dgm:spPr/>
      <dgm:t>
        <a:bodyPr/>
        <a:lstStyle/>
        <a:p>
          <a:endParaRPr lang="en-US"/>
        </a:p>
      </dgm:t>
    </dgm:pt>
    <dgm:pt modelId="{2B020FCD-AF93-446F-9A8A-2818C255440E}" type="sibTrans" cxnId="{93F83D58-C8BB-4DD6-ADC4-E4FEB491AE08}">
      <dgm:prSet/>
      <dgm:spPr/>
      <dgm:t>
        <a:bodyPr/>
        <a:lstStyle/>
        <a:p>
          <a:endParaRPr lang="en-US"/>
        </a:p>
      </dgm:t>
    </dgm:pt>
    <dgm:pt modelId="{210C21F1-A12A-42D7-A811-1B3458C78551}">
      <dgm:prSet/>
      <dgm:spPr/>
      <dgm:t>
        <a:bodyPr/>
        <a:lstStyle/>
        <a:p>
          <a:r>
            <a:rPr lang="es-ES" b="1" i="1"/>
            <a:t>9.- INSTRUCCIÓN 6</a:t>
          </a:r>
          <a:endParaRPr lang="en-US"/>
        </a:p>
      </dgm:t>
    </dgm:pt>
    <dgm:pt modelId="{3338AA54-93FD-4873-8F3E-7C9A71908F10}" type="parTrans" cxnId="{8E0A9D21-8147-4580-A255-F09F1D402B3C}">
      <dgm:prSet/>
      <dgm:spPr/>
      <dgm:t>
        <a:bodyPr/>
        <a:lstStyle/>
        <a:p>
          <a:endParaRPr lang="en-US"/>
        </a:p>
      </dgm:t>
    </dgm:pt>
    <dgm:pt modelId="{43E1A22B-37EE-4CE1-8585-9A1C91C4392D}" type="sibTrans" cxnId="{8E0A9D21-8147-4580-A255-F09F1D402B3C}">
      <dgm:prSet/>
      <dgm:spPr/>
      <dgm:t>
        <a:bodyPr/>
        <a:lstStyle/>
        <a:p>
          <a:endParaRPr lang="en-US"/>
        </a:p>
      </dgm:t>
    </dgm:pt>
    <dgm:pt modelId="{F4DF213E-48E1-4DD1-BD77-6FBDD7E67C04}">
      <dgm:prSet/>
      <dgm:spPr/>
      <dgm:t>
        <a:bodyPr/>
        <a:lstStyle/>
        <a:p>
          <a:r>
            <a:rPr lang="es-ES" b="1" i="1"/>
            <a:t>10.- INSTRUCCIÓN 7 (ha habido algún problema)</a:t>
          </a:r>
          <a:endParaRPr lang="en-US"/>
        </a:p>
      </dgm:t>
    </dgm:pt>
    <dgm:pt modelId="{0013D92E-BDD3-41E7-A73A-9BEB3656F2F3}" type="parTrans" cxnId="{B6358E3B-DC1C-42C3-A7DF-4D39149E02C4}">
      <dgm:prSet/>
      <dgm:spPr/>
      <dgm:t>
        <a:bodyPr/>
        <a:lstStyle/>
        <a:p>
          <a:endParaRPr lang="en-US"/>
        </a:p>
      </dgm:t>
    </dgm:pt>
    <dgm:pt modelId="{2CD229FD-7772-44D4-BB3A-C18344BDB639}" type="sibTrans" cxnId="{B6358E3B-DC1C-42C3-A7DF-4D39149E02C4}">
      <dgm:prSet/>
      <dgm:spPr/>
      <dgm:t>
        <a:bodyPr/>
        <a:lstStyle/>
        <a:p>
          <a:endParaRPr lang="en-US"/>
        </a:p>
      </dgm:t>
    </dgm:pt>
    <dgm:pt modelId="{CE7A6A7B-7253-49CF-8285-778F25354FA5}">
      <dgm:prSet/>
      <dgm:spPr/>
      <dgm:t>
        <a:bodyPr/>
        <a:lstStyle/>
        <a:p>
          <a:r>
            <a:rPr lang="es-ES" b="1" i="1" dirty="0"/>
            <a:t>11.- ROLLBACK;  (quedan anuladas las instrucciones 6 y 7)</a:t>
          </a:r>
          <a:endParaRPr lang="en-US" dirty="0"/>
        </a:p>
      </dgm:t>
    </dgm:pt>
    <dgm:pt modelId="{D9267697-3157-4023-B927-F021067F6473}" type="parTrans" cxnId="{B9CB151F-7793-49FB-8FAB-7512985FB3F7}">
      <dgm:prSet/>
      <dgm:spPr/>
      <dgm:t>
        <a:bodyPr/>
        <a:lstStyle/>
        <a:p>
          <a:endParaRPr lang="en-US"/>
        </a:p>
      </dgm:t>
    </dgm:pt>
    <dgm:pt modelId="{2742BD11-92A6-48D1-99AF-5694099B85E1}" type="sibTrans" cxnId="{B9CB151F-7793-49FB-8FAB-7512985FB3F7}">
      <dgm:prSet/>
      <dgm:spPr/>
      <dgm:t>
        <a:bodyPr/>
        <a:lstStyle/>
        <a:p>
          <a:endParaRPr lang="en-US"/>
        </a:p>
      </dgm:t>
    </dgm:pt>
    <dgm:pt modelId="{EE46A1EF-D8AE-4098-BCB6-9EBA6CEED031}">
      <dgm:prSet/>
      <dgm:spPr/>
      <dgm:t>
        <a:bodyPr/>
        <a:lstStyle/>
        <a:p>
          <a:r>
            <a:rPr lang="es-ES" b="1" i="1"/>
            <a:t>12.- INSTRUCCIÓN 8   (queda realmente hecha la instrucción 8)</a:t>
          </a:r>
          <a:endParaRPr lang="en-US"/>
        </a:p>
      </dgm:t>
    </dgm:pt>
    <dgm:pt modelId="{B35BC65C-79FA-4486-8416-521223D6E666}" type="parTrans" cxnId="{7D50A194-606D-4B6B-AADF-EA1E196F8CB3}">
      <dgm:prSet/>
      <dgm:spPr/>
      <dgm:t>
        <a:bodyPr/>
        <a:lstStyle/>
        <a:p>
          <a:endParaRPr lang="en-US"/>
        </a:p>
      </dgm:t>
    </dgm:pt>
    <dgm:pt modelId="{F03C39F7-A5E5-45AE-BEFA-721F6276A2D8}" type="sibTrans" cxnId="{7D50A194-606D-4B6B-AADF-EA1E196F8CB3}">
      <dgm:prSet/>
      <dgm:spPr/>
      <dgm:t>
        <a:bodyPr/>
        <a:lstStyle/>
        <a:p>
          <a:endParaRPr lang="en-US"/>
        </a:p>
      </dgm:t>
    </dgm:pt>
    <dgm:pt modelId="{BB60B771-3EE2-4F3D-AD91-B60AA884EC49}" type="pres">
      <dgm:prSet presAssocID="{D44365EB-5F40-403A-8B64-55686BD33BF5}" presName="vert0" presStyleCnt="0">
        <dgm:presLayoutVars>
          <dgm:dir/>
          <dgm:animOne val="branch"/>
          <dgm:animLvl val="lvl"/>
        </dgm:presLayoutVars>
      </dgm:prSet>
      <dgm:spPr/>
    </dgm:pt>
    <dgm:pt modelId="{50A2F680-D6FB-4D58-B6F4-FBF1F4BED4BA}" type="pres">
      <dgm:prSet presAssocID="{6780E770-5C00-4E4C-A9AB-67B894C8C7F0}" presName="thickLine" presStyleLbl="alignNode1" presStyleIdx="0" presStyleCnt="13"/>
      <dgm:spPr/>
    </dgm:pt>
    <dgm:pt modelId="{4A6FB3CF-5B13-41F6-86DD-48A227843BA6}" type="pres">
      <dgm:prSet presAssocID="{6780E770-5C00-4E4C-A9AB-67B894C8C7F0}" presName="horz1" presStyleCnt="0"/>
      <dgm:spPr/>
    </dgm:pt>
    <dgm:pt modelId="{010607F5-759F-464D-AA1A-77F6FF7C03BF}" type="pres">
      <dgm:prSet presAssocID="{6780E770-5C00-4E4C-A9AB-67B894C8C7F0}" presName="tx1" presStyleLbl="revTx" presStyleIdx="0" presStyleCnt="13"/>
      <dgm:spPr/>
    </dgm:pt>
    <dgm:pt modelId="{1D25E043-BD1C-44DB-A179-10FEDE25BB05}" type="pres">
      <dgm:prSet presAssocID="{6780E770-5C00-4E4C-A9AB-67B894C8C7F0}" presName="vert1" presStyleCnt="0"/>
      <dgm:spPr/>
    </dgm:pt>
    <dgm:pt modelId="{91108A31-20C0-47B4-A5A4-D8B72B702820}" type="pres">
      <dgm:prSet presAssocID="{C504A2AC-1A1D-47ED-98A8-A5A05C8C4806}" presName="thickLine" presStyleLbl="alignNode1" presStyleIdx="1" presStyleCnt="13"/>
      <dgm:spPr/>
    </dgm:pt>
    <dgm:pt modelId="{B211F526-8A59-48A7-8043-C081B427BA10}" type="pres">
      <dgm:prSet presAssocID="{C504A2AC-1A1D-47ED-98A8-A5A05C8C4806}" presName="horz1" presStyleCnt="0"/>
      <dgm:spPr/>
    </dgm:pt>
    <dgm:pt modelId="{FE3772A9-9B44-4454-B54A-6EFC0D836A58}" type="pres">
      <dgm:prSet presAssocID="{C504A2AC-1A1D-47ED-98A8-A5A05C8C4806}" presName="tx1" presStyleLbl="revTx" presStyleIdx="1" presStyleCnt="13"/>
      <dgm:spPr/>
    </dgm:pt>
    <dgm:pt modelId="{B847B685-6805-4A0C-9443-E37CB8E8FCE4}" type="pres">
      <dgm:prSet presAssocID="{C504A2AC-1A1D-47ED-98A8-A5A05C8C4806}" presName="vert1" presStyleCnt="0"/>
      <dgm:spPr/>
    </dgm:pt>
    <dgm:pt modelId="{2025AA06-4A4B-48CC-AA08-2ACA32BE93FA}" type="pres">
      <dgm:prSet presAssocID="{840CA535-112A-42C0-8E4F-299787B35386}" presName="thickLine" presStyleLbl="alignNode1" presStyleIdx="2" presStyleCnt="13"/>
      <dgm:spPr/>
    </dgm:pt>
    <dgm:pt modelId="{8A8CC575-3775-4A31-9BE2-62F96707A9AC}" type="pres">
      <dgm:prSet presAssocID="{840CA535-112A-42C0-8E4F-299787B35386}" presName="horz1" presStyleCnt="0"/>
      <dgm:spPr/>
    </dgm:pt>
    <dgm:pt modelId="{4B3FF2EA-A0EC-4465-A6F6-FBB4C069968F}" type="pres">
      <dgm:prSet presAssocID="{840CA535-112A-42C0-8E4F-299787B35386}" presName="tx1" presStyleLbl="revTx" presStyleIdx="2" presStyleCnt="13"/>
      <dgm:spPr/>
    </dgm:pt>
    <dgm:pt modelId="{662C992E-7CFC-48BE-B433-2DB237DBFD02}" type="pres">
      <dgm:prSet presAssocID="{840CA535-112A-42C0-8E4F-299787B35386}" presName="vert1" presStyleCnt="0"/>
      <dgm:spPr/>
    </dgm:pt>
    <dgm:pt modelId="{7B60930F-ED50-444F-9354-2585E9BD4DE2}" type="pres">
      <dgm:prSet presAssocID="{58D1C1BB-47E5-466E-BDCA-1DE9C8C76516}" presName="thickLine" presStyleLbl="alignNode1" presStyleIdx="3" presStyleCnt="13"/>
      <dgm:spPr/>
    </dgm:pt>
    <dgm:pt modelId="{E81B9057-16B8-4735-9EDF-8FDE93D1C4AC}" type="pres">
      <dgm:prSet presAssocID="{58D1C1BB-47E5-466E-BDCA-1DE9C8C76516}" presName="horz1" presStyleCnt="0"/>
      <dgm:spPr/>
    </dgm:pt>
    <dgm:pt modelId="{40BEA076-9232-4957-B62E-384CCFE666D9}" type="pres">
      <dgm:prSet presAssocID="{58D1C1BB-47E5-466E-BDCA-1DE9C8C76516}" presName="tx1" presStyleLbl="revTx" presStyleIdx="3" presStyleCnt="13"/>
      <dgm:spPr/>
    </dgm:pt>
    <dgm:pt modelId="{FE5674C3-838B-46FF-84E9-CE1017ED1E35}" type="pres">
      <dgm:prSet presAssocID="{58D1C1BB-47E5-466E-BDCA-1DE9C8C76516}" presName="vert1" presStyleCnt="0"/>
      <dgm:spPr/>
    </dgm:pt>
    <dgm:pt modelId="{5BBECC9F-1481-4E8A-8DD9-1BDBCAFCA3D2}" type="pres">
      <dgm:prSet presAssocID="{A29DE089-B800-4672-B704-906E663A384A}" presName="thickLine" presStyleLbl="alignNode1" presStyleIdx="4" presStyleCnt="13"/>
      <dgm:spPr/>
    </dgm:pt>
    <dgm:pt modelId="{4039BD67-0A9E-4308-8150-685363B09FDB}" type="pres">
      <dgm:prSet presAssocID="{A29DE089-B800-4672-B704-906E663A384A}" presName="horz1" presStyleCnt="0"/>
      <dgm:spPr/>
    </dgm:pt>
    <dgm:pt modelId="{0C5963C4-2CBE-40DF-A3F0-4E4656533924}" type="pres">
      <dgm:prSet presAssocID="{A29DE089-B800-4672-B704-906E663A384A}" presName="tx1" presStyleLbl="revTx" presStyleIdx="4" presStyleCnt="13"/>
      <dgm:spPr/>
    </dgm:pt>
    <dgm:pt modelId="{D03F42E6-B934-4847-B4EB-F01DC577E2DE}" type="pres">
      <dgm:prSet presAssocID="{A29DE089-B800-4672-B704-906E663A384A}" presName="vert1" presStyleCnt="0"/>
      <dgm:spPr/>
    </dgm:pt>
    <dgm:pt modelId="{3C4739AD-231C-4AAD-9112-327C6E1CA0DD}" type="pres">
      <dgm:prSet presAssocID="{8B558168-22CA-4C75-89A4-49F66F4EF850}" presName="thickLine" presStyleLbl="alignNode1" presStyleIdx="5" presStyleCnt="13"/>
      <dgm:spPr/>
    </dgm:pt>
    <dgm:pt modelId="{202D882E-8D3B-4387-8C53-F6EE2D5EE44C}" type="pres">
      <dgm:prSet presAssocID="{8B558168-22CA-4C75-89A4-49F66F4EF850}" presName="horz1" presStyleCnt="0"/>
      <dgm:spPr/>
    </dgm:pt>
    <dgm:pt modelId="{2F388EA9-B5CD-48F0-97E3-77F5E1B8DD2D}" type="pres">
      <dgm:prSet presAssocID="{8B558168-22CA-4C75-89A4-49F66F4EF850}" presName="tx1" presStyleLbl="revTx" presStyleIdx="5" presStyleCnt="13"/>
      <dgm:spPr/>
    </dgm:pt>
    <dgm:pt modelId="{4FE5E448-7296-4378-84AB-D2B702CEF6C7}" type="pres">
      <dgm:prSet presAssocID="{8B558168-22CA-4C75-89A4-49F66F4EF850}" presName="vert1" presStyleCnt="0"/>
      <dgm:spPr/>
    </dgm:pt>
    <dgm:pt modelId="{153219EB-9A66-4FB6-93B1-CB0E80AE66ED}" type="pres">
      <dgm:prSet presAssocID="{C3705A9A-191C-48D0-827E-CFB95DF5115F}" presName="thickLine" presStyleLbl="alignNode1" presStyleIdx="6" presStyleCnt="13"/>
      <dgm:spPr/>
    </dgm:pt>
    <dgm:pt modelId="{1ED36B5F-4065-40FE-A0EC-A8906E17CF4F}" type="pres">
      <dgm:prSet presAssocID="{C3705A9A-191C-48D0-827E-CFB95DF5115F}" presName="horz1" presStyleCnt="0"/>
      <dgm:spPr/>
    </dgm:pt>
    <dgm:pt modelId="{3B5BCB0E-A9D6-4648-B7FF-154616DAA9E6}" type="pres">
      <dgm:prSet presAssocID="{C3705A9A-191C-48D0-827E-CFB95DF5115F}" presName="tx1" presStyleLbl="revTx" presStyleIdx="6" presStyleCnt="13"/>
      <dgm:spPr/>
    </dgm:pt>
    <dgm:pt modelId="{ED25ABA8-64A4-41D6-A0F5-42448EAC2379}" type="pres">
      <dgm:prSet presAssocID="{C3705A9A-191C-48D0-827E-CFB95DF5115F}" presName="vert1" presStyleCnt="0"/>
      <dgm:spPr/>
    </dgm:pt>
    <dgm:pt modelId="{C435D9E8-4DCD-484C-B258-9208A55BF562}" type="pres">
      <dgm:prSet presAssocID="{8F08A55D-78B3-4FED-9EB5-1C0CC08E769D}" presName="thickLine" presStyleLbl="alignNode1" presStyleIdx="7" presStyleCnt="13"/>
      <dgm:spPr/>
    </dgm:pt>
    <dgm:pt modelId="{8C3E5787-FA65-45AE-B143-29B098325F14}" type="pres">
      <dgm:prSet presAssocID="{8F08A55D-78B3-4FED-9EB5-1C0CC08E769D}" presName="horz1" presStyleCnt="0"/>
      <dgm:spPr/>
    </dgm:pt>
    <dgm:pt modelId="{9F0C23C3-A4BB-4658-B3D7-7654939BE841}" type="pres">
      <dgm:prSet presAssocID="{8F08A55D-78B3-4FED-9EB5-1C0CC08E769D}" presName="tx1" presStyleLbl="revTx" presStyleIdx="7" presStyleCnt="13"/>
      <dgm:spPr/>
    </dgm:pt>
    <dgm:pt modelId="{790E943A-F6E2-4770-85F6-67232861D50A}" type="pres">
      <dgm:prSet presAssocID="{8F08A55D-78B3-4FED-9EB5-1C0CC08E769D}" presName="vert1" presStyleCnt="0"/>
      <dgm:spPr/>
    </dgm:pt>
    <dgm:pt modelId="{76C423DB-1FEC-45D9-993B-46D89A5CBF77}" type="pres">
      <dgm:prSet presAssocID="{2054C043-94D5-444B-980B-552D1E0A020C}" presName="thickLine" presStyleLbl="alignNode1" presStyleIdx="8" presStyleCnt="13"/>
      <dgm:spPr/>
    </dgm:pt>
    <dgm:pt modelId="{73591758-8C07-406B-96C8-8F9F42AFF2AA}" type="pres">
      <dgm:prSet presAssocID="{2054C043-94D5-444B-980B-552D1E0A020C}" presName="horz1" presStyleCnt="0"/>
      <dgm:spPr/>
    </dgm:pt>
    <dgm:pt modelId="{0E5E1918-FB02-45DB-8DEF-85CB5528E50F}" type="pres">
      <dgm:prSet presAssocID="{2054C043-94D5-444B-980B-552D1E0A020C}" presName="tx1" presStyleLbl="revTx" presStyleIdx="8" presStyleCnt="13"/>
      <dgm:spPr/>
    </dgm:pt>
    <dgm:pt modelId="{308D5185-A69F-4189-9D89-F2553C43CD16}" type="pres">
      <dgm:prSet presAssocID="{2054C043-94D5-444B-980B-552D1E0A020C}" presName="vert1" presStyleCnt="0"/>
      <dgm:spPr/>
    </dgm:pt>
    <dgm:pt modelId="{BE943830-B407-4BC2-9114-E620B1648136}" type="pres">
      <dgm:prSet presAssocID="{210C21F1-A12A-42D7-A811-1B3458C78551}" presName="thickLine" presStyleLbl="alignNode1" presStyleIdx="9" presStyleCnt="13"/>
      <dgm:spPr/>
    </dgm:pt>
    <dgm:pt modelId="{EB135CB4-B185-40BA-AB04-19DB98126C4C}" type="pres">
      <dgm:prSet presAssocID="{210C21F1-A12A-42D7-A811-1B3458C78551}" presName="horz1" presStyleCnt="0"/>
      <dgm:spPr/>
    </dgm:pt>
    <dgm:pt modelId="{577FEF8F-120D-4AE0-9163-0750F65284D4}" type="pres">
      <dgm:prSet presAssocID="{210C21F1-A12A-42D7-A811-1B3458C78551}" presName="tx1" presStyleLbl="revTx" presStyleIdx="9" presStyleCnt="13"/>
      <dgm:spPr/>
    </dgm:pt>
    <dgm:pt modelId="{734FC77F-1B40-442D-835B-7C31AF4D095C}" type="pres">
      <dgm:prSet presAssocID="{210C21F1-A12A-42D7-A811-1B3458C78551}" presName="vert1" presStyleCnt="0"/>
      <dgm:spPr/>
    </dgm:pt>
    <dgm:pt modelId="{66140CC9-393D-4B8C-A10A-71786B13311B}" type="pres">
      <dgm:prSet presAssocID="{F4DF213E-48E1-4DD1-BD77-6FBDD7E67C04}" presName="thickLine" presStyleLbl="alignNode1" presStyleIdx="10" presStyleCnt="13"/>
      <dgm:spPr/>
    </dgm:pt>
    <dgm:pt modelId="{3964BE59-FBF8-4119-8EB0-00F24F1C8876}" type="pres">
      <dgm:prSet presAssocID="{F4DF213E-48E1-4DD1-BD77-6FBDD7E67C04}" presName="horz1" presStyleCnt="0"/>
      <dgm:spPr/>
    </dgm:pt>
    <dgm:pt modelId="{A6259896-8AEA-441B-8AAA-460EADD5097A}" type="pres">
      <dgm:prSet presAssocID="{F4DF213E-48E1-4DD1-BD77-6FBDD7E67C04}" presName="tx1" presStyleLbl="revTx" presStyleIdx="10" presStyleCnt="13"/>
      <dgm:spPr/>
    </dgm:pt>
    <dgm:pt modelId="{8878C4A3-AFFE-4DCD-99CA-CA3C2A47FB98}" type="pres">
      <dgm:prSet presAssocID="{F4DF213E-48E1-4DD1-BD77-6FBDD7E67C04}" presName="vert1" presStyleCnt="0"/>
      <dgm:spPr/>
    </dgm:pt>
    <dgm:pt modelId="{3D29F3AD-6CAE-4F68-B75A-AB60C0913C4C}" type="pres">
      <dgm:prSet presAssocID="{CE7A6A7B-7253-49CF-8285-778F25354FA5}" presName="thickLine" presStyleLbl="alignNode1" presStyleIdx="11" presStyleCnt="13"/>
      <dgm:spPr/>
    </dgm:pt>
    <dgm:pt modelId="{A9AEEDCF-8DC0-4B5A-90B2-905F91D3B79E}" type="pres">
      <dgm:prSet presAssocID="{CE7A6A7B-7253-49CF-8285-778F25354FA5}" presName="horz1" presStyleCnt="0"/>
      <dgm:spPr/>
    </dgm:pt>
    <dgm:pt modelId="{A594A530-71C6-4C6B-9010-46EE5C05C776}" type="pres">
      <dgm:prSet presAssocID="{CE7A6A7B-7253-49CF-8285-778F25354FA5}" presName="tx1" presStyleLbl="revTx" presStyleIdx="11" presStyleCnt="13"/>
      <dgm:spPr/>
    </dgm:pt>
    <dgm:pt modelId="{1FC0F1BE-BD31-4CA1-B1CF-9E9ED93ACF81}" type="pres">
      <dgm:prSet presAssocID="{CE7A6A7B-7253-49CF-8285-778F25354FA5}" presName="vert1" presStyleCnt="0"/>
      <dgm:spPr/>
    </dgm:pt>
    <dgm:pt modelId="{BE84D084-4F53-45C2-8E28-1E355F198661}" type="pres">
      <dgm:prSet presAssocID="{EE46A1EF-D8AE-4098-BCB6-9EBA6CEED031}" presName="thickLine" presStyleLbl="alignNode1" presStyleIdx="12" presStyleCnt="13"/>
      <dgm:spPr/>
    </dgm:pt>
    <dgm:pt modelId="{E44391DB-51B4-4B6F-9B2C-8A15EE336E22}" type="pres">
      <dgm:prSet presAssocID="{EE46A1EF-D8AE-4098-BCB6-9EBA6CEED031}" presName="horz1" presStyleCnt="0"/>
      <dgm:spPr/>
    </dgm:pt>
    <dgm:pt modelId="{B0FE42D6-7795-4DAF-8563-B56C5F2EA1D7}" type="pres">
      <dgm:prSet presAssocID="{EE46A1EF-D8AE-4098-BCB6-9EBA6CEED031}" presName="tx1" presStyleLbl="revTx" presStyleIdx="12" presStyleCnt="13"/>
      <dgm:spPr/>
    </dgm:pt>
    <dgm:pt modelId="{4ED783CD-FC40-4901-9CEE-64AC74458B43}" type="pres">
      <dgm:prSet presAssocID="{EE46A1EF-D8AE-4098-BCB6-9EBA6CEED031}" presName="vert1" presStyleCnt="0"/>
      <dgm:spPr/>
    </dgm:pt>
  </dgm:ptLst>
  <dgm:cxnLst>
    <dgm:cxn modelId="{763FFE03-BDBB-46C3-9D59-26B10A882959}" type="presOf" srcId="{F4DF213E-48E1-4DD1-BD77-6FBDD7E67C04}" destId="{A6259896-8AEA-441B-8AAA-460EADD5097A}" srcOrd="0" destOrd="0" presId="urn:microsoft.com/office/officeart/2008/layout/LinedList"/>
    <dgm:cxn modelId="{B9CB151F-7793-49FB-8FAB-7512985FB3F7}" srcId="{D44365EB-5F40-403A-8B64-55686BD33BF5}" destId="{CE7A6A7B-7253-49CF-8285-778F25354FA5}" srcOrd="11" destOrd="0" parTransId="{D9267697-3157-4023-B927-F021067F6473}" sibTransId="{2742BD11-92A6-48D1-99AF-5694099B85E1}"/>
    <dgm:cxn modelId="{8E0A9D21-8147-4580-A255-F09F1D402B3C}" srcId="{D44365EB-5F40-403A-8B64-55686BD33BF5}" destId="{210C21F1-A12A-42D7-A811-1B3458C78551}" srcOrd="9" destOrd="0" parTransId="{3338AA54-93FD-4873-8F3E-7C9A71908F10}" sibTransId="{43E1A22B-37EE-4CE1-8585-9A1C91C4392D}"/>
    <dgm:cxn modelId="{DC6B8A28-DCBE-4EC4-9A0C-15F4A2FC7614}" srcId="{D44365EB-5F40-403A-8B64-55686BD33BF5}" destId="{58D1C1BB-47E5-466E-BDCA-1DE9C8C76516}" srcOrd="3" destOrd="0" parTransId="{6C72FD87-E8A9-43B8-A50C-7909FE35556D}" sibTransId="{4772FB58-582E-4FB8-803C-5209E5EE6756}"/>
    <dgm:cxn modelId="{6FDD7B38-143B-4E44-B9CD-236F9FDA92D0}" srcId="{D44365EB-5F40-403A-8B64-55686BD33BF5}" destId="{6780E770-5C00-4E4C-A9AB-67B894C8C7F0}" srcOrd="0" destOrd="0" parTransId="{8029F000-A0A6-439A-90CF-6A3C9C07D358}" sibTransId="{4D59B7C7-FD52-4DC7-B01A-4899A50F5CB6}"/>
    <dgm:cxn modelId="{B6358E3B-DC1C-42C3-A7DF-4D39149E02C4}" srcId="{D44365EB-5F40-403A-8B64-55686BD33BF5}" destId="{F4DF213E-48E1-4DD1-BD77-6FBDD7E67C04}" srcOrd="10" destOrd="0" parTransId="{0013D92E-BDD3-41E7-A73A-9BEB3656F2F3}" sibTransId="{2CD229FD-7772-44D4-BB3A-C18344BDB639}"/>
    <dgm:cxn modelId="{F326205B-8EE0-4CE6-BA69-4F56A352EE8B}" type="presOf" srcId="{C3705A9A-191C-48D0-827E-CFB95DF5115F}" destId="{3B5BCB0E-A9D6-4648-B7FF-154616DAA9E6}" srcOrd="0" destOrd="0" presId="urn:microsoft.com/office/officeart/2008/layout/LinedList"/>
    <dgm:cxn modelId="{44EA8D47-7EED-4EA1-A7CC-C24D9700276A}" srcId="{D44365EB-5F40-403A-8B64-55686BD33BF5}" destId="{C504A2AC-1A1D-47ED-98A8-A5A05C8C4806}" srcOrd="1" destOrd="0" parTransId="{BC4C40E2-D6E4-424D-964B-B4AE66C7915C}" sibTransId="{DCF4135B-E92E-4FFB-AD4A-9A0D26C769F5}"/>
    <dgm:cxn modelId="{6A207B4F-8F9B-42CF-866E-5DA126A994E0}" type="presOf" srcId="{840CA535-112A-42C0-8E4F-299787B35386}" destId="{4B3FF2EA-A0EC-4465-A6F6-FBB4C069968F}" srcOrd="0" destOrd="0" presId="urn:microsoft.com/office/officeart/2008/layout/LinedList"/>
    <dgm:cxn modelId="{0A345E70-0BB7-4FCA-A5C1-E4733214506D}" type="presOf" srcId="{210C21F1-A12A-42D7-A811-1B3458C78551}" destId="{577FEF8F-120D-4AE0-9163-0750F65284D4}" srcOrd="0" destOrd="0" presId="urn:microsoft.com/office/officeart/2008/layout/LinedList"/>
    <dgm:cxn modelId="{1AFE2977-7748-4EDB-8635-9A4545E3914A}" type="presOf" srcId="{D44365EB-5F40-403A-8B64-55686BD33BF5}" destId="{BB60B771-3EE2-4F3D-AD91-B60AA884EC49}" srcOrd="0" destOrd="0" presId="urn:microsoft.com/office/officeart/2008/layout/LinedList"/>
    <dgm:cxn modelId="{93F83D58-C8BB-4DD6-ADC4-E4FEB491AE08}" srcId="{D44365EB-5F40-403A-8B64-55686BD33BF5}" destId="{2054C043-94D5-444B-980B-552D1E0A020C}" srcOrd="8" destOrd="0" parTransId="{AAFF2298-DD87-4B92-9058-523E9C5B8816}" sibTransId="{2B020FCD-AF93-446F-9A8A-2818C255440E}"/>
    <dgm:cxn modelId="{85F6EA87-4E16-419A-9198-66584EF3A455}" type="presOf" srcId="{2054C043-94D5-444B-980B-552D1E0A020C}" destId="{0E5E1918-FB02-45DB-8DEF-85CB5528E50F}" srcOrd="0" destOrd="0" presId="urn:microsoft.com/office/officeart/2008/layout/LinedList"/>
    <dgm:cxn modelId="{22CF8E8D-64EE-4D12-B46B-D0B3D6751682}" srcId="{D44365EB-5F40-403A-8B64-55686BD33BF5}" destId="{8B558168-22CA-4C75-89A4-49F66F4EF850}" srcOrd="5" destOrd="0" parTransId="{025FDE6C-6E16-48E4-A2F2-1F3FAAB9AB77}" sibTransId="{77E58C3D-EE68-4890-936C-DCC12746765A}"/>
    <dgm:cxn modelId="{7D50A194-606D-4B6B-AADF-EA1E196F8CB3}" srcId="{D44365EB-5F40-403A-8B64-55686BD33BF5}" destId="{EE46A1EF-D8AE-4098-BCB6-9EBA6CEED031}" srcOrd="12" destOrd="0" parTransId="{B35BC65C-79FA-4486-8416-521223D6E666}" sibTransId="{F03C39F7-A5E5-45AE-BEFA-721F6276A2D8}"/>
    <dgm:cxn modelId="{9F65BE99-1C10-46E1-9F49-8A8BCE4E3D1E}" type="presOf" srcId="{C504A2AC-1A1D-47ED-98A8-A5A05C8C4806}" destId="{FE3772A9-9B44-4454-B54A-6EFC0D836A58}" srcOrd="0" destOrd="0" presId="urn:microsoft.com/office/officeart/2008/layout/LinedList"/>
    <dgm:cxn modelId="{BD29AE9D-2BC3-4569-8908-080F0BCE594B}" type="presOf" srcId="{6780E770-5C00-4E4C-A9AB-67B894C8C7F0}" destId="{010607F5-759F-464D-AA1A-77F6FF7C03BF}" srcOrd="0" destOrd="0" presId="urn:microsoft.com/office/officeart/2008/layout/LinedList"/>
    <dgm:cxn modelId="{2D1A109E-81FE-4278-A4D2-CA2B5BCE6868}" type="presOf" srcId="{EE46A1EF-D8AE-4098-BCB6-9EBA6CEED031}" destId="{B0FE42D6-7795-4DAF-8563-B56C5F2EA1D7}" srcOrd="0" destOrd="0" presId="urn:microsoft.com/office/officeart/2008/layout/LinedList"/>
    <dgm:cxn modelId="{DC4D2DA5-1F84-4596-8EC2-8C1EF551A9EE}" type="presOf" srcId="{8B558168-22CA-4C75-89A4-49F66F4EF850}" destId="{2F388EA9-B5CD-48F0-97E3-77F5E1B8DD2D}" srcOrd="0" destOrd="0" presId="urn:microsoft.com/office/officeart/2008/layout/LinedList"/>
    <dgm:cxn modelId="{286D6BAC-5A86-46E0-B942-3AD46931E3DF}" srcId="{D44365EB-5F40-403A-8B64-55686BD33BF5}" destId="{840CA535-112A-42C0-8E4F-299787B35386}" srcOrd="2" destOrd="0" parTransId="{C7CC944E-B78A-4B15-B34F-FE9826C14C0C}" sibTransId="{F4931F1F-9D22-4285-822C-593D8FD83439}"/>
    <dgm:cxn modelId="{C1B9DDB0-DC77-42BB-AC87-ED9B19E7AFBD}" type="presOf" srcId="{CE7A6A7B-7253-49CF-8285-778F25354FA5}" destId="{A594A530-71C6-4C6B-9010-46EE5C05C776}" srcOrd="0" destOrd="0" presId="urn:microsoft.com/office/officeart/2008/layout/LinedList"/>
    <dgm:cxn modelId="{DBA40AB6-BB73-4C8C-914F-AED3D51E8330}" srcId="{D44365EB-5F40-403A-8B64-55686BD33BF5}" destId="{C3705A9A-191C-48D0-827E-CFB95DF5115F}" srcOrd="6" destOrd="0" parTransId="{D571D8F7-3AEE-4D28-B120-6C1271C13564}" sibTransId="{1AFB59E9-E930-4909-A955-D4B01566645A}"/>
    <dgm:cxn modelId="{DF0F99C5-0BC4-4FC0-9298-A70757D15636}" srcId="{D44365EB-5F40-403A-8B64-55686BD33BF5}" destId="{8F08A55D-78B3-4FED-9EB5-1C0CC08E769D}" srcOrd="7" destOrd="0" parTransId="{8D4C0720-54FF-4CF8-B28D-4A8E848D57A1}" sibTransId="{FDBB4AB6-06DC-457A-AE9E-D6790990E31E}"/>
    <dgm:cxn modelId="{C5689ED7-5748-4127-94A5-AD530CCD82F6}" type="presOf" srcId="{A29DE089-B800-4672-B704-906E663A384A}" destId="{0C5963C4-2CBE-40DF-A3F0-4E4656533924}" srcOrd="0" destOrd="0" presId="urn:microsoft.com/office/officeart/2008/layout/LinedList"/>
    <dgm:cxn modelId="{F884C0F5-6A03-42EE-94CA-E826743EE186}" type="presOf" srcId="{58D1C1BB-47E5-466E-BDCA-1DE9C8C76516}" destId="{40BEA076-9232-4957-B62E-384CCFE666D9}" srcOrd="0" destOrd="0" presId="urn:microsoft.com/office/officeart/2008/layout/LinedList"/>
    <dgm:cxn modelId="{DF6EA8F7-063D-4EC2-B82B-B60C63D8C9E9}" type="presOf" srcId="{8F08A55D-78B3-4FED-9EB5-1C0CC08E769D}" destId="{9F0C23C3-A4BB-4658-B3D7-7654939BE841}" srcOrd="0" destOrd="0" presId="urn:microsoft.com/office/officeart/2008/layout/LinedList"/>
    <dgm:cxn modelId="{60548BF9-7080-4A88-8502-5D841473F17B}" srcId="{D44365EB-5F40-403A-8B64-55686BD33BF5}" destId="{A29DE089-B800-4672-B704-906E663A384A}" srcOrd="4" destOrd="0" parTransId="{D50593DE-14F8-48F9-A8B8-8FFD2F9585D1}" sibTransId="{54ED5D1A-FB5A-443B-9867-7008906FE032}"/>
    <dgm:cxn modelId="{91674AD1-D371-4766-ACB7-B302C27BF6DB}" type="presParOf" srcId="{BB60B771-3EE2-4F3D-AD91-B60AA884EC49}" destId="{50A2F680-D6FB-4D58-B6F4-FBF1F4BED4BA}" srcOrd="0" destOrd="0" presId="urn:microsoft.com/office/officeart/2008/layout/LinedList"/>
    <dgm:cxn modelId="{B63822F8-5EDD-440F-86A8-90063340DBAD}" type="presParOf" srcId="{BB60B771-3EE2-4F3D-AD91-B60AA884EC49}" destId="{4A6FB3CF-5B13-41F6-86DD-48A227843BA6}" srcOrd="1" destOrd="0" presId="urn:microsoft.com/office/officeart/2008/layout/LinedList"/>
    <dgm:cxn modelId="{8FEDA910-48A2-42B3-92DF-5A8D1AEB4926}" type="presParOf" srcId="{4A6FB3CF-5B13-41F6-86DD-48A227843BA6}" destId="{010607F5-759F-464D-AA1A-77F6FF7C03BF}" srcOrd="0" destOrd="0" presId="urn:microsoft.com/office/officeart/2008/layout/LinedList"/>
    <dgm:cxn modelId="{BBD29CC2-AE58-4DE5-9DC5-2A1620E75CBE}" type="presParOf" srcId="{4A6FB3CF-5B13-41F6-86DD-48A227843BA6}" destId="{1D25E043-BD1C-44DB-A179-10FEDE25BB05}" srcOrd="1" destOrd="0" presId="urn:microsoft.com/office/officeart/2008/layout/LinedList"/>
    <dgm:cxn modelId="{AFABE8CF-AF3B-41F8-8B37-4112CC51D1EE}" type="presParOf" srcId="{BB60B771-3EE2-4F3D-AD91-B60AA884EC49}" destId="{91108A31-20C0-47B4-A5A4-D8B72B702820}" srcOrd="2" destOrd="0" presId="urn:microsoft.com/office/officeart/2008/layout/LinedList"/>
    <dgm:cxn modelId="{F0AF185A-92AC-4243-A11A-87847D018054}" type="presParOf" srcId="{BB60B771-3EE2-4F3D-AD91-B60AA884EC49}" destId="{B211F526-8A59-48A7-8043-C081B427BA10}" srcOrd="3" destOrd="0" presId="urn:microsoft.com/office/officeart/2008/layout/LinedList"/>
    <dgm:cxn modelId="{40C7E943-BE0D-4AD1-86A1-A3E77CE271AA}" type="presParOf" srcId="{B211F526-8A59-48A7-8043-C081B427BA10}" destId="{FE3772A9-9B44-4454-B54A-6EFC0D836A58}" srcOrd="0" destOrd="0" presId="urn:microsoft.com/office/officeart/2008/layout/LinedList"/>
    <dgm:cxn modelId="{0017A06E-2447-4532-862D-E6E98EF698FB}" type="presParOf" srcId="{B211F526-8A59-48A7-8043-C081B427BA10}" destId="{B847B685-6805-4A0C-9443-E37CB8E8FCE4}" srcOrd="1" destOrd="0" presId="urn:microsoft.com/office/officeart/2008/layout/LinedList"/>
    <dgm:cxn modelId="{121A5F5A-334C-42DE-AC54-AACCCFD61352}" type="presParOf" srcId="{BB60B771-3EE2-4F3D-AD91-B60AA884EC49}" destId="{2025AA06-4A4B-48CC-AA08-2ACA32BE93FA}" srcOrd="4" destOrd="0" presId="urn:microsoft.com/office/officeart/2008/layout/LinedList"/>
    <dgm:cxn modelId="{F91DD239-30B5-4F24-83EF-DCA37FFC5943}" type="presParOf" srcId="{BB60B771-3EE2-4F3D-AD91-B60AA884EC49}" destId="{8A8CC575-3775-4A31-9BE2-62F96707A9AC}" srcOrd="5" destOrd="0" presId="urn:microsoft.com/office/officeart/2008/layout/LinedList"/>
    <dgm:cxn modelId="{23FAF909-B10D-4F7F-8B6F-DEB34E9707A0}" type="presParOf" srcId="{8A8CC575-3775-4A31-9BE2-62F96707A9AC}" destId="{4B3FF2EA-A0EC-4465-A6F6-FBB4C069968F}" srcOrd="0" destOrd="0" presId="urn:microsoft.com/office/officeart/2008/layout/LinedList"/>
    <dgm:cxn modelId="{7D6ABE49-190B-48C4-88CD-E2F2945F58B6}" type="presParOf" srcId="{8A8CC575-3775-4A31-9BE2-62F96707A9AC}" destId="{662C992E-7CFC-48BE-B433-2DB237DBFD02}" srcOrd="1" destOrd="0" presId="urn:microsoft.com/office/officeart/2008/layout/LinedList"/>
    <dgm:cxn modelId="{D061B9B5-7CA7-4270-B328-C47F73E37476}" type="presParOf" srcId="{BB60B771-3EE2-4F3D-AD91-B60AA884EC49}" destId="{7B60930F-ED50-444F-9354-2585E9BD4DE2}" srcOrd="6" destOrd="0" presId="urn:microsoft.com/office/officeart/2008/layout/LinedList"/>
    <dgm:cxn modelId="{8CDC4172-334F-4D9B-B248-D8E5A6CBFE29}" type="presParOf" srcId="{BB60B771-3EE2-4F3D-AD91-B60AA884EC49}" destId="{E81B9057-16B8-4735-9EDF-8FDE93D1C4AC}" srcOrd="7" destOrd="0" presId="urn:microsoft.com/office/officeart/2008/layout/LinedList"/>
    <dgm:cxn modelId="{B277B748-0EF0-40C6-8F75-F2CE0A931603}" type="presParOf" srcId="{E81B9057-16B8-4735-9EDF-8FDE93D1C4AC}" destId="{40BEA076-9232-4957-B62E-384CCFE666D9}" srcOrd="0" destOrd="0" presId="urn:microsoft.com/office/officeart/2008/layout/LinedList"/>
    <dgm:cxn modelId="{3E0D6583-7359-454C-A41C-AA39B8B55AF7}" type="presParOf" srcId="{E81B9057-16B8-4735-9EDF-8FDE93D1C4AC}" destId="{FE5674C3-838B-46FF-84E9-CE1017ED1E35}" srcOrd="1" destOrd="0" presId="urn:microsoft.com/office/officeart/2008/layout/LinedList"/>
    <dgm:cxn modelId="{220B122E-17B8-4F16-973D-B4A9BA88CEF4}" type="presParOf" srcId="{BB60B771-3EE2-4F3D-AD91-B60AA884EC49}" destId="{5BBECC9F-1481-4E8A-8DD9-1BDBCAFCA3D2}" srcOrd="8" destOrd="0" presId="urn:microsoft.com/office/officeart/2008/layout/LinedList"/>
    <dgm:cxn modelId="{E4AE66C3-7D2D-44A0-BBA5-08E7FC65BEB4}" type="presParOf" srcId="{BB60B771-3EE2-4F3D-AD91-B60AA884EC49}" destId="{4039BD67-0A9E-4308-8150-685363B09FDB}" srcOrd="9" destOrd="0" presId="urn:microsoft.com/office/officeart/2008/layout/LinedList"/>
    <dgm:cxn modelId="{0117BEEA-4F82-4814-ACC5-18A91CB14BA7}" type="presParOf" srcId="{4039BD67-0A9E-4308-8150-685363B09FDB}" destId="{0C5963C4-2CBE-40DF-A3F0-4E4656533924}" srcOrd="0" destOrd="0" presId="urn:microsoft.com/office/officeart/2008/layout/LinedList"/>
    <dgm:cxn modelId="{AE7BCC8D-3107-472A-8F06-65E17FE4CBB2}" type="presParOf" srcId="{4039BD67-0A9E-4308-8150-685363B09FDB}" destId="{D03F42E6-B934-4847-B4EB-F01DC577E2DE}" srcOrd="1" destOrd="0" presId="urn:microsoft.com/office/officeart/2008/layout/LinedList"/>
    <dgm:cxn modelId="{6DDD7D49-7FA0-4335-AE75-C9A1799A86FA}" type="presParOf" srcId="{BB60B771-3EE2-4F3D-AD91-B60AA884EC49}" destId="{3C4739AD-231C-4AAD-9112-327C6E1CA0DD}" srcOrd="10" destOrd="0" presId="urn:microsoft.com/office/officeart/2008/layout/LinedList"/>
    <dgm:cxn modelId="{E6DF2DD8-A5B3-4F61-8AF1-7CED4EEE8A6A}" type="presParOf" srcId="{BB60B771-3EE2-4F3D-AD91-B60AA884EC49}" destId="{202D882E-8D3B-4387-8C53-F6EE2D5EE44C}" srcOrd="11" destOrd="0" presId="urn:microsoft.com/office/officeart/2008/layout/LinedList"/>
    <dgm:cxn modelId="{8048B502-90B8-42D5-9A3E-F28A45C16C26}" type="presParOf" srcId="{202D882E-8D3B-4387-8C53-F6EE2D5EE44C}" destId="{2F388EA9-B5CD-48F0-97E3-77F5E1B8DD2D}" srcOrd="0" destOrd="0" presId="urn:microsoft.com/office/officeart/2008/layout/LinedList"/>
    <dgm:cxn modelId="{DAC228C5-7C2D-4F18-A4F2-BF806A906A70}" type="presParOf" srcId="{202D882E-8D3B-4387-8C53-F6EE2D5EE44C}" destId="{4FE5E448-7296-4378-84AB-D2B702CEF6C7}" srcOrd="1" destOrd="0" presId="urn:microsoft.com/office/officeart/2008/layout/LinedList"/>
    <dgm:cxn modelId="{E12A5740-FC2C-4EDD-9D65-67785CFA2502}" type="presParOf" srcId="{BB60B771-3EE2-4F3D-AD91-B60AA884EC49}" destId="{153219EB-9A66-4FB6-93B1-CB0E80AE66ED}" srcOrd="12" destOrd="0" presId="urn:microsoft.com/office/officeart/2008/layout/LinedList"/>
    <dgm:cxn modelId="{5C5D5BFB-776B-4058-B182-8047110F4C97}" type="presParOf" srcId="{BB60B771-3EE2-4F3D-AD91-B60AA884EC49}" destId="{1ED36B5F-4065-40FE-A0EC-A8906E17CF4F}" srcOrd="13" destOrd="0" presId="urn:microsoft.com/office/officeart/2008/layout/LinedList"/>
    <dgm:cxn modelId="{E1FFF1EC-194D-4DDF-8601-750FD902426A}" type="presParOf" srcId="{1ED36B5F-4065-40FE-A0EC-A8906E17CF4F}" destId="{3B5BCB0E-A9D6-4648-B7FF-154616DAA9E6}" srcOrd="0" destOrd="0" presId="urn:microsoft.com/office/officeart/2008/layout/LinedList"/>
    <dgm:cxn modelId="{9F3D7833-B62A-49CE-A2AE-C9A935BC075C}" type="presParOf" srcId="{1ED36B5F-4065-40FE-A0EC-A8906E17CF4F}" destId="{ED25ABA8-64A4-41D6-A0F5-42448EAC2379}" srcOrd="1" destOrd="0" presId="urn:microsoft.com/office/officeart/2008/layout/LinedList"/>
    <dgm:cxn modelId="{3403937F-9011-4B41-AF11-BEF58EAA0610}" type="presParOf" srcId="{BB60B771-3EE2-4F3D-AD91-B60AA884EC49}" destId="{C435D9E8-4DCD-484C-B258-9208A55BF562}" srcOrd="14" destOrd="0" presId="urn:microsoft.com/office/officeart/2008/layout/LinedList"/>
    <dgm:cxn modelId="{CBFFA591-B41B-4C62-8591-11D879E25285}" type="presParOf" srcId="{BB60B771-3EE2-4F3D-AD91-B60AA884EC49}" destId="{8C3E5787-FA65-45AE-B143-29B098325F14}" srcOrd="15" destOrd="0" presId="urn:microsoft.com/office/officeart/2008/layout/LinedList"/>
    <dgm:cxn modelId="{4A30B328-150F-4AB3-8A54-B798CF2D09D7}" type="presParOf" srcId="{8C3E5787-FA65-45AE-B143-29B098325F14}" destId="{9F0C23C3-A4BB-4658-B3D7-7654939BE841}" srcOrd="0" destOrd="0" presId="urn:microsoft.com/office/officeart/2008/layout/LinedList"/>
    <dgm:cxn modelId="{3CDB9109-B858-4C5B-A531-E2CE26105AAD}" type="presParOf" srcId="{8C3E5787-FA65-45AE-B143-29B098325F14}" destId="{790E943A-F6E2-4770-85F6-67232861D50A}" srcOrd="1" destOrd="0" presId="urn:microsoft.com/office/officeart/2008/layout/LinedList"/>
    <dgm:cxn modelId="{7B549370-08BA-4AE2-A3E8-1D7990690A6E}" type="presParOf" srcId="{BB60B771-3EE2-4F3D-AD91-B60AA884EC49}" destId="{76C423DB-1FEC-45D9-993B-46D89A5CBF77}" srcOrd="16" destOrd="0" presId="urn:microsoft.com/office/officeart/2008/layout/LinedList"/>
    <dgm:cxn modelId="{1D5D7A68-C658-495F-BB56-6BA249E65455}" type="presParOf" srcId="{BB60B771-3EE2-4F3D-AD91-B60AA884EC49}" destId="{73591758-8C07-406B-96C8-8F9F42AFF2AA}" srcOrd="17" destOrd="0" presId="urn:microsoft.com/office/officeart/2008/layout/LinedList"/>
    <dgm:cxn modelId="{43CFCD14-7455-470A-AB10-0DF4404603A3}" type="presParOf" srcId="{73591758-8C07-406B-96C8-8F9F42AFF2AA}" destId="{0E5E1918-FB02-45DB-8DEF-85CB5528E50F}" srcOrd="0" destOrd="0" presId="urn:microsoft.com/office/officeart/2008/layout/LinedList"/>
    <dgm:cxn modelId="{64254171-3F93-4962-B0E6-C91C4B7D0886}" type="presParOf" srcId="{73591758-8C07-406B-96C8-8F9F42AFF2AA}" destId="{308D5185-A69F-4189-9D89-F2553C43CD16}" srcOrd="1" destOrd="0" presId="urn:microsoft.com/office/officeart/2008/layout/LinedList"/>
    <dgm:cxn modelId="{210931B6-23A4-4454-B174-6DA527C24AC8}" type="presParOf" srcId="{BB60B771-3EE2-4F3D-AD91-B60AA884EC49}" destId="{BE943830-B407-4BC2-9114-E620B1648136}" srcOrd="18" destOrd="0" presId="urn:microsoft.com/office/officeart/2008/layout/LinedList"/>
    <dgm:cxn modelId="{3B09ABB8-B1A4-4681-9ADE-BAD957E139DE}" type="presParOf" srcId="{BB60B771-3EE2-4F3D-AD91-B60AA884EC49}" destId="{EB135CB4-B185-40BA-AB04-19DB98126C4C}" srcOrd="19" destOrd="0" presId="urn:microsoft.com/office/officeart/2008/layout/LinedList"/>
    <dgm:cxn modelId="{8B795F43-FCF5-4B91-9A25-68E7186CE118}" type="presParOf" srcId="{EB135CB4-B185-40BA-AB04-19DB98126C4C}" destId="{577FEF8F-120D-4AE0-9163-0750F65284D4}" srcOrd="0" destOrd="0" presId="urn:microsoft.com/office/officeart/2008/layout/LinedList"/>
    <dgm:cxn modelId="{DFD5555D-FF71-48A9-AA2A-7AFD31115BA3}" type="presParOf" srcId="{EB135CB4-B185-40BA-AB04-19DB98126C4C}" destId="{734FC77F-1B40-442D-835B-7C31AF4D095C}" srcOrd="1" destOrd="0" presId="urn:microsoft.com/office/officeart/2008/layout/LinedList"/>
    <dgm:cxn modelId="{CC7BC4DC-CEA3-4EB6-9CD4-B5BFC6B4C03C}" type="presParOf" srcId="{BB60B771-3EE2-4F3D-AD91-B60AA884EC49}" destId="{66140CC9-393D-4B8C-A10A-71786B13311B}" srcOrd="20" destOrd="0" presId="urn:microsoft.com/office/officeart/2008/layout/LinedList"/>
    <dgm:cxn modelId="{1C26F310-2AF2-4BD5-905F-C1A9045A79FF}" type="presParOf" srcId="{BB60B771-3EE2-4F3D-AD91-B60AA884EC49}" destId="{3964BE59-FBF8-4119-8EB0-00F24F1C8876}" srcOrd="21" destOrd="0" presId="urn:microsoft.com/office/officeart/2008/layout/LinedList"/>
    <dgm:cxn modelId="{58CC3D89-C0A6-4F87-9D65-33FE0D82C33A}" type="presParOf" srcId="{3964BE59-FBF8-4119-8EB0-00F24F1C8876}" destId="{A6259896-8AEA-441B-8AAA-460EADD5097A}" srcOrd="0" destOrd="0" presId="urn:microsoft.com/office/officeart/2008/layout/LinedList"/>
    <dgm:cxn modelId="{CD5BC0AD-59C7-47A8-8A3F-317C82B14902}" type="presParOf" srcId="{3964BE59-FBF8-4119-8EB0-00F24F1C8876}" destId="{8878C4A3-AFFE-4DCD-99CA-CA3C2A47FB98}" srcOrd="1" destOrd="0" presId="urn:microsoft.com/office/officeart/2008/layout/LinedList"/>
    <dgm:cxn modelId="{454788D3-BDB5-409A-819C-43E5D2A55906}" type="presParOf" srcId="{BB60B771-3EE2-4F3D-AD91-B60AA884EC49}" destId="{3D29F3AD-6CAE-4F68-B75A-AB60C0913C4C}" srcOrd="22" destOrd="0" presId="urn:microsoft.com/office/officeart/2008/layout/LinedList"/>
    <dgm:cxn modelId="{78917796-C1A5-4619-B3D9-E42191D62811}" type="presParOf" srcId="{BB60B771-3EE2-4F3D-AD91-B60AA884EC49}" destId="{A9AEEDCF-8DC0-4B5A-90B2-905F91D3B79E}" srcOrd="23" destOrd="0" presId="urn:microsoft.com/office/officeart/2008/layout/LinedList"/>
    <dgm:cxn modelId="{1BD0A72F-46D4-4584-BDB1-D65268EE0B9D}" type="presParOf" srcId="{A9AEEDCF-8DC0-4B5A-90B2-905F91D3B79E}" destId="{A594A530-71C6-4C6B-9010-46EE5C05C776}" srcOrd="0" destOrd="0" presId="urn:microsoft.com/office/officeart/2008/layout/LinedList"/>
    <dgm:cxn modelId="{EBE3B84C-B2BC-401E-9C2B-E68F2E521A35}" type="presParOf" srcId="{A9AEEDCF-8DC0-4B5A-90B2-905F91D3B79E}" destId="{1FC0F1BE-BD31-4CA1-B1CF-9E9ED93ACF81}" srcOrd="1" destOrd="0" presId="urn:microsoft.com/office/officeart/2008/layout/LinedList"/>
    <dgm:cxn modelId="{98C68314-F655-4282-AB05-806B7C31FC63}" type="presParOf" srcId="{BB60B771-3EE2-4F3D-AD91-B60AA884EC49}" destId="{BE84D084-4F53-45C2-8E28-1E355F198661}" srcOrd="24" destOrd="0" presId="urn:microsoft.com/office/officeart/2008/layout/LinedList"/>
    <dgm:cxn modelId="{B3C59C6A-1EB0-401F-AD25-24C8D610377A}" type="presParOf" srcId="{BB60B771-3EE2-4F3D-AD91-B60AA884EC49}" destId="{E44391DB-51B4-4B6F-9B2C-8A15EE336E22}" srcOrd="25" destOrd="0" presId="urn:microsoft.com/office/officeart/2008/layout/LinedList"/>
    <dgm:cxn modelId="{994E89C8-D6ED-484B-B8D2-CE6DDD147B1D}" type="presParOf" srcId="{E44391DB-51B4-4B6F-9B2C-8A15EE336E22}" destId="{B0FE42D6-7795-4DAF-8563-B56C5F2EA1D7}" srcOrd="0" destOrd="0" presId="urn:microsoft.com/office/officeart/2008/layout/LinedList"/>
    <dgm:cxn modelId="{34F95D58-8DF0-4019-8854-AFFB0B200452}" type="presParOf" srcId="{E44391DB-51B4-4B6F-9B2C-8A15EE336E22}" destId="{4ED783CD-FC40-4901-9CEE-64AC74458B4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2CBA72-D363-4A25-83AD-0EF78CE58A49}">
      <dsp:nvSpPr>
        <dsp:cNvPr id="0" name=""/>
        <dsp:cNvSpPr/>
      </dsp:nvSpPr>
      <dsp:spPr>
        <a:xfrm>
          <a:off x="0" y="370029"/>
          <a:ext cx="6766560" cy="453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DEDF9AE-414F-46FE-95D7-36F0002056EB}">
      <dsp:nvSpPr>
        <dsp:cNvPr id="0" name=""/>
        <dsp:cNvSpPr/>
      </dsp:nvSpPr>
      <dsp:spPr>
        <a:xfrm>
          <a:off x="338328" y="104349"/>
          <a:ext cx="4736592" cy="5313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32" tIns="0" rIns="179032" bIns="0" numCol="1" spcCol="1270" anchor="ctr" anchorCtr="0">
          <a:noAutofit/>
        </a:bodyPr>
        <a:lstStyle/>
        <a:p>
          <a:pPr marL="0" lvl="0" indent="0" algn="l" defTabSz="800100">
            <a:lnSpc>
              <a:spcPct val="90000"/>
            </a:lnSpc>
            <a:spcBef>
              <a:spcPct val="0"/>
            </a:spcBef>
            <a:spcAft>
              <a:spcPct val="35000"/>
            </a:spcAft>
            <a:buNone/>
          </a:pPr>
          <a:r>
            <a:rPr lang="es-ES" sz="1800" kern="1200" dirty="0"/>
            <a:t>En MySQL podemos usar dos estados de gestión de transacciones.</a:t>
          </a:r>
          <a:endParaRPr lang="en-US" sz="1800" kern="1200" dirty="0"/>
        </a:p>
      </dsp:txBody>
      <dsp:txXfrm>
        <a:off x="364267" y="130288"/>
        <a:ext cx="4684714" cy="479482"/>
      </dsp:txXfrm>
    </dsp:sp>
    <dsp:sp modelId="{62AB76F7-4AE6-4651-AF6B-0CF2E96B6880}">
      <dsp:nvSpPr>
        <dsp:cNvPr id="0" name=""/>
        <dsp:cNvSpPr/>
      </dsp:nvSpPr>
      <dsp:spPr>
        <a:xfrm>
          <a:off x="0" y="1186509"/>
          <a:ext cx="6766560" cy="2494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25160" tIns="374904" rIns="525160" bIns="128016" numCol="1" spcCol="1270" anchor="t" anchorCtr="0">
          <a:noAutofit/>
        </a:bodyPr>
        <a:lstStyle/>
        <a:p>
          <a:pPr marL="171450" lvl="1" indent="-171450" algn="l" defTabSz="800100">
            <a:lnSpc>
              <a:spcPct val="90000"/>
            </a:lnSpc>
            <a:spcBef>
              <a:spcPct val="0"/>
            </a:spcBef>
            <a:spcAft>
              <a:spcPct val="15000"/>
            </a:spcAft>
            <a:buChar char="•"/>
          </a:pPr>
          <a:r>
            <a:rPr lang="es-ES" sz="1800" kern="1200"/>
            <a:t>Si ejecutamos una instrucción de actualización de datos, ésta queda realmente realizada, no hay vuelta atrás. </a:t>
          </a:r>
          <a:endParaRPr lang="en-US" sz="1800" kern="1200"/>
        </a:p>
        <a:p>
          <a:pPr marL="171450" lvl="1" indent="-171450" algn="l" defTabSz="800100">
            <a:lnSpc>
              <a:spcPct val="90000"/>
            </a:lnSpc>
            <a:spcBef>
              <a:spcPct val="0"/>
            </a:spcBef>
            <a:spcAft>
              <a:spcPct val="15000"/>
            </a:spcAft>
            <a:buChar char="•"/>
          </a:pPr>
          <a:r>
            <a:rPr lang="es-ES" sz="1800" kern="1200"/>
            <a:t>Podemos realizar transacciones con varias instrucciones iniciando una transacción con START TRANSACTION.</a:t>
          </a:r>
          <a:endParaRPr lang="en-US" sz="1800" kern="1200"/>
        </a:p>
        <a:p>
          <a:pPr marL="171450" lvl="1" indent="-171450" algn="l" defTabSz="800100">
            <a:lnSpc>
              <a:spcPct val="90000"/>
            </a:lnSpc>
            <a:spcBef>
              <a:spcPct val="0"/>
            </a:spcBef>
            <a:spcAft>
              <a:spcPct val="15000"/>
            </a:spcAft>
            <a:buChar char="•"/>
          </a:pPr>
          <a:r>
            <a:rPr lang="es-ES" sz="1800" kern="1200"/>
            <a:t>Podemos confirmar todos lo realizado en la transacción con COMMIT o anularlo con ROLLBACK.</a:t>
          </a:r>
          <a:endParaRPr lang="en-US" sz="1800" kern="1200"/>
        </a:p>
      </dsp:txBody>
      <dsp:txXfrm>
        <a:off x="0" y="1186509"/>
        <a:ext cx="6766560" cy="2494800"/>
      </dsp:txXfrm>
    </dsp:sp>
    <dsp:sp modelId="{DC4DEA27-B959-4691-A403-2806CA12F88E}">
      <dsp:nvSpPr>
        <dsp:cNvPr id="0" name=""/>
        <dsp:cNvSpPr/>
      </dsp:nvSpPr>
      <dsp:spPr>
        <a:xfrm>
          <a:off x="338328" y="920829"/>
          <a:ext cx="4736592" cy="5313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32" tIns="0" rIns="179032" bIns="0" numCol="1" spcCol="1270" anchor="ctr" anchorCtr="0">
          <a:noAutofit/>
        </a:bodyPr>
        <a:lstStyle/>
        <a:p>
          <a:pPr marL="0" lvl="0" indent="0" algn="l" defTabSz="800100">
            <a:lnSpc>
              <a:spcPct val="90000"/>
            </a:lnSpc>
            <a:spcBef>
              <a:spcPct val="0"/>
            </a:spcBef>
            <a:spcAft>
              <a:spcPct val="35000"/>
            </a:spcAft>
            <a:buNone/>
          </a:pPr>
          <a:r>
            <a:rPr lang="es-ES" sz="1800" kern="1200" dirty="0"/>
            <a:t>En su configuración por defecto, tiene establecido el </a:t>
          </a:r>
          <a:r>
            <a:rPr lang="es-ES" sz="1800" b="1" kern="1200" dirty="0">
              <a:solidFill>
                <a:schemeClr val="tx1"/>
              </a:solidFill>
            </a:rPr>
            <a:t>estado no transaccional</a:t>
          </a:r>
          <a:r>
            <a:rPr lang="es-ES" sz="1800" b="1" kern="1200" dirty="0"/>
            <a:t>. </a:t>
          </a:r>
          <a:endParaRPr lang="en-US" sz="1800" kern="1200" dirty="0"/>
        </a:p>
      </dsp:txBody>
      <dsp:txXfrm>
        <a:off x="364267" y="946768"/>
        <a:ext cx="4684714" cy="479482"/>
      </dsp:txXfrm>
    </dsp:sp>
    <dsp:sp modelId="{1879D16B-5657-4062-8F8B-437A688257D0}">
      <dsp:nvSpPr>
        <dsp:cNvPr id="0" name=""/>
        <dsp:cNvSpPr/>
      </dsp:nvSpPr>
      <dsp:spPr>
        <a:xfrm>
          <a:off x="0" y="4044190"/>
          <a:ext cx="6766560" cy="15309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25160" tIns="374904" rIns="525160" bIns="128016" numCol="1" spcCol="1270" anchor="t" anchorCtr="0">
          <a:noAutofit/>
        </a:bodyPr>
        <a:lstStyle/>
        <a:p>
          <a:pPr marL="171450" lvl="1" indent="-171450" algn="l" defTabSz="800100">
            <a:lnSpc>
              <a:spcPct val="90000"/>
            </a:lnSpc>
            <a:spcBef>
              <a:spcPct val="0"/>
            </a:spcBef>
            <a:spcAft>
              <a:spcPct val="15000"/>
            </a:spcAft>
            <a:buChar char="•"/>
          </a:pPr>
          <a:r>
            <a:rPr lang="es-ES" sz="1800" kern="1200"/>
            <a:t>No hay que indicar que se inicia una transacción.</a:t>
          </a:r>
          <a:endParaRPr lang="en-US" sz="1800" kern="1200"/>
        </a:p>
        <a:p>
          <a:pPr marL="171450" lvl="1" indent="-171450" algn="l" defTabSz="800100">
            <a:lnSpc>
              <a:spcPct val="90000"/>
            </a:lnSpc>
            <a:spcBef>
              <a:spcPct val="0"/>
            </a:spcBef>
            <a:spcAft>
              <a:spcPct val="15000"/>
            </a:spcAft>
            <a:buChar char="•"/>
          </a:pPr>
          <a:r>
            <a:rPr lang="es-ES" sz="1800" kern="1200"/>
            <a:t>Una transacción comienza cuando otra finaliza.</a:t>
          </a:r>
          <a:endParaRPr lang="en-US" sz="1800" kern="1200"/>
        </a:p>
        <a:p>
          <a:pPr marL="171450" lvl="1" indent="-171450" algn="l" defTabSz="800100">
            <a:lnSpc>
              <a:spcPct val="90000"/>
            </a:lnSpc>
            <a:spcBef>
              <a:spcPct val="0"/>
            </a:spcBef>
            <a:spcAft>
              <a:spcPct val="15000"/>
            </a:spcAft>
            <a:buChar char="•"/>
          </a:pPr>
          <a:r>
            <a:rPr lang="es-ES" sz="1800" kern="1200"/>
            <a:t>Una transacción finaliza cuando se confirma su realización o cuando se anula su realización.</a:t>
          </a:r>
          <a:endParaRPr lang="en-US" sz="1800" kern="1200"/>
        </a:p>
      </dsp:txBody>
      <dsp:txXfrm>
        <a:off x="0" y="4044190"/>
        <a:ext cx="6766560" cy="1530900"/>
      </dsp:txXfrm>
    </dsp:sp>
    <dsp:sp modelId="{F7E44F18-2E3D-4344-AC47-2B167009A1BE}">
      <dsp:nvSpPr>
        <dsp:cNvPr id="0" name=""/>
        <dsp:cNvSpPr/>
      </dsp:nvSpPr>
      <dsp:spPr>
        <a:xfrm>
          <a:off x="338328" y="3778510"/>
          <a:ext cx="4736592" cy="5313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32" tIns="0" rIns="179032" bIns="0" numCol="1" spcCol="1270" anchor="ctr" anchorCtr="0">
          <a:noAutofit/>
        </a:bodyPr>
        <a:lstStyle/>
        <a:p>
          <a:pPr marL="0" lvl="0" indent="0" algn="l" defTabSz="800100">
            <a:lnSpc>
              <a:spcPct val="90000"/>
            </a:lnSpc>
            <a:spcBef>
              <a:spcPct val="0"/>
            </a:spcBef>
            <a:spcAft>
              <a:spcPct val="35000"/>
            </a:spcAft>
            <a:buNone/>
          </a:pPr>
          <a:r>
            <a:rPr lang="es-ES" sz="1800" kern="1200" dirty="0"/>
            <a:t>El otro es el </a:t>
          </a:r>
          <a:r>
            <a:rPr lang="es-ES" sz="1800" b="1" kern="1200" dirty="0">
              <a:solidFill>
                <a:schemeClr val="tx1"/>
              </a:solidFill>
            </a:rPr>
            <a:t>estado transaccional</a:t>
          </a:r>
          <a:r>
            <a:rPr lang="es-ES" sz="1800" kern="1200" dirty="0"/>
            <a:t>. En este estado:</a:t>
          </a:r>
          <a:endParaRPr lang="en-US" sz="1800" kern="1200" dirty="0"/>
        </a:p>
      </dsp:txBody>
      <dsp:txXfrm>
        <a:off x="364267" y="3804449"/>
        <a:ext cx="4684714" cy="4794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785178-5BAC-46EE-8F26-D6C0DF9CDE13}">
      <dsp:nvSpPr>
        <dsp:cNvPr id="0" name=""/>
        <dsp:cNvSpPr/>
      </dsp:nvSpPr>
      <dsp:spPr>
        <a:xfrm>
          <a:off x="0" y="672"/>
          <a:ext cx="78867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6958962-3506-48DA-97B2-0A0C8957FD31}">
      <dsp:nvSpPr>
        <dsp:cNvPr id="0" name=""/>
        <dsp:cNvSpPr/>
      </dsp:nvSpPr>
      <dsp:spPr>
        <a:xfrm>
          <a:off x="0" y="672"/>
          <a:ext cx="7886700" cy="4239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s-ES" sz="1400" b="1" i="1" kern="1200"/>
            <a:t>Ejemplo de ejecución de instrucciones en estado transaccional:</a:t>
          </a:r>
          <a:endParaRPr lang="en-US" sz="1400" kern="1200"/>
        </a:p>
      </dsp:txBody>
      <dsp:txXfrm>
        <a:off x="0" y="672"/>
        <a:ext cx="7886700" cy="423978"/>
      </dsp:txXfrm>
    </dsp:sp>
    <dsp:sp modelId="{BCB618CC-A0DB-4F9C-B142-C647876A0210}">
      <dsp:nvSpPr>
        <dsp:cNvPr id="0" name=""/>
        <dsp:cNvSpPr/>
      </dsp:nvSpPr>
      <dsp:spPr>
        <a:xfrm>
          <a:off x="0" y="424651"/>
          <a:ext cx="78867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B2FA9F-214B-42A8-A4CA-E8DC6ED51EF7}">
      <dsp:nvSpPr>
        <dsp:cNvPr id="0" name=""/>
        <dsp:cNvSpPr/>
      </dsp:nvSpPr>
      <dsp:spPr>
        <a:xfrm>
          <a:off x="0" y="424651"/>
          <a:ext cx="7886700" cy="4239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s-ES" sz="1400" b="1" i="1" kern="1200"/>
            <a:t>1.- INSTRUCCIÓN 1</a:t>
          </a:r>
          <a:endParaRPr lang="en-US" sz="1400" kern="1200"/>
        </a:p>
      </dsp:txBody>
      <dsp:txXfrm>
        <a:off x="0" y="424651"/>
        <a:ext cx="7886700" cy="423978"/>
      </dsp:txXfrm>
    </dsp:sp>
    <dsp:sp modelId="{DBD73C87-4AAB-4DA1-A30C-1A4892C52137}">
      <dsp:nvSpPr>
        <dsp:cNvPr id="0" name=""/>
        <dsp:cNvSpPr/>
      </dsp:nvSpPr>
      <dsp:spPr>
        <a:xfrm>
          <a:off x="0" y="848630"/>
          <a:ext cx="78867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69C0C4-7D0E-4E78-B0CB-82C142C364BA}">
      <dsp:nvSpPr>
        <dsp:cNvPr id="0" name=""/>
        <dsp:cNvSpPr/>
      </dsp:nvSpPr>
      <dsp:spPr>
        <a:xfrm>
          <a:off x="0" y="848630"/>
          <a:ext cx="7886700" cy="4239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s-ES" sz="1400" b="1" i="1" kern="1200"/>
            <a:t>2.- INSTRUCCIÓN 2</a:t>
          </a:r>
          <a:endParaRPr lang="en-US" sz="1400" kern="1200"/>
        </a:p>
      </dsp:txBody>
      <dsp:txXfrm>
        <a:off x="0" y="848630"/>
        <a:ext cx="7886700" cy="423978"/>
      </dsp:txXfrm>
    </dsp:sp>
    <dsp:sp modelId="{4A9D79FA-CA6D-4DE7-B323-A9AABBB0F006}">
      <dsp:nvSpPr>
        <dsp:cNvPr id="0" name=""/>
        <dsp:cNvSpPr/>
      </dsp:nvSpPr>
      <dsp:spPr>
        <a:xfrm>
          <a:off x="0" y="1272609"/>
          <a:ext cx="78867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113514-86D2-49F1-B25C-FEFDECC5E838}">
      <dsp:nvSpPr>
        <dsp:cNvPr id="0" name=""/>
        <dsp:cNvSpPr/>
      </dsp:nvSpPr>
      <dsp:spPr>
        <a:xfrm>
          <a:off x="0" y="1272609"/>
          <a:ext cx="7886700" cy="4239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s-ES" sz="1400" b="1" i="1" kern="1200"/>
            <a:t>3.- INSTRUCCIÓN 3</a:t>
          </a:r>
          <a:endParaRPr lang="en-US" sz="1400" kern="1200"/>
        </a:p>
      </dsp:txBody>
      <dsp:txXfrm>
        <a:off x="0" y="1272609"/>
        <a:ext cx="7886700" cy="423978"/>
      </dsp:txXfrm>
    </dsp:sp>
    <dsp:sp modelId="{F7C0F14A-E6D7-40DF-8E75-CE1FB256A299}">
      <dsp:nvSpPr>
        <dsp:cNvPr id="0" name=""/>
        <dsp:cNvSpPr/>
      </dsp:nvSpPr>
      <dsp:spPr>
        <a:xfrm>
          <a:off x="0" y="1696588"/>
          <a:ext cx="78867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013264-7C4A-4E4C-B940-5AB5654A24C8}">
      <dsp:nvSpPr>
        <dsp:cNvPr id="0" name=""/>
        <dsp:cNvSpPr/>
      </dsp:nvSpPr>
      <dsp:spPr>
        <a:xfrm>
          <a:off x="0" y="1696588"/>
          <a:ext cx="7886700" cy="4239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s-ES" sz="1400" b="1" i="1" kern="1200"/>
            <a:t>4.- COMMIT;   (quedan hechas realmente las instrucciones 1, 2 y 3)</a:t>
          </a:r>
          <a:endParaRPr lang="en-US" sz="1400" kern="1200"/>
        </a:p>
      </dsp:txBody>
      <dsp:txXfrm>
        <a:off x="0" y="1696588"/>
        <a:ext cx="7886700" cy="423978"/>
      </dsp:txXfrm>
    </dsp:sp>
    <dsp:sp modelId="{C6A08722-F4D9-4399-A6D9-66B7BA899313}">
      <dsp:nvSpPr>
        <dsp:cNvPr id="0" name=""/>
        <dsp:cNvSpPr/>
      </dsp:nvSpPr>
      <dsp:spPr>
        <a:xfrm>
          <a:off x="0" y="2120566"/>
          <a:ext cx="78867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B7F544-1D7A-4BFE-B8CD-5C0ADD60BEDB}">
      <dsp:nvSpPr>
        <dsp:cNvPr id="0" name=""/>
        <dsp:cNvSpPr/>
      </dsp:nvSpPr>
      <dsp:spPr>
        <a:xfrm>
          <a:off x="0" y="2120566"/>
          <a:ext cx="7886700" cy="4239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s-ES" sz="1400" b="1" i="1" kern="1200"/>
            <a:t>5.- INSTRUCCIÓN 4</a:t>
          </a:r>
          <a:endParaRPr lang="en-US" sz="1400" kern="1200"/>
        </a:p>
      </dsp:txBody>
      <dsp:txXfrm>
        <a:off x="0" y="2120566"/>
        <a:ext cx="7886700" cy="423978"/>
      </dsp:txXfrm>
    </dsp:sp>
    <dsp:sp modelId="{CFD6BD97-AB54-4964-9F0E-68A19EA5D01B}">
      <dsp:nvSpPr>
        <dsp:cNvPr id="0" name=""/>
        <dsp:cNvSpPr/>
      </dsp:nvSpPr>
      <dsp:spPr>
        <a:xfrm>
          <a:off x="0" y="2544545"/>
          <a:ext cx="78867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7FE8C0-AFF1-43D7-8897-6E9320C58ED7}">
      <dsp:nvSpPr>
        <dsp:cNvPr id="0" name=""/>
        <dsp:cNvSpPr/>
      </dsp:nvSpPr>
      <dsp:spPr>
        <a:xfrm>
          <a:off x="0" y="2544545"/>
          <a:ext cx="7886700" cy="4239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s-ES" sz="1400" b="1" i="1" kern="1200"/>
            <a:t>6.- INSTRUCCIÓN 5   (se ha producido algún problema por ser la instrucción incorrecta, por haber sido rechazada su ejecución, etc. y queremos anular la realizado)</a:t>
          </a:r>
          <a:endParaRPr lang="en-US" sz="1400" kern="1200"/>
        </a:p>
      </dsp:txBody>
      <dsp:txXfrm>
        <a:off x="0" y="2544545"/>
        <a:ext cx="7886700" cy="423978"/>
      </dsp:txXfrm>
    </dsp:sp>
    <dsp:sp modelId="{1C7C067D-9857-4585-A34F-31BC6699C3A7}">
      <dsp:nvSpPr>
        <dsp:cNvPr id="0" name=""/>
        <dsp:cNvSpPr/>
      </dsp:nvSpPr>
      <dsp:spPr>
        <a:xfrm>
          <a:off x="0" y="2968524"/>
          <a:ext cx="78867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5E5E9EF-C718-4A6B-9E1F-D597E672D8C3}">
      <dsp:nvSpPr>
        <dsp:cNvPr id="0" name=""/>
        <dsp:cNvSpPr/>
      </dsp:nvSpPr>
      <dsp:spPr>
        <a:xfrm>
          <a:off x="0" y="2968524"/>
          <a:ext cx="7886700" cy="4239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s-ES" sz="1400" b="1" i="1" kern="1200"/>
            <a:t>7.- ROLLBACK; (se anulan las instrucciones 4 y 5, se vuelve al estado en el que estaba la base de datos en el punto 4)</a:t>
          </a:r>
          <a:endParaRPr lang="en-US" sz="1400" kern="1200"/>
        </a:p>
      </dsp:txBody>
      <dsp:txXfrm>
        <a:off x="0" y="2968524"/>
        <a:ext cx="7886700" cy="423978"/>
      </dsp:txXfrm>
    </dsp:sp>
    <dsp:sp modelId="{9FC1EEF8-6600-417D-8492-B773CC2B5161}">
      <dsp:nvSpPr>
        <dsp:cNvPr id="0" name=""/>
        <dsp:cNvSpPr/>
      </dsp:nvSpPr>
      <dsp:spPr>
        <a:xfrm>
          <a:off x="0" y="3392503"/>
          <a:ext cx="78867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5E7F13-A1F2-4300-A748-84535F022D34}">
      <dsp:nvSpPr>
        <dsp:cNvPr id="0" name=""/>
        <dsp:cNvSpPr/>
      </dsp:nvSpPr>
      <dsp:spPr>
        <a:xfrm>
          <a:off x="0" y="3392503"/>
          <a:ext cx="7886700" cy="4239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s-ES" sz="1400" b="1" i="1" kern="1200"/>
            <a:t>8.- INSTRUCCIÓN 6</a:t>
          </a:r>
          <a:endParaRPr lang="en-US" sz="1400" kern="1200"/>
        </a:p>
      </dsp:txBody>
      <dsp:txXfrm>
        <a:off x="0" y="3392503"/>
        <a:ext cx="7886700" cy="423978"/>
      </dsp:txXfrm>
    </dsp:sp>
    <dsp:sp modelId="{9EA6A3FD-5130-4D5F-BCC2-CA4B08FFF4A9}">
      <dsp:nvSpPr>
        <dsp:cNvPr id="0" name=""/>
        <dsp:cNvSpPr/>
      </dsp:nvSpPr>
      <dsp:spPr>
        <a:xfrm>
          <a:off x="0" y="3816481"/>
          <a:ext cx="78867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9CC459-9FA6-4FDA-A7EB-E9FA13055412}">
      <dsp:nvSpPr>
        <dsp:cNvPr id="0" name=""/>
        <dsp:cNvSpPr/>
      </dsp:nvSpPr>
      <dsp:spPr>
        <a:xfrm>
          <a:off x="0" y="3816481"/>
          <a:ext cx="7886700" cy="4239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s-ES" sz="1400" b="1" i="1" kern="1200"/>
            <a:t>9.- ALTER TABLE …..;  (produce un COMMIT por lo que queda hecha realmente la instrucción 6</a:t>
          </a:r>
          <a:endParaRPr lang="en-US" sz="1400" kern="1200"/>
        </a:p>
      </dsp:txBody>
      <dsp:txXfrm>
        <a:off x="0" y="3816481"/>
        <a:ext cx="7886700" cy="423978"/>
      </dsp:txXfrm>
    </dsp:sp>
    <dsp:sp modelId="{5CEEAD31-E8EB-4AB6-BC8F-04EA96BB9761}">
      <dsp:nvSpPr>
        <dsp:cNvPr id="0" name=""/>
        <dsp:cNvSpPr/>
      </dsp:nvSpPr>
      <dsp:spPr>
        <a:xfrm>
          <a:off x="0" y="4240460"/>
          <a:ext cx="78867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38BA742-7345-432C-B037-984DABAF9549}">
      <dsp:nvSpPr>
        <dsp:cNvPr id="0" name=""/>
        <dsp:cNvSpPr/>
      </dsp:nvSpPr>
      <dsp:spPr>
        <a:xfrm>
          <a:off x="0" y="4240460"/>
          <a:ext cx="7886700" cy="4239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s-ES" sz="1400" b="1" i="1" kern="1200"/>
            <a:t>10.- INSTRUCCIÓN 7</a:t>
          </a:r>
          <a:endParaRPr lang="en-US" sz="1400" kern="1200"/>
        </a:p>
      </dsp:txBody>
      <dsp:txXfrm>
        <a:off x="0" y="4240460"/>
        <a:ext cx="7886700" cy="423978"/>
      </dsp:txXfrm>
    </dsp:sp>
    <dsp:sp modelId="{E3388D63-0D56-4BBF-9439-A7175404F9B4}">
      <dsp:nvSpPr>
        <dsp:cNvPr id="0" name=""/>
        <dsp:cNvSpPr/>
      </dsp:nvSpPr>
      <dsp:spPr>
        <a:xfrm>
          <a:off x="0" y="4664439"/>
          <a:ext cx="78867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D2D5B4-A439-4022-95E4-4B928AB0C21B}">
      <dsp:nvSpPr>
        <dsp:cNvPr id="0" name=""/>
        <dsp:cNvSpPr/>
      </dsp:nvSpPr>
      <dsp:spPr>
        <a:xfrm>
          <a:off x="0" y="4664439"/>
          <a:ext cx="7886700" cy="4239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s-ES" sz="1400" b="1" i="1" kern="1200"/>
            <a:t>11.- INSTRUCCIÓN 8</a:t>
          </a:r>
          <a:endParaRPr lang="en-US" sz="1400" kern="1200"/>
        </a:p>
      </dsp:txBody>
      <dsp:txXfrm>
        <a:off x="0" y="4664439"/>
        <a:ext cx="7886700" cy="423978"/>
      </dsp:txXfrm>
    </dsp:sp>
    <dsp:sp modelId="{9F5D9022-69E9-4AF7-ABC9-0755A7C0251D}">
      <dsp:nvSpPr>
        <dsp:cNvPr id="0" name=""/>
        <dsp:cNvSpPr/>
      </dsp:nvSpPr>
      <dsp:spPr>
        <a:xfrm>
          <a:off x="0" y="5088418"/>
          <a:ext cx="78867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4585BB-51FD-4AA1-B5D1-E745379B4094}">
      <dsp:nvSpPr>
        <dsp:cNvPr id="0" name=""/>
        <dsp:cNvSpPr/>
      </dsp:nvSpPr>
      <dsp:spPr>
        <a:xfrm>
          <a:off x="0" y="5088418"/>
          <a:ext cx="7886700" cy="4239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s-ES" sz="1400" b="1" i="1" kern="1200" dirty="0"/>
            <a:t>12.- Terminamos la sesión cliente (No se ha confirmado la transacción y queda anulado lo realizado en las instrucciones 7 y 8).</a:t>
          </a:r>
          <a:endParaRPr lang="en-US" sz="1400" kern="1200" dirty="0"/>
        </a:p>
      </dsp:txBody>
      <dsp:txXfrm>
        <a:off x="0" y="5088418"/>
        <a:ext cx="7886700" cy="4239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A2F680-D6FB-4D58-B6F4-FBF1F4BED4BA}">
      <dsp:nvSpPr>
        <dsp:cNvPr id="0" name=""/>
        <dsp:cNvSpPr/>
      </dsp:nvSpPr>
      <dsp:spPr>
        <a:xfrm>
          <a:off x="0" y="641"/>
          <a:ext cx="805815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0607F5-759F-464D-AA1A-77F6FF7C03BF}">
      <dsp:nvSpPr>
        <dsp:cNvPr id="0" name=""/>
        <dsp:cNvSpPr/>
      </dsp:nvSpPr>
      <dsp:spPr>
        <a:xfrm>
          <a:off x="0" y="641"/>
          <a:ext cx="8058150" cy="4039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ES" sz="1900" b="1" i="1" kern="1200"/>
            <a:t>Ejemplo de ejecución de instrucciones en estado NO transaccional:</a:t>
          </a:r>
          <a:endParaRPr lang="en-US" sz="1900" kern="1200"/>
        </a:p>
      </dsp:txBody>
      <dsp:txXfrm>
        <a:off x="0" y="641"/>
        <a:ext cx="8058150" cy="403956"/>
      </dsp:txXfrm>
    </dsp:sp>
    <dsp:sp modelId="{91108A31-20C0-47B4-A5A4-D8B72B702820}">
      <dsp:nvSpPr>
        <dsp:cNvPr id="0" name=""/>
        <dsp:cNvSpPr/>
      </dsp:nvSpPr>
      <dsp:spPr>
        <a:xfrm>
          <a:off x="0" y="404597"/>
          <a:ext cx="805815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3772A9-9B44-4454-B54A-6EFC0D836A58}">
      <dsp:nvSpPr>
        <dsp:cNvPr id="0" name=""/>
        <dsp:cNvSpPr/>
      </dsp:nvSpPr>
      <dsp:spPr>
        <a:xfrm>
          <a:off x="0" y="404597"/>
          <a:ext cx="8058150" cy="4039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ES" sz="1900" b="1" i="1" kern="1200"/>
            <a:t>1.- INSTRUCCIÓN 1 (queda realmente hecha la instrucción 1)</a:t>
          </a:r>
          <a:endParaRPr lang="en-US" sz="1900" kern="1200"/>
        </a:p>
      </dsp:txBody>
      <dsp:txXfrm>
        <a:off x="0" y="404597"/>
        <a:ext cx="8058150" cy="403956"/>
      </dsp:txXfrm>
    </dsp:sp>
    <dsp:sp modelId="{2025AA06-4A4B-48CC-AA08-2ACA32BE93FA}">
      <dsp:nvSpPr>
        <dsp:cNvPr id="0" name=""/>
        <dsp:cNvSpPr/>
      </dsp:nvSpPr>
      <dsp:spPr>
        <a:xfrm>
          <a:off x="0" y="808554"/>
          <a:ext cx="805815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3FF2EA-A0EC-4465-A6F6-FBB4C069968F}">
      <dsp:nvSpPr>
        <dsp:cNvPr id="0" name=""/>
        <dsp:cNvSpPr/>
      </dsp:nvSpPr>
      <dsp:spPr>
        <a:xfrm>
          <a:off x="0" y="808554"/>
          <a:ext cx="8058150" cy="4039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ES" sz="1900" b="1" i="1" kern="1200"/>
            <a:t>2.- START TRANSACTION (se inicia una transacción)</a:t>
          </a:r>
          <a:endParaRPr lang="en-US" sz="1900" kern="1200"/>
        </a:p>
      </dsp:txBody>
      <dsp:txXfrm>
        <a:off x="0" y="808554"/>
        <a:ext cx="8058150" cy="403956"/>
      </dsp:txXfrm>
    </dsp:sp>
    <dsp:sp modelId="{7B60930F-ED50-444F-9354-2585E9BD4DE2}">
      <dsp:nvSpPr>
        <dsp:cNvPr id="0" name=""/>
        <dsp:cNvSpPr/>
      </dsp:nvSpPr>
      <dsp:spPr>
        <a:xfrm>
          <a:off x="0" y="1212511"/>
          <a:ext cx="805815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BEA076-9232-4957-B62E-384CCFE666D9}">
      <dsp:nvSpPr>
        <dsp:cNvPr id="0" name=""/>
        <dsp:cNvSpPr/>
      </dsp:nvSpPr>
      <dsp:spPr>
        <a:xfrm>
          <a:off x="0" y="1212511"/>
          <a:ext cx="8058150" cy="4039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ES" sz="1900" b="1" i="1" kern="1200"/>
            <a:t>3.- INSTRUCCIÓN 2</a:t>
          </a:r>
          <a:endParaRPr lang="en-US" sz="1900" kern="1200"/>
        </a:p>
      </dsp:txBody>
      <dsp:txXfrm>
        <a:off x="0" y="1212511"/>
        <a:ext cx="8058150" cy="403956"/>
      </dsp:txXfrm>
    </dsp:sp>
    <dsp:sp modelId="{5BBECC9F-1481-4E8A-8DD9-1BDBCAFCA3D2}">
      <dsp:nvSpPr>
        <dsp:cNvPr id="0" name=""/>
        <dsp:cNvSpPr/>
      </dsp:nvSpPr>
      <dsp:spPr>
        <a:xfrm>
          <a:off x="0" y="1616468"/>
          <a:ext cx="805815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C5963C4-2CBE-40DF-A3F0-4E4656533924}">
      <dsp:nvSpPr>
        <dsp:cNvPr id="0" name=""/>
        <dsp:cNvSpPr/>
      </dsp:nvSpPr>
      <dsp:spPr>
        <a:xfrm>
          <a:off x="0" y="1616468"/>
          <a:ext cx="8058150" cy="4039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ES" sz="1900" b="1" i="1" kern="1200"/>
            <a:t>4.- INSTRUCCIÓN 3</a:t>
          </a:r>
          <a:endParaRPr lang="en-US" sz="1900" kern="1200"/>
        </a:p>
      </dsp:txBody>
      <dsp:txXfrm>
        <a:off x="0" y="1616468"/>
        <a:ext cx="8058150" cy="403956"/>
      </dsp:txXfrm>
    </dsp:sp>
    <dsp:sp modelId="{3C4739AD-231C-4AAD-9112-327C6E1CA0DD}">
      <dsp:nvSpPr>
        <dsp:cNvPr id="0" name=""/>
        <dsp:cNvSpPr/>
      </dsp:nvSpPr>
      <dsp:spPr>
        <a:xfrm>
          <a:off x="0" y="2020424"/>
          <a:ext cx="805815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388EA9-B5CD-48F0-97E3-77F5E1B8DD2D}">
      <dsp:nvSpPr>
        <dsp:cNvPr id="0" name=""/>
        <dsp:cNvSpPr/>
      </dsp:nvSpPr>
      <dsp:spPr>
        <a:xfrm>
          <a:off x="0" y="2020424"/>
          <a:ext cx="8058150" cy="4039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ES" sz="1900" b="1" i="1" kern="1200"/>
            <a:t>5.- COMMIT;   (quedan hechas realmente las instrucciones 2 y 3)</a:t>
          </a:r>
          <a:endParaRPr lang="en-US" sz="1900" kern="1200"/>
        </a:p>
      </dsp:txBody>
      <dsp:txXfrm>
        <a:off x="0" y="2020424"/>
        <a:ext cx="8058150" cy="403956"/>
      </dsp:txXfrm>
    </dsp:sp>
    <dsp:sp modelId="{153219EB-9A66-4FB6-93B1-CB0E80AE66ED}">
      <dsp:nvSpPr>
        <dsp:cNvPr id="0" name=""/>
        <dsp:cNvSpPr/>
      </dsp:nvSpPr>
      <dsp:spPr>
        <a:xfrm>
          <a:off x="0" y="2424381"/>
          <a:ext cx="805815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5BCB0E-A9D6-4648-B7FF-154616DAA9E6}">
      <dsp:nvSpPr>
        <dsp:cNvPr id="0" name=""/>
        <dsp:cNvSpPr/>
      </dsp:nvSpPr>
      <dsp:spPr>
        <a:xfrm>
          <a:off x="0" y="2424381"/>
          <a:ext cx="8058150" cy="4039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ES" sz="1900" b="1" i="1" kern="1200"/>
            <a:t>6.- INSTRUCCIÓN 4   (queda realmente hecha la instrucción 4)</a:t>
          </a:r>
          <a:endParaRPr lang="en-US" sz="1900" kern="1200"/>
        </a:p>
      </dsp:txBody>
      <dsp:txXfrm>
        <a:off x="0" y="2424381"/>
        <a:ext cx="8058150" cy="403956"/>
      </dsp:txXfrm>
    </dsp:sp>
    <dsp:sp modelId="{C435D9E8-4DCD-484C-B258-9208A55BF562}">
      <dsp:nvSpPr>
        <dsp:cNvPr id="0" name=""/>
        <dsp:cNvSpPr/>
      </dsp:nvSpPr>
      <dsp:spPr>
        <a:xfrm>
          <a:off x="0" y="2828338"/>
          <a:ext cx="805815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F0C23C3-A4BB-4658-B3D7-7654939BE841}">
      <dsp:nvSpPr>
        <dsp:cNvPr id="0" name=""/>
        <dsp:cNvSpPr/>
      </dsp:nvSpPr>
      <dsp:spPr>
        <a:xfrm>
          <a:off x="0" y="2828338"/>
          <a:ext cx="8058150" cy="4039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ES" sz="1900" b="1" i="1" kern="1200"/>
            <a:t>7.- INSTRUCCIÓN 5   (queda realmente hecha la instrucción 5)</a:t>
          </a:r>
          <a:endParaRPr lang="en-US" sz="1900" kern="1200"/>
        </a:p>
      </dsp:txBody>
      <dsp:txXfrm>
        <a:off x="0" y="2828338"/>
        <a:ext cx="8058150" cy="403956"/>
      </dsp:txXfrm>
    </dsp:sp>
    <dsp:sp modelId="{76C423DB-1FEC-45D9-993B-46D89A5CBF77}">
      <dsp:nvSpPr>
        <dsp:cNvPr id="0" name=""/>
        <dsp:cNvSpPr/>
      </dsp:nvSpPr>
      <dsp:spPr>
        <a:xfrm>
          <a:off x="0" y="3232295"/>
          <a:ext cx="805815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E5E1918-FB02-45DB-8DEF-85CB5528E50F}">
      <dsp:nvSpPr>
        <dsp:cNvPr id="0" name=""/>
        <dsp:cNvSpPr/>
      </dsp:nvSpPr>
      <dsp:spPr>
        <a:xfrm>
          <a:off x="0" y="3232295"/>
          <a:ext cx="8058150" cy="4039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ES" sz="1900" b="1" i="1" kern="1200"/>
            <a:t>8.- START TRANSACTION; (se inicia una transacción)</a:t>
          </a:r>
          <a:endParaRPr lang="en-US" sz="1900" kern="1200"/>
        </a:p>
      </dsp:txBody>
      <dsp:txXfrm>
        <a:off x="0" y="3232295"/>
        <a:ext cx="8058150" cy="403956"/>
      </dsp:txXfrm>
    </dsp:sp>
    <dsp:sp modelId="{BE943830-B407-4BC2-9114-E620B1648136}">
      <dsp:nvSpPr>
        <dsp:cNvPr id="0" name=""/>
        <dsp:cNvSpPr/>
      </dsp:nvSpPr>
      <dsp:spPr>
        <a:xfrm>
          <a:off x="0" y="3636251"/>
          <a:ext cx="805815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7FEF8F-120D-4AE0-9163-0750F65284D4}">
      <dsp:nvSpPr>
        <dsp:cNvPr id="0" name=""/>
        <dsp:cNvSpPr/>
      </dsp:nvSpPr>
      <dsp:spPr>
        <a:xfrm>
          <a:off x="0" y="3636251"/>
          <a:ext cx="8058150" cy="4039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ES" sz="1900" b="1" i="1" kern="1200"/>
            <a:t>9.- INSTRUCCIÓN 6</a:t>
          </a:r>
          <a:endParaRPr lang="en-US" sz="1900" kern="1200"/>
        </a:p>
      </dsp:txBody>
      <dsp:txXfrm>
        <a:off x="0" y="3636251"/>
        <a:ext cx="8058150" cy="403956"/>
      </dsp:txXfrm>
    </dsp:sp>
    <dsp:sp modelId="{66140CC9-393D-4B8C-A10A-71786B13311B}">
      <dsp:nvSpPr>
        <dsp:cNvPr id="0" name=""/>
        <dsp:cNvSpPr/>
      </dsp:nvSpPr>
      <dsp:spPr>
        <a:xfrm>
          <a:off x="0" y="4040208"/>
          <a:ext cx="805815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259896-8AEA-441B-8AAA-460EADD5097A}">
      <dsp:nvSpPr>
        <dsp:cNvPr id="0" name=""/>
        <dsp:cNvSpPr/>
      </dsp:nvSpPr>
      <dsp:spPr>
        <a:xfrm>
          <a:off x="0" y="4040208"/>
          <a:ext cx="8058150" cy="4039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ES" sz="1900" b="1" i="1" kern="1200"/>
            <a:t>10.- INSTRUCCIÓN 7 (ha habido algún problema)</a:t>
          </a:r>
          <a:endParaRPr lang="en-US" sz="1900" kern="1200"/>
        </a:p>
      </dsp:txBody>
      <dsp:txXfrm>
        <a:off x="0" y="4040208"/>
        <a:ext cx="8058150" cy="403956"/>
      </dsp:txXfrm>
    </dsp:sp>
    <dsp:sp modelId="{3D29F3AD-6CAE-4F68-B75A-AB60C0913C4C}">
      <dsp:nvSpPr>
        <dsp:cNvPr id="0" name=""/>
        <dsp:cNvSpPr/>
      </dsp:nvSpPr>
      <dsp:spPr>
        <a:xfrm>
          <a:off x="0" y="4444165"/>
          <a:ext cx="805815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94A530-71C6-4C6B-9010-46EE5C05C776}">
      <dsp:nvSpPr>
        <dsp:cNvPr id="0" name=""/>
        <dsp:cNvSpPr/>
      </dsp:nvSpPr>
      <dsp:spPr>
        <a:xfrm>
          <a:off x="0" y="4444165"/>
          <a:ext cx="8058150" cy="4039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ES" sz="1900" b="1" i="1" kern="1200" dirty="0"/>
            <a:t>11.- ROLLBACK;  (quedan anuladas las instrucciones 6 y 7)</a:t>
          </a:r>
          <a:endParaRPr lang="en-US" sz="1900" kern="1200" dirty="0"/>
        </a:p>
      </dsp:txBody>
      <dsp:txXfrm>
        <a:off x="0" y="4444165"/>
        <a:ext cx="8058150" cy="403956"/>
      </dsp:txXfrm>
    </dsp:sp>
    <dsp:sp modelId="{BE84D084-4F53-45C2-8E28-1E355F198661}">
      <dsp:nvSpPr>
        <dsp:cNvPr id="0" name=""/>
        <dsp:cNvSpPr/>
      </dsp:nvSpPr>
      <dsp:spPr>
        <a:xfrm>
          <a:off x="0" y="4848122"/>
          <a:ext cx="805815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0FE42D6-7795-4DAF-8563-B56C5F2EA1D7}">
      <dsp:nvSpPr>
        <dsp:cNvPr id="0" name=""/>
        <dsp:cNvSpPr/>
      </dsp:nvSpPr>
      <dsp:spPr>
        <a:xfrm>
          <a:off x="0" y="4848122"/>
          <a:ext cx="8058150" cy="4039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ES" sz="1900" b="1" i="1" kern="1200"/>
            <a:t>12.- INSTRUCCIÓN 8   (queda realmente hecha la instrucción 8)</a:t>
          </a:r>
          <a:endParaRPr lang="en-US" sz="1900" kern="1200"/>
        </a:p>
      </dsp:txBody>
      <dsp:txXfrm>
        <a:off x="0" y="4848122"/>
        <a:ext cx="8058150" cy="40395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ES"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623093" y="370681"/>
            <a:ext cx="5811838" cy="580072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8" name="Google Shape;28;p4"/>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45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34" name="Google Shape;34;p5"/>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0" name="Google Shape;40;p6"/>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1" name="Google Shape;41;p6"/>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7" name="Google Shape;47;p7"/>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8" name="Google Shape;48;p7"/>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9" name="Google Shape;49;p7"/>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50" name="Google Shape;50;p7"/>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5" name="Google Shape;55;p8"/>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2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61" name="Google Shape;61;p9"/>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2" name="Google Shape;62;p9"/>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2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7" name="Google Shape;67;p10"/>
          <p:cNvSpPr>
            <a:spLocks noGrp="1"/>
          </p:cNvSpPr>
          <p:nvPr>
            <p:ph type="pic" idx="2"/>
          </p:nvPr>
        </p:nvSpPr>
        <p:spPr>
          <a:xfrm>
            <a:off x="3887391" y="987426"/>
            <a:ext cx="462915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9" name="Google Shape;69;p10"/>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375"/>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1150" algn="l" rtl="0">
              <a:lnSpc>
                <a:spcPct val="90000"/>
              </a:lnSpc>
              <a:spcBef>
                <a:spcPts val="375"/>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4pPr>
            <a:lvl5pPr marL="2286000" marR="0" lvl="4" indent="-311150" algn="l" rtl="0">
              <a:lnSpc>
                <a:spcPct val="90000"/>
              </a:lnSpc>
              <a:spcBef>
                <a:spcPts val="375"/>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rtl="0">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rtl="0">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rtl="0">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rtl="0">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rtl="0">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rtl="0">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rtl="0">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rtl="0">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7"/>
        <p:cNvGrpSpPr/>
        <p:nvPr/>
      </p:nvGrpSpPr>
      <p:grpSpPr>
        <a:xfrm>
          <a:off x="0" y="0"/>
          <a:ext cx="0" cy="0"/>
          <a:chOff x="0" y="0"/>
          <a:chExt cx="0" cy="0"/>
        </a:xfrm>
      </p:grpSpPr>
      <p:sp useBgFill="1">
        <p:nvSpPr>
          <p:cNvPr id="103" name="Rectangle 102">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Google Shape;89;p13"/>
          <p:cNvSpPr/>
          <p:nvPr/>
        </p:nvSpPr>
        <p:spPr>
          <a:xfrm>
            <a:off x="4885341" y="365125"/>
            <a:ext cx="3630007" cy="1807305"/>
          </a:xfrm>
          <a:prstGeom prst="roundRect">
            <a:avLst>
              <a:gd name="adj" fmla="val 16667"/>
            </a:avLst>
          </a:prstGeom>
        </p:spPr>
        <p:txBody>
          <a:bodyPr spcFirstLastPara="1" vert="horz" lIns="91440" tIns="45720" rIns="91440" bIns="45720" rtlCol="0" anchor="ctr" anchorCtr="0">
            <a:normAutofit/>
          </a:bodyPr>
          <a:lstStyle/>
          <a:p>
            <a:pPr marL="0" marR="0" lvl="0" indent="0">
              <a:lnSpc>
                <a:spcPct val="90000"/>
              </a:lnSpc>
              <a:spcBef>
                <a:spcPct val="0"/>
              </a:spcBef>
              <a:spcAft>
                <a:spcPts val="600"/>
              </a:spcAft>
            </a:pPr>
            <a:r>
              <a:rPr lang="en-US" sz="4400" b="1" i="0" u="none" strike="noStrike" kern="1200" cap="none">
                <a:solidFill>
                  <a:schemeClr val="tx1"/>
                </a:solidFill>
                <a:latin typeface="+mj-lt"/>
                <a:ea typeface="+mj-ea"/>
                <a:cs typeface="+mj-cs"/>
                <a:sym typeface="Calibri"/>
              </a:rPr>
              <a:t>Bases de Datos</a:t>
            </a:r>
          </a:p>
        </p:txBody>
      </p:sp>
      <p:pic>
        <p:nvPicPr>
          <p:cNvPr id="92" name="Picture 91" descr="Script de ordenador en una pantalla">
            <a:extLst>
              <a:ext uri="{FF2B5EF4-FFF2-40B4-BE49-F238E27FC236}">
                <a16:creationId xmlns:a16="http://schemas.microsoft.com/office/drawing/2014/main" id="{118C44E9-2FEA-B522-0E45-DBFE76887DBF}"/>
              </a:ext>
            </a:extLst>
          </p:cNvPr>
          <p:cNvPicPr>
            <a:picLocks noChangeAspect="1"/>
          </p:cNvPicPr>
          <p:nvPr/>
        </p:nvPicPr>
        <p:blipFill rotWithShape="1">
          <a:blip r:embed="rId3"/>
          <a:srcRect l="7462" r="47887" b="-1"/>
          <a:stretch/>
        </p:blipFill>
        <p:spPr>
          <a:xfrm>
            <a:off x="20" y="10"/>
            <a:ext cx="4587406"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88" name="Google Shape;88;p13"/>
          <p:cNvSpPr txBox="1"/>
          <p:nvPr/>
        </p:nvSpPr>
        <p:spPr>
          <a:xfrm>
            <a:off x="4885341" y="2333297"/>
            <a:ext cx="3630007" cy="3843666"/>
          </a:xfrm>
          <a:prstGeom prst="rect">
            <a:avLst/>
          </a:prstGeom>
        </p:spPr>
        <p:txBody>
          <a:bodyPr spcFirstLastPara="1" vert="horz" lIns="91440" tIns="45720" rIns="91440" bIns="45720" rtlCol="0" anchorCtr="0">
            <a:normAutofit/>
          </a:bodyPr>
          <a:lstStyle/>
          <a:p>
            <a:pPr marL="0" marR="0" lvl="0" indent="-228600">
              <a:lnSpc>
                <a:spcPct val="90000"/>
              </a:lnSpc>
              <a:spcBef>
                <a:spcPts val="0"/>
              </a:spcBef>
              <a:spcAft>
                <a:spcPts val="600"/>
              </a:spcAft>
              <a:buFont typeface="Arial" panose="020B0604020202020204" pitchFamily="34" charset="0"/>
              <a:buChar char="•"/>
            </a:pPr>
            <a:endParaRPr lang="en-US" sz="1700" b="0" i="0" u="none" strike="noStrike" kern="1200" cap="none" dirty="0">
              <a:solidFill>
                <a:schemeClr val="tx1"/>
              </a:solidFill>
              <a:latin typeface="+mn-lt"/>
              <a:ea typeface="+mn-ea"/>
              <a:cs typeface="+mn-cs"/>
              <a:sym typeface="Calibri"/>
            </a:endParaRPr>
          </a:p>
          <a:p>
            <a:pPr marR="0" lvl="0" indent="-228600">
              <a:lnSpc>
                <a:spcPct val="90000"/>
              </a:lnSpc>
              <a:spcBef>
                <a:spcPts val="0"/>
              </a:spcBef>
              <a:spcAft>
                <a:spcPts val="600"/>
              </a:spcAft>
              <a:buFont typeface="Arial" panose="020B0604020202020204" pitchFamily="34" charset="0"/>
              <a:buChar char="•"/>
            </a:pPr>
            <a:r>
              <a:rPr lang="en-US" sz="1700" kern="1200" dirty="0">
                <a:solidFill>
                  <a:schemeClr val="tx1"/>
                </a:solidFill>
                <a:latin typeface="+mn-lt"/>
                <a:ea typeface="+mn-ea"/>
                <a:cs typeface="+mn-cs"/>
                <a:sym typeface="Calibri"/>
              </a:rPr>
              <a:t>TRANSACCIONES</a:t>
            </a:r>
            <a:endParaRPr lang="en-US" sz="1700" kern="1200" dirty="0">
              <a:solidFill>
                <a:schemeClr val="tx1"/>
              </a:solidFill>
              <a:latin typeface="+mn-lt"/>
              <a:ea typeface="+mn-ea"/>
              <a:cs typeface="+mn-cs"/>
            </a:endParaRPr>
          </a:p>
          <a:p>
            <a:pPr marL="0" marR="0" lvl="0" indent="-228600">
              <a:lnSpc>
                <a:spcPct val="90000"/>
              </a:lnSpc>
              <a:spcBef>
                <a:spcPts val="0"/>
              </a:spcBef>
              <a:spcAft>
                <a:spcPts val="600"/>
              </a:spcAft>
              <a:buFont typeface="Arial" panose="020B0604020202020204" pitchFamily="34" charset="0"/>
              <a:buChar char="•"/>
            </a:pPr>
            <a:endParaRPr lang="en-US" sz="1700" b="1" i="0" u="none" strike="noStrike" kern="1200" cap="none" dirty="0">
              <a:solidFill>
                <a:schemeClr val="tx1"/>
              </a:solidFill>
              <a:latin typeface="+mn-lt"/>
              <a:ea typeface="+mn-ea"/>
              <a:cs typeface="+mn-cs"/>
              <a:sym typeface="Calibri"/>
            </a:endParaRPr>
          </a:p>
          <a:p>
            <a:pPr marL="0" marR="0" lvl="0" indent="-228600">
              <a:lnSpc>
                <a:spcPct val="90000"/>
              </a:lnSpc>
              <a:spcBef>
                <a:spcPts val="0"/>
              </a:spcBef>
              <a:spcAft>
                <a:spcPts val="600"/>
              </a:spcAft>
              <a:buFont typeface="Arial" panose="020B0604020202020204" pitchFamily="34" charset="0"/>
              <a:buChar char="•"/>
            </a:pPr>
            <a:endParaRPr lang="en-US" sz="1700" b="1" i="0" u="none" strike="noStrike" kern="1200" cap="none" dirty="0">
              <a:solidFill>
                <a:schemeClr val="tx1"/>
              </a:solidFill>
              <a:latin typeface="+mn-lt"/>
              <a:ea typeface="+mn-ea"/>
              <a:cs typeface="+mn-cs"/>
              <a:sym typeface="Calibri"/>
            </a:endParaRPr>
          </a:p>
          <a:p>
            <a:pPr marL="0" marR="0" lvl="0" indent="-228600">
              <a:lnSpc>
                <a:spcPct val="90000"/>
              </a:lnSpc>
              <a:spcBef>
                <a:spcPts val="0"/>
              </a:spcBef>
              <a:spcAft>
                <a:spcPts val="600"/>
              </a:spcAft>
              <a:buFont typeface="Arial" panose="020B0604020202020204" pitchFamily="34" charset="0"/>
              <a:buChar char="•"/>
            </a:pPr>
            <a:endParaRPr lang="en-US" sz="1700" b="0" i="0" u="none" strike="noStrike" kern="1200" cap="none" dirty="0">
              <a:solidFill>
                <a:schemeClr val="tx1"/>
              </a:solidFill>
              <a:latin typeface="+mn-lt"/>
              <a:ea typeface="+mn-ea"/>
              <a:cs typeface="+mn-cs"/>
              <a:sym typeface="Calibri"/>
            </a:endParaRPr>
          </a:p>
          <a:p>
            <a:pPr marL="0" marR="0" lvl="0" indent="-228600">
              <a:lnSpc>
                <a:spcPct val="90000"/>
              </a:lnSpc>
              <a:spcBef>
                <a:spcPts val="0"/>
              </a:spcBef>
              <a:spcAft>
                <a:spcPts val="600"/>
              </a:spcAft>
              <a:buFont typeface="Arial" panose="020B0604020202020204" pitchFamily="34" charset="0"/>
              <a:buChar char="•"/>
            </a:pPr>
            <a:endParaRPr lang="en-US" sz="1700" b="0" i="0" u="none" strike="noStrike" kern="1200" cap="none" dirty="0">
              <a:solidFill>
                <a:schemeClr val="tx1"/>
              </a:solidFill>
              <a:latin typeface="+mn-lt"/>
              <a:ea typeface="+mn-ea"/>
              <a:cs typeface="+mn-cs"/>
              <a:sym typeface="Calibri"/>
            </a:endParaRPr>
          </a:p>
        </p:txBody>
      </p:sp>
      <p:sp>
        <p:nvSpPr>
          <p:cNvPr id="90" name="Google Shape;90;p13"/>
          <p:cNvSpPr txBox="1">
            <a:spLocks noGrp="1"/>
          </p:cNvSpPr>
          <p:nvPr>
            <p:ph type="sldNum" idx="12"/>
          </p:nvPr>
        </p:nvSpPr>
        <p:spPr>
          <a:xfrm>
            <a:off x="6457950" y="6356350"/>
            <a:ext cx="2057400" cy="365125"/>
          </a:xfrm>
          <a:prstGeom prst="rect">
            <a:avLst/>
          </a:prstGeom>
        </p:spPr>
        <p:txBody>
          <a:bodyPr spcFirstLastPara="1" vert="horz" lIns="91440" tIns="45720" rIns="91440" bIns="45720" rtlCol="0" anchor="ctr" anchorCtr="0">
            <a:normAutofit/>
          </a:bodyPr>
          <a:lstStyle/>
          <a:p>
            <a:pPr>
              <a:spcAft>
                <a:spcPts val="600"/>
              </a:spcAft>
              <a:buClrTx/>
              <a:defRPr/>
            </a:pPr>
            <a:fld id="{00000000-1234-1234-1234-123412341234}" type="slidenum">
              <a:rPr lang="en-US" sz="1200" kern="1200">
                <a:solidFill>
                  <a:prstClr val="black">
                    <a:tint val="75000"/>
                  </a:prstClr>
                </a:solidFill>
                <a:ea typeface="+mn-ea"/>
                <a:cs typeface="+mn-cs"/>
                <a:sym typeface="Calibri"/>
              </a:rPr>
              <a:pPr>
                <a:spcAft>
                  <a:spcPts val="600"/>
                </a:spcAft>
                <a:buClrTx/>
                <a:defRPr/>
              </a:pPr>
              <a:t>1</a:t>
            </a:fld>
            <a:endParaRPr lang="en-US" sz="1200" kern="1200">
              <a:solidFill>
                <a:prstClr val="black">
                  <a:tint val="75000"/>
                </a:prstClr>
              </a:solidFill>
              <a:ea typeface="+mn-ea"/>
              <a:cs typeface="+mn-cs"/>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A694CA-2285-81CD-4BB8-D163D89B4919}"/>
              </a:ext>
            </a:extLst>
          </p:cNvPr>
          <p:cNvSpPr>
            <a:spLocks noGrp="1"/>
          </p:cNvSpPr>
          <p:nvPr>
            <p:ph type="title"/>
          </p:nvPr>
        </p:nvSpPr>
        <p:spPr>
          <a:xfrm>
            <a:off x="435610" y="202882"/>
            <a:ext cx="7886700" cy="478155"/>
          </a:xfrm>
        </p:spPr>
        <p:txBody>
          <a:bodyPr/>
          <a:lstStyle/>
          <a:p>
            <a:r>
              <a:rPr lang="es-ES"/>
              <a:t>TRANSACCIONES</a:t>
            </a:r>
            <a:endParaRPr lang="es-ES" dirty="0"/>
          </a:p>
        </p:txBody>
      </p:sp>
      <p:sp>
        <p:nvSpPr>
          <p:cNvPr id="4" name="Marcador de número de diapositiva 3">
            <a:extLst>
              <a:ext uri="{FF2B5EF4-FFF2-40B4-BE49-F238E27FC236}">
                <a16:creationId xmlns:a16="http://schemas.microsoft.com/office/drawing/2014/main" id="{71DBDC45-1212-DD32-AD22-4F8E68B8392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ES" smtClean="0"/>
              <a:t>10</a:t>
            </a:fld>
            <a:endParaRPr lang="es-ES"/>
          </a:p>
        </p:txBody>
      </p:sp>
      <p:graphicFrame>
        <p:nvGraphicFramePr>
          <p:cNvPr id="6" name="Marcador de texto 2">
            <a:extLst>
              <a:ext uri="{FF2B5EF4-FFF2-40B4-BE49-F238E27FC236}">
                <a16:creationId xmlns:a16="http://schemas.microsoft.com/office/drawing/2014/main" id="{0F87ED5C-4F6D-AB22-F3FC-5D311B67565F}"/>
              </a:ext>
            </a:extLst>
          </p:cNvPr>
          <p:cNvGraphicFramePr/>
          <p:nvPr>
            <p:extLst>
              <p:ext uri="{D42A27DB-BD31-4B8C-83A1-F6EECF244321}">
                <p14:modId xmlns:p14="http://schemas.microsoft.com/office/powerpoint/2010/main" val="661071414"/>
              </p:ext>
            </p:extLst>
          </p:nvPr>
        </p:nvGraphicFramePr>
        <p:xfrm>
          <a:off x="628650" y="843280"/>
          <a:ext cx="7886700" cy="55130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8076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FF93F9-7581-1B1B-C21E-BC8130E4B2D0}"/>
              </a:ext>
            </a:extLst>
          </p:cNvPr>
          <p:cNvSpPr>
            <a:spLocks noGrp="1"/>
          </p:cNvSpPr>
          <p:nvPr>
            <p:ph type="title"/>
          </p:nvPr>
        </p:nvSpPr>
        <p:spPr>
          <a:xfrm>
            <a:off x="628650" y="365125"/>
            <a:ext cx="7886700" cy="437515"/>
          </a:xfrm>
        </p:spPr>
        <p:txBody>
          <a:bodyPr/>
          <a:lstStyle/>
          <a:p>
            <a:r>
              <a:rPr lang="es-ES" dirty="0"/>
              <a:t>TRANSACCIONES</a:t>
            </a:r>
          </a:p>
        </p:txBody>
      </p:sp>
      <p:sp>
        <p:nvSpPr>
          <p:cNvPr id="4" name="Marcador de número de diapositiva 3">
            <a:extLst>
              <a:ext uri="{FF2B5EF4-FFF2-40B4-BE49-F238E27FC236}">
                <a16:creationId xmlns:a16="http://schemas.microsoft.com/office/drawing/2014/main" id="{577239CA-D6B8-01B7-DBCB-167D27A9828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ES" smtClean="0"/>
              <a:t>11</a:t>
            </a:fld>
            <a:endParaRPr lang="es-ES"/>
          </a:p>
        </p:txBody>
      </p:sp>
      <p:graphicFrame>
        <p:nvGraphicFramePr>
          <p:cNvPr id="6" name="Marcador de texto 2">
            <a:extLst>
              <a:ext uri="{FF2B5EF4-FFF2-40B4-BE49-F238E27FC236}">
                <a16:creationId xmlns:a16="http://schemas.microsoft.com/office/drawing/2014/main" id="{29349F90-FFCB-280F-1403-AD3F9830DB87}"/>
              </a:ext>
            </a:extLst>
          </p:cNvPr>
          <p:cNvGraphicFramePr/>
          <p:nvPr>
            <p:extLst>
              <p:ext uri="{D42A27DB-BD31-4B8C-83A1-F6EECF244321}">
                <p14:modId xmlns:p14="http://schemas.microsoft.com/office/powerpoint/2010/main" val="1798821304"/>
              </p:ext>
            </p:extLst>
          </p:nvPr>
        </p:nvGraphicFramePr>
        <p:xfrm>
          <a:off x="547370" y="802640"/>
          <a:ext cx="8058150" cy="5252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15012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 y="-5705"/>
            <a:ext cx="9143993"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F2FB0DF-797B-91F1-38E6-F2DA4047E73D}"/>
              </a:ext>
            </a:extLst>
          </p:cNvPr>
          <p:cNvSpPr>
            <a:spLocks noGrp="1"/>
          </p:cNvSpPr>
          <p:nvPr>
            <p:ph type="title"/>
          </p:nvPr>
        </p:nvSpPr>
        <p:spPr>
          <a:xfrm>
            <a:off x="867638" y="637762"/>
            <a:ext cx="7416372" cy="900131"/>
          </a:xfrm>
        </p:spPr>
        <p:txBody>
          <a:bodyPr anchor="t">
            <a:normAutofit/>
          </a:bodyPr>
          <a:lstStyle/>
          <a:p>
            <a:r>
              <a:rPr lang="es-ES" sz="3500">
                <a:solidFill>
                  <a:schemeClr val="bg1"/>
                </a:solidFill>
              </a:rPr>
              <a:t>TRANSACCIONES</a:t>
            </a:r>
          </a:p>
        </p:txBody>
      </p:sp>
      <p:sp>
        <p:nvSpPr>
          <p:cNvPr id="11" name="Rectangle 10">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9143992"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638" y="2010758"/>
            <a:ext cx="342892"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Marcador de número de diapositiva 3">
            <a:extLst>
              <a:ext uri="{FF2B5EF4-FFF2-40B4-BE49-F238E27FC236}">
                <a16:creationId xmlns:a16="http://schemas.microsoft.com/office/drawing/2014/main" id="{550402BC-B4C7-E202-1765-AB91DD6B614F}"/>
              </a:ext>
            </a:extLst>
          </p:cNvPr>
          <p:cNvSpPr>
            <a:spLocks noGrp="1"/>
          </p:cNvSpPr>
          <p:nvPr>
            <p:ph type="sldNum" idx="12"/>
          </p:nvPr>
        </p:nvSpPr>
        <p:spPr>
          <a:xfrm>
            <a:off x="120650" y="3246439"/>
            <a:ext cx="504718" cy="343768"/>
          </a:xfrm>
        </p:spPr>
        <p:txBody>
          <a:bodyPr anchor="ctr">
            <a:normAutofit/>
          </a:bodyPr>
          <a:lstStyle/>
          <a:p>
            <a:pPr marL="0" lvl="0" indent="0" algn="ctr" rtl="0">
              <a:lnSpc>
                <a:spcPct val="90000"/>
              </a:lnSpc>
              <a:spcBef>
                <a:spcPts val="0"/>
              </a:spcBef>
              <a:spcAft>
                <a:spcPts val="600"/>
              </a:spcAft>
              <a:buNone/>
            </a:pPr>
            <a:fld id="{00000000-1234-1234-1234-123412341234}" type="slidenum">
              <a:rPr lang="es-ES" sz="1200">
                <a:solidFill>
                  <a:schemeClr val="tx1"/>
                </a:solidFill>
              </a:rPr>
              <a:pPr marL="0" lvl="0" indent="0" algn="ctr" rtl="0">
                <a:lnSpc>
                  <a:spcPct val="90000"/>
                </a:lnSpc>
                <a:spcBef>
                  <a:spcPts val="0"/>
                </a:spcBef>
                <a:spcAft>
                  <a:spcPts val="600"/>
                </a:spcAft>
                <a:buNone/>
              </a:pPr>
              <a:t>12</a:t>
            </a:fld>
            <a:endParaRPr lang="es-ES" sz="1200">
              <a:solidFill>
                <a:schemeClr val="tx1"/>
              </a:solidFill>
            </a:endParaRPr>
          </a:p>
        </p:txBody>
      </p:sp>
      <p:sp>
        <p:nvSpPr>
          <p:cNvPr id="3" name="Marcador de texto 2">
            <a:extLst>
              <a:ext uri="{FF2B5EF4-FFF2-40B4-BE49-F238E27FC236}">
                <a16:creationId xmlns:a16="http://schemas.microsoft.com/office/drawing/2014/main" id="{76043E2E-47B6-7534-BEF2-F48A3290F3E0}"/>
              </a:ext>
            </a:extLst>
          </p:cNvPr>
          <p:cNvSpPr>
            <a:spLocks noGrp="1"/>
          </p:cNvSpPr>
          <p:nvPr>
            <p:ph type="body" idx="1"/>
          </p:nvPr>
        </p:nvSpPr>
        <p:spPr>
          <a:xfrm>
            <a:off x="866661" y="2010759"/>
            <a:ext cx="7921739" cy="4166204"/>
          </a:xfrm>
        </p:spPr>
        <p:txBody>
          <a:bodyPr>
            <a:normAutofit fontScale="92500"/>
          </a:bodyPr>
          <a:lstStyle/>
          <a:p>
            <a:pPr marL="0" marR="0" lvl="0" indent="0" rtl="0">
              <a:spcBef>
                <a:spcPts val="0"/>
              </a:spcBef>
              <a:spcAft>
                <a:spcPts val="0"/>
              </a:spcAft>
              <a:buNone/>
            </a:pPr>
            <a:r>
              <a:rPr lang="es-ES" sz="1800" b="0" i="0" u="none" strike="noStrike" cap="none" dirty="0">
                <a:latin typeface="Calibri"/>
                <a:ea typeface="Calibri"/>
                <a:cs typeface="Calibri"/>
                <a:sym typeface="Calibri"/>
              </a:rPr>
              <a:t>En MySQL </a:t>
            </a:r>
            <a:r>
              <a:rPr lang="es-ES" sz="1800" b="0" i="0" u="none" strike="noStrike" cap="none" dirty="0" err="1">
                <a:latin typeface="Calibri"/>
                <a:ea typeface="Calibri"/>
                <a:cs typeface="Calibri"/>
                <a:sym typeface="Calibri"/>
              </a:rPr>
              <a:t>InnoDB</a:t>
            </a:r>
            <a:r>
              <a:rPr lang="es-ES" sz="1800" b="0" i="0" u="none" strike="noStrike" cap="none" dirty="0">
                <a:latin typeface="Calibri"/>
                <a:ea typeface="Calibri"/>
                <a:cs typeface="Calibri"/>
                <a:sym typeface="Calibri"/>
              </a:rPr>
              <a:t> las instrucciones de gestión de transacciones son:</a:t>
            </a:r>
            <a:endParaRPr lang="es-ES" sz="1800" dirty="0"/>
          </a:p>
          <a:p>
            <a:pPr marL="0" marR="0" lvl="0" indent="0" rtl="0">
              <a:spcBef>
                <a:spcPts val="0"/>
              </a:spcBef>
              <a:spcAft>
                <a:spcPts val="0"/>
              </a:spcAft>
              <a:buNone/>
            </a:pPr>
            <a:endParaRPr lang="es-ES" sz="1800" b="0" i="0" u="none" strike="noStrike" cap="none" dirty="0">
              <a:latin typeface="Calibri"/>
              <a:ea typeface="Calibri"/>
              <a:cs typeface="Calibri"/>
              <a:sym typeface="Calibri"/>
            </a:endParaRPr>
          </a:p>
          <a:p>
            <a:pPr marL="0" marR="0" lvl="0" indent="0" rtl="0">
              <a:spcBef>
                <a:spcPts val="0"/>
              </a:spcBef>
              <a:spcAft>
                <a:spcPts val="0"/>
              </a:spcAft>
              <a:buNone/>
            </a:pPr>
            <a:r>
              <a:rPr lang="es-ES" sz="1800" b="1" i="0" u="none" strike="noStrike" cap="none" dirty="0">
                <a:latin typeface="Calibri"/>
                <a:ea typeface="Calibri"/>
                <a:cs typeface="Calibri"/>
                <a:sym typeface="Calibri"/>
              </a:rPr>
              <a:t>START TRANSACTION </a:t>
            </a:r>
            <a:r>
              <a:rPr lang="es-ES" sz="1800" b="0" i="0" u="none" strike="noStrike" cap="none" dirty="0">
                <a:latin typeface="Calibri"/>
                <a:ea typeface="Calibri"/>
                <a:cs typeface="Calibri"/>
                <a:sym typeface="Calibri"/>
              </a:rPr>
              <a:t>o </a:t>
            </a:r>
            <a:r>
              <a:rPr lang="es-ES" sz="1800" b="1" i="0" u="none" strike="noStrike" cap="none" dirty="0">
                <a:latin typeface="Calibri"/>
                <a:ea typeface="Calibri"/>
                <a:cs typeface="Calibri"/>
                <a:sym typeface="Calibri"/>
              </a:rPr>
              <a:t>BEGIN</a:t>
            </a:r>
            <a:r>
              <a:rPr lang="es-ES" sz="1800" b="0" i="0" u="none" strike="noStrike" cap="none" dirty="0">
                <a:latin typeface="Calibri"/>
                <a:ea typeface="Calibri"/>
                <a:cs typeface="Calibri"/>
                <a:sym typeface="Calibri"/>
              </a:rPr>
              <a:t>: marca el inicio de una transacción en estado no transaccional. </a:t>
            </a:r>
            <a:endParaRPr lang="es-ES" sz="1800" dirty="0"/>
          </a:p>
          <a:p>
            <a:pPr marL="0" marR="0" lvl="0" indent="0" rtl="0">
              <a:spcBef>
                <a:spcPts val="0"/>
              </a:spcBef>
              <a:spcAft>
                <a:spcPts val="0"/>
              </a:spcAft>
              <a:buNone/>
            </a:pPr>
            <a:r>
              <a:rPr lang="es-ES" sz="1800" b="1" i="0" u="none" strike="noStrike" cap="none" dirty="0">
                <a:latin typeface="Calibri"/>
                <a:ea typeface="Calibri"/>
                <a:cs typeface="Calibri"/>
                <a:sym typeface="Calibri"/>
              </a:rPr>
              <a:t>ROLLBACK</a:t>
            </a:r>
            <a:r>
              <a:rPr lang="es-ES" sz="1800" b="0" i="0" u="none" strike="noStrike" cap="none" dirty="0">
                <a:latin typeface="Calibri"/>
                <a:ea typeface="Calibri"/>
                <a:cs typeface="Calibri"/>
                <a:sym typeface="Calibri"/>
              </a:rPr>
              <a:t>: Cierra la transacción en curso. Anula las instrucciones realizadas en ella.</a:t>
            </a:r>
            <a:endParaRPr lang="es-ES" sz="1800" dirty="0"/>
          </a:p>
          <a:p>
            <a:pPr marL="0" marR="0" lvl="0" indent="0" rtl="0">
              <a:spcBef>
                <a:spcPts val="0"/>
              </a:spcBef>
              <a:spcAft>
                <a:spcPts val="0"/>
              </a:spcAft>
              <a:buNone/>
            </a:pPr>
            <a:r>
              <a:rPr lang="es-ES" sz="1800" b="1" i="0" u="none" strike="noStrike" cap="none" dirty="0">
                <a:latin typeface="Calibri"/>
                <a:ea typeface="Calibri"/>
                <a:cs typeface="Calibri"/>
                <a:sym typeface="Calibri"/>
              </a:rPr>
              <a:t>COMMIT</a:t>
            </a:r>
            <a:r>
              <a:rPr lang="es-ES" sz="1800" b="0" i="0" u="none" strike="noStrike" cap="none" dirty="0">
                <a:latin typeface="Calibri"/>
                <a:ea typeface="Calibri"/>
                <a:cs typeface="Calibri"/>
                <a:sym typeface="Calibri"/>
              </a:rPr>
              <a:t>: Confirma el conjunto de operaciones ejecutadas tras el comienzo de la transacción.</a:t>
            </a:r>
            <a:endParaRPr lang="es-ES" sz="1800" dirty="0"/>
          </a:p>
          <a:p>
            <a:pPr marL="0" marR="0" lvl="0" indent="0" rtl="0">
              <a:spcBef>
                <a:spcPts val="0"/>
              </a:spcBef>
              <a:spcAft>
                <a:spcPts val="0"/>
              </a:spcAft>
              <a:buNone/>
            </a:pPr>
            <a:endParaRPr lang="es-ES" sz="1800" b="1" i="0" u="none" strike="noStrike" cap="none" dirty="0">
              <a:latin typeface="Calibri"/>
              <a:ea typeface="Calibri"/>
              <a:cs typeface="Calibri"/>
              <a:sym typeface="Calibri"/>
            </a:endParaRPr>
          </a:p>
          <a:p>
            <a:pPr marL="0" marR="0" lvl="0" indent="0" rtl="0">
              <a:spcBef>
                <a:spcPts val="0"/>
              </a:spcBef>
              <a:spcAft>
                <a:spcPts val="0"/>
              </a:spcAft>
              <a:buNone/>
            </a:pPr>
            <a:r>
              <a:rPr lang="es-ES" sz="1800" b="1" i="0" u="none" strike="noStrike" cap="none" dirty="0">
                <a:latin typeface="Calibri"/>
                <a:ea typeface="Calibri"/>
                <a:cs typeface="Calibri"/>
                <a:sym typeface="Calibri"/>
              </a:rPr>
              <a:t>SAVEPOINT etiqueta</a:t>
            </a:r>
            <a:r>
              <a:rPr lang="es-ES" sz="1800" b="0" i="0" u="none" strike="noStrike" cap="none" dirty="0">
                <a:latin typeface="Calibri"/>
                <a:ea typeface="Calibri"/>
                <a:cs typeface="Calibri"/>
                <a:sym typeface="Calibri"/>
              </a:rPr>
              <a:t>: Donde se ejecute, marca un punto de retorno o punto para anular instrucciones ejecutadas desde ahí en adelante. En etiqueta podemos poner el nombre que queramos.  Dentro de una transacción podemos establecer varios puntos de retorno.</a:t>
            </a:r>
            <a:endParaRPr lang="es-ES" sz="1800" dirty="0"/>
          </a:p>
          <a:p>
            <a:pPr marL="0" marR="0" lvl="0" indent="0" rtl="0">
              <a:spcBef>
                <a:spcPts val="0"/>
              </a:spcBef>
              <a:spcAft>
                <a:spcPts val="0"/>
              </a:spcAft>
              <a:buNone/>
            </a:pPr>
            <a:r>
              <a:rPr lang="es-ES" sz="1800" b="1" i="0" u="none" strike="noStrike" cap="none" dirty="0">
                <a:latin typeface="Calibri"/>
                <a:ea typeface="Calibri"/>
                <a:cs typeface="Calibri"/>
                <a:sym typeface="Calibri"/>
              </a:rPr>
              <a:t>ROLLBACK TO SAVEPOINT etiqueta</a:t>
            </a:r>
            <a:r>
              <a:rPr lang="es-ES" sz="1800" b="0" i="0" u="none" strike="noStrike" cap="none" dirty="0">
                <a:latin typeface="Calibri"/>
                <a:ea typeface="Calibri"/>
                <a:cs typeface="Calibri"/>
                <a:sym typeface="Calibri"/>
              </a:rPr>
              <a:t>: Hace que se anulen las instrucciones ejecutadas desde el punto donde se ejecutó SAVEPOINT etiqueta.  No confirma las instrucciones ejecutadas desde el comienzo de la transacción hasta el punto SAVEPOINT etiqueta.</a:t>
            </a:r>
            <a:endParaRPr lang="es-ES" sz="1800" dirty="0"/>
          </a:p>
          <a:p>
            <a:pPr marL="0" marR="0" lvl="0" indent="0" rtl="0">
              <a:spcBef>
                <a:spcPts val="0"/>
              </a:spcBef>
              <a:spcAft>
                <a:spcPts val="0"/>
              </a:spcAft>
              <a:buNone/>
            </a:pPr>
            <a:endParaRPr lang="es-ES" sz="1800" b="0" i="0" u="none" strike="noStrike" cap="none" dirty="0">
              <a:latin typeface="Calibri"/>
              <a:ea typeface="Calibri"/>
              <a:cs typeface="Calibri"/>
              <a:sym typeface="Calibri"/>
            </a:endParaRPr>
          </a:p>
          <a:p>
            <a:pPr marL="0" marR="0" lvl="0" indent="0" rtl="0">
              <a:spcBef>
                <a:spcPts val="0"/>
              </a:spcBef>
              <a:spcAft>
                <a:spcPts val="0"/>
              </a:spcAft>
              <a:buNone/>
            </a:pPr>
            <a:r>
              <a:rPr lang="es-ES" sz="1800" b="1" i="0" u="none" strike="noStrike" cap="none" dirty="0">
                <a:latin typeface="Calibri"/>
                <a:ea typeface="Calibri"/>
                <a:cs typeface="Calibri"/>
                <a:sym typeface="Calibri"/>
              </a:rPr>
              <a:t>SET AUTOCOMMIT=valor</a:t>
            </a:r>
            <a:r>
              <a:rPr lang="es-ES" sz="1800" b="0" i="0" u="none" strike="noStrike" cap="none" dirty="0">
                <a:latin typeface="Calibri"/>
                <a:ea typeface="Calibri"/>
                <a:cs typeface="Calibri"/>
                <a:sym typeface="Calibri"/>
              </a:rPr>
              <a:t>: Permite cambiar el estado transaccional de la sesión</a:t>
            </a:r>
            <a:endParaRPr lang="es-ES" sz="1800" dirty="0"/>
          </a:p>
          <a:p>
            <a:pPr marL="114300" indent="0">
              <a:buNone/>
            </a:pPr>
            <a:endParaRPr lang="es-ES" sz="1600" dirty="0"/>
          </a:p>
        </p:txBody>
      </p:sp>
    </p:spTree>
    <p:extLst>
      <p:ext uri="{BB962C8B-B14F-4D97-AF65-F5344CB8AC3E}">
        <p14:creationId xmlns:p14="http://schemas.microsoft.com/office/powerpoint/2010/main" val="1987771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 y="-5705"/>
            <a:ext cx="9143993"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6606F91-0D0B-3E35-0C19-D1E53DBEF1CB}"/>
              </a:ext>
            </a:extLst>
          </p:cNvPr>
          <p:cNvSpPr>
            <a:spLocks noGrp="1"/>
          </p:cNvSpPr>
          <p:nvPr>
            <p:ph type="title"/>
          </p:nvPr>
        </p:nvSpPr>
        <p:spPr>
          <a:xfrm>
            <a:off x="867638" y="637762"/>
            <a:ext cx="7416372" cy="900131"/>
          </a:xfrm>
        </p:spPr>
        <p:txBody>
          <a:bodyPr anchor="t">
            <a:normAutofit/>
          </a:bodyPr>
          <a:lstStyle/>
          <a:p>
            <a:r>
              <a:rPr lang="es-ES" sz="3500">
                <a:solidFill>
                  <a:schemeClr val="bg1"/>
                </a:solidFill>
              </a:rPr>
              <a:t>TRANSACCIONES</a:t>
            </a:r>
          </a:p>
        </p:txBody>
      </p:sp>
      <p:sp>
        <p:nvSpPr>
          <p:cNvPr id="11" name="Rectangle 10">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9143992"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638" y="2010758"/>
            <a:ext cx="342892"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Marcador de número de diapositiva 3">
            <a:extLst>
              <a:ext uri="{FF2B5EF4-FFF2-40B4-BE49-F238E27FC236}">
                <a16:creationId xmlns:a16="http://schemas.microsoft.com/office/drawing/2014/main" id="{D21FA4DC-FF53-BDAE-29BF-CD09C5ABB833}"/>
              </a:ext>
            </a:extLst>
          </p:cNvPr>
          <p:cNvSpPr>
            <a:spLocks noGrp="1"/>
          </p:cNvSpPr>
          <p:nvPr>
            <p:ph type="sldNum" idx="12"/>
          </p:nvPr>
        </p:nvSpPr>
        <p:spPr>
          <a:xfrm>
            <a:off x="120650" y="3246439"/>
            <a:ext cx="504718" cy="343768"/>
          </a:xfrm>
        </p:spPr>
        <p:txBody>
          <a:bodyPr anchor="ctr">
            <a:normAutofit/>
          </a:bodyPr>
          <a:lstStyle/>
          <a:p>
            <a:pPr marL="0" lvl="0" indent="0" algn="ctr" rtl="0">
              <a:lnSpc>
                <a:spcPct val="90000"/>
              </a:lnSpc>
              <a:spcBef>
                <a:spcPts val="0"/>
              </a:spcBef>
              <a:spcAft>
                <a:spcPts val="600"/>
              </a:spcAft>
              <a:buNone/>
            </a:pPr>
            <a:fld id="{00000000-1234-1234-1234-123412341234}" type="slidenum">
              <a:rPr lang="es-ES" sz="1200">
                <a:solidFill>
                  <a:schemeClr val="tx1"/>
                </a:solidFill>
              </a:rPr>
              <a:pPr marL="0" lvl="0" indent="0" algn="ctr" rtl="0">
                <a:lnSpc>
                  <a:spcPct val="90000"/>
                </a:lnSpc>
                <a:spcBef>
                  <a:spcPts val="0"/>
                </a:spcBef>
                <a:spcAft>
                  <a:spcPts val="600"/>
                </a:spcAft>
                <a:buNone/>
              </a:pPr>
              <a:t>13</a:t>
            </a:fld>
            <a:endParaRPr lang="es-ES" sz="1200">
              <a:solidFill>
                <a:schemeClr val="tx1"/>
              </a:solidFill>
            </a:endParaRPr>
          </a:p>
        </p:txBody>
      </p:sp>
      <p:sp>
        <p:nvSpPr>
          <p:cNvPr id="3" name="Marcador de texto 2">
            <a:extLst>
              <a:ext uri="{FF2B5EF4-FFF2-40B4-BE49-F238E27FC236}">
                <a16:creationId xmlns:a16="http://schemas.microsoft.com/office/drawing/2014/main" id="{65690D3F-937C-084B-6FAD-E46F0AFE378C}"/>
              </a:ext>
            </a:extLst>
          </p:cNvPr>
          <p:cNvSpPr>
            <a:spLocks noGrp="1"/>
          </p:cNvSpPr>
          <p:nvPr>
            <p:ph type="body" idx="1"/>
          </p:nvPr>
        </p:nvSpPr>
        <p:spPr>
          <a:xfrm>
            <a:off x="866661" y="2217343"/>
            <a:ext cx="7410669" cy="3959619"/>
          </a:xfrm>
        </p:spPr>
        <p:txBody>
          <a:bodyPr>
            <a:normAutofit/>
          </a:bodyPr>
          <a:lstStyle/>
          <a:p>
            <a:r>
              <a:rPr lang="es-ES" sz="1500" dirty="0"/>
              <a:t>Hay muchas instrucciones que producen un </a:t>
            </a:r>
            <a:r>
              <a:rPr lang="es-ES" sz="1500" b="1" dirty="0"/>
              <a:t>COMMIT IMPLÍCITO.</a:t>
            </a:r>
          </a:p>
          <a:p>
            <a:r>
              <a:rPr lang="es-ES" sz="1500" dirty="0"/>
              <a:t>Es decir, que tras su ejecución es como si hubieses ejecutado también un </a:t>
            </a:r>
            <a:r>
              <a:rPr lang="es-ES" sz="1500" dirty="0" err="1"/>
              <a:t>commit</a:t>
            </a:r>
            <a:r>
              <a:rPr lang="es-ES" sz="1500" dirty="0"/>
              <a:t>.</a:t>
            </a:r>
          </a:p>
          <a:p>
            <a:r>
              <a:rPr lang="es-ES" sz="1500" dirty="0"/>
              <a:t>Algunas de ellas son:</a:t>
            </a:r>
          </a:p>
          <a:p>
            <a:r>
              <a:rPr lang="es-ES" sz="1500" dirty="0"/>
              <a:t>Las que </a:t>
            </a:r>
            <a:r>
              <a:rPr lang="es-ES" sz="1500" b="1" dirty="0"/>
              <a:t>definen o modifican </a:t>
            </a:r>
            <a:r>
              <a:rPr lang="es-ES" sz="1500" dirty="0"/>
              <a:t>los objetos de la base de datos: </a:t>
            </a:r>
          </a:p>
          <a:p>
            <a:r>
              <a:rPr lang="es-ES" sz="1500" dirty="0"/>
              <a:t> ALTER EVENT, ALTER FUNCTION, ALTER PROCEDURE, ALTER SERVER, ALTER TABLE, ALTER VIEW, CREATE DATABASE, CREATE EVENT, CREATE FUNCTION, CREATE INDEX, CREATE PROCEDURE, CREATE ROLE, CREATE SERVER, CREATE SPATIAL REFERENCE SYSTEM, CREATE TABLE, CREATE TRIGGER, CREATE VIEW, DROP DATABASE, DROP EVENT, DROP FUNCTION, DROP INDEX, DROP PROCEDURE, DROP ROLE, DROP SERVER, DROP SPATIAL REFERENCE SYSTEM, DROP TABLE, DROP TRIGGER, DROP VIEW...</a:t>
            </a:r>
          </a:p>
          <a:p>
            <a:r>
              <a:rPr lang="es-ES" sz="1500" dirty="0"/>
              <a:t>Aquellas que </a:t>
            </a:r>
            <a:r>
              <a:rPr lang="es-ES" sz="1500" b="1" dirty="0"/>
              <a:t>modifican la base de datos</a:t>
            </a:r>
            <a:r>
              <a:rPr lang="es-ES" sz="1500" dirty="0"/>
              <a:t> </a:t>
            </a:r>
            <a:r>
              <a:rPr lang="es-ES" sz="1500" dirty="0" err="1"/>
              <a:t>mysql</a:t>
            </a:r>
            <a:r>
              <a:rPr lang="es-ES" sz="1500" dirty="0"/>
              <a:t>: </a:t>
            </a:r>
          </a:p>
          <a:p>
            <a:r>
              <a:rPr lang="es-ES" sz="1500" dirty="0"/>
              <a:t> ALTER USER, CREATE USER, DROP USER, GRANT, RENAME USER, REVOKE, SET PASSWORD</a:t>
            </a:r>
          </a:p>
          <a:p>
            <a:r>
              <a:rPr lang="es-ES" sz="1500" dirty="0"/>
              <a:t>...</a:t>
            </a:r>
          </a:p>
        </p:txBody>
      </p:sp>
    </p:spTree>
    <p:extLst>
      <p:ext uri="{BB962C8B-B14F-4D97-AF65-F5344CB8AC3E}">
        <p14:creationId xmlns:p14="http://schemas.microsoft.com/office/powerpoint/2010/main" val="3322179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87AFE0E-B37D-4531-AFE8-231C8348EA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84FE0BC-E6A4-2668-6A11-69D9842D312F}"/>
              </a:ext>
            </a:extLst>
          </p:cNvPr>
          <p:cNvSpPr>
            <a:spLocks noGrp="1"/>
          </p:cNvSpPr>
          <p:nvPr>
            <p:ph type="title"/>
          </p:nvPr>
        </p:nvSpPr>
        <p:spPr>
          <a:xfrm>
            <a:off x="628650" y="365125"/>
            <a:ext cx="7886700" cy="1325563"/>
          </a:xfrm>
        </p:spPr>
        <p:txBody>
          <a:bodyPr>
            <a:normAutofit/>
          </a:bodyPr>
          <a:lstStyle/>
          <a:p>
            <a:r>
              <a:rPr lang="es-ES" dirty="0"/>
              <a:t>TRANSACCIONES</a:t>
            </a:r>
          </a:p>
        </p:txBody>
      </p:sp>
      <p:sp>
        <p:nvSpPr>
          <p:cNvPr id="3" name="Marcador de texto 2">
            <a:extLst>
              <a:ext uri="{FF2B5EF4-FFF2-40B4-BE49-F238E27FC236}">
                <a16:creationId xmlns:a16="http://schemas.microsoft.com/office/drawing/2014/main" id="{37FD0D95-6595-BC60-6064-ED3B1D13162C}"/>
              </a:ext>
            </a:extLst>
          </p:cNvPr>
          <p:cNvSpPr>
            <a:spLocks noGrp="1"/>
          </p:cNvSpPr>
          <p:nvPr>
            <p:ph type="body" idx="1"/>
          </p:nvPr>
        </p:nvSpPr>
        <p:spPr>
          <a:xfrm>
            <a:off x="233680" y="1320801"/>
            <a:ext cx="5130800" cy="4856162"/>
          </a:xfrm>
        </p:spPr>
        <p:txBody>
          <a:bodyPr>
            <a:normAutofit fontScale="92500" lnSpcReduction="10000"/>
          </a:bodyPr>
          <a:lstStyle/>
          <a:p>
            <a:pPr marL="0" marR="0" lvl="0" indent="0" rtl="0">
              <a:spcBef>
                <a:spcPts val="0"/>
              </a:spcBef>
              <a:spcAft>
                <a:spcPts val="0"/>
              </a:spcAft>
              <a:buNone/>
            </a:pPr>
            <a:r>
              <a:rPr lang="es-ES" sz="1700" b="1" i="1" u="none" strike="noStrike" cap="none" dirty="0">
                <a:latin typeface="Calibri"/>
                <a:ea typeface="Calibri"/>
                <a:cs typeface="Calibri"/>
                <a:sym typeface="Calibri"/>
              </a:rPr>
              <a:t>Una transacción es un conjunto de operaciones o instrucciones SQL, generalmente de actualización de datos,  que forman un proceso conjunto</a:t>
            </a:r>
            <a:r>
              <a:rPr lang="es-ES" sz="1700" b="0" i="0" u="none" strike="noStrike" cap="none" dirty="0">
                <a:latin typeface="Calibri"/>
                <a:ea typeface="Calibri"/>
                <a:cs typeface="Calibri"/>
                <a:sym typeface="Calibri"/>
              </a:rPr>
              <a:t>. </a:t>
            </a:r>
            <a:endParaRPr lang="es-ES" sz="1700" dirty="0"/>
          </a:p>
          <a:p>
            <a:pPr marL="0" marR="0" lvl="0" indent="0" rtl="0">
              <a:spcBef>
                <a:spcPts val="0"/>
              </a:spcBef>
              <a:spcAft>
                <a:spcPts val="0"/>
              </a:spcAft>
              <a:buNone/>
            </a:pPr>
            <a:endParaRPr lang="es-ES" sz="1700" b="0" i="0" u="none" strike="noStrike" cap="none" dirty="0">
              <a:latin typeface="Calibri"/>
              <a:ea typeface="Calibri"/>
              <a:cs typeface="Calibri"/>
              <a:sym typeface="Calibri"/>
            </a:endParaRPr>
          </a:p>
          <a:p>
            <a:pPr marL="285750" marR="0" lvl="0" indent="-285750" rtl="0">
              <a:spcBef>
                <a:spcPts val="0"/>
              </a:spcBef>
              <a:spcAft>
                <a:spcPts val="0"/>
              </a:spcAft>
              <a:buClr>
                <a:schemeClr val="dk1"/>
              </a:buClr>
              <a:buSzPts val="1800"/>
              <a:buFont typeface="Arial"/>
              <a:buChar char="•"/>
            </a:pPr>
            <a:r>
              <a:rPr lang="es-ES" sz="1700" b="0" i="0" u="none" strike="noStrike" cap="none" dirty="0">
                <a:latin typeface="Calibri"/>
                <a:ea typeface="Calibri"/>
                <a:cs typeface="Calibri"/>
                <a:sym typeface="Calibri"/>
              </a:rPr>
              <a:t>El conjunto de instrucciones de una transacción no queda realizado a medias, o se realizan todas las operaciones o no se realiza ninguna de las operaciones de la transacción. </a:t>
            </a:r>
            <a:endParaRPr lang="es-ES" sz="1700" dirty="0"/>
          </a:p>
          <a:p>
            <a:pPr marL="285750" marR="0" lvl="0" indent="-171450" rtl="0">
              <a:spcBef>
                <a:spcPts val="0"/>
              </a:spcBef>
              <a:spcAft>
                <a:spcPts val="0"/>
              </a:spcAft>
              <a:buClr>
                <a:schemeClr val="dk1"/>
              </a:buClr>
              <a:buSzPts val="1800"/>
              <a:buFont typeface="Arial"/>
              <a:buNone/>
            </a:pPr>
            <a:endParaRPr lang="es-ES" sz="1700" b="0" i="0" u="none" strike="noStrike" cap="none" dirty="0">
              <a:latin typeface="Calibri"/>
              <a:ea typeface="Calibri"/>
              <a:cs typeface="Calibri"/>
              <a:sym typeface="Calibri"/>
            </a:endParaRPr>
          </a:p>
          <a:p>
            <a:pPr marL="285750" marR="0" lvl="0" indent="-285750" rtl="0">
              <a:spcBef>
                <a:spcPts val="0"/>
              </a:spcBef>
              <a:spcAft>
                <a:spcPts val="0"/>
              </a:spcAft>
              <a:buClr>
                <a:schemeClr val="dk1"/>
              </a:buClr>
              <a:buSzPts val="1800"/>
              <a:buFont typeface="Arial"/>
              <a:buChar char="•"/>
            </a:pPr>
            <a:r>
              <a:rPr lang="es-ES" sz="1700" b="0" i="0" u="none" strike="noStrike" cap="none" dirty="0">
                <a:latin typeface="Calibri"/>
                <a:ea typeface="Calibri"/>
                <a:cs typeface="Calibri"/>
                <a:sym typeface="Calibri"/>
              </a:rPr>
              <a:t>Durante la ejecución de las instrucciones que forman una transacción, podemos anular todas las instrucciones o confirmarlas.</a:t>
            </a:r>
            <a:endParaRPr lang="es-ES" sz="1700" dirty="0"/>
          </a:p>
          <a:p>
            <a:pPr marL="285750" marR="0" lvl="0" indent="-171450" rtl="0">
              <a:spcBef>
                <a:spcPts val="0"/>
              </a:spcBef>
              <a:spcAft>
                <a:spcPts val="0"/>
              </a:spcAft>
              <a:buClr>
                <a:schemeClr val="dk1"/>
              </a:buClr>
              <a:buSzPts val="1800"/>
              <a:buFont typeface="Arial"/>
              <a:buNone/>
            </a:pPr>
            <a:endParaRPr lang="es-ES" sz="1700" b="0" i="0" u="none" strike="noStrike" cap="none" dirty="0">
              <a:latin typeface="Calibri"/>
              <a:ea typeface="Calibri"/>
              <a:cs typeface="Calibri"/>
              <a:sym typeface="Calibri"/>
            </a:endParaRPr>
          </a:p>
          <a:p>
            <a:pPr marL="285750" marR="0" lvl="0" indent="-285750" rtl="0">
              <a:spcBef>
                <a:spcPts val="0"/>
              </a:spcBef>
              <a:spcAft>
                <a:spcPts val="0"/>
              </a:spcAft>
              <a:buClr>
                <a:schemeClr val="dk1"/>
              </a:buClr>
              <a:buSzPts val="1800"/>
              <a:buFont typeface="Arial"/>
              <a:buChar char="•"/>
            </a:pPr>
            <a:r>
              <a:rPr lang="es-ES" sz="1700" b="0" i="0" u="none" strike="noStrike" cap="none" dirty="0">
                <a:latin typeface="Calibri"/>
                <a:ea typeface="Calibri"/>
                <a:cs typeface="Calibri"/>
                <a:sym typeface="Calibri"/>
              </a:rPr>
              <a:t>Por defecto, MySQL se comporta de forma que toda instrucción es una transacción que se confirma automáticamente en el momento de ejecutarla. Por tanto, no se puede anular su ejecución una vez realizada. SE DICE QUE POR DEFECTO TRABAJA EN ESTADO NO TRANSACCIONAL.</a:t>
            </a:r>
            <a:endParaRPr lang="es-ES" sz="1700" dirty="0"/>
          </a:p>
          <a:p>
            <a:pPr marL="285750" marR="0" lvl="0" indent="-171450" rtl="0">
              <a:spcBef>
                <a:spcPts val="0"/>
              </a:spcBef>
              <a:spcAft>
                <a:spcPts val="0"/>
              </a:spcAft>
              <a:buClr>
                <a:schemeClr val="dk1"/>
              </a:buClr>
              <a:buSzPts val="1800"/>
              <a:buFont typeface="Arial"/>
              <a:buNone/>
            </a:pPr>
            <a:endParaRPr lang="es-ES" sz="1700" b="0" i="0" u="none" strike="noStrike" cap="none" dirty="0">
              <a:latin typeface="Calibri"/>
              <a:ea typeface="Calibri"/>
              <a:cs typeface="Calibri"/>
              <a:sym typeface="Calibri"/>
            </a:endParaRPr>
          </a:p>
          <a:p>
            <a:pPr marL="285750" marR="0" lvl="0" indent="-285750" rtl="0">
              <a:spcBef>
                <a:spcPts val="0"/>
              </a:spcBef>
              <a:spcAft>
                <a:spcPts val="0"/>
              </a:spcAft>
              <a:buClr>
                <a:schemeClr val="dk1"/>
              </a:buClr>
              <a:buSzPts val="1800"/>
              <a:buFont typeface="Arial"/>
              <a:buChar char="•"/>
            </a:pPr>
            <a:r>
              <a:rPr lang="es-ES" sz="1700" b="0" i="0" u="none" strike="noStrike" cap="none" dirty="0">
                <a:latin typeface="Calibri"/>
                <a:ea typeface="Calibri"/>
                <a:cs typeface="Calibri"/>
                <a:sym typeface="Calibri"/>
              </a:rPr>
              <a:t>En MySQL se pueden usar transacciones con tablas </a:t>
            </a:r>
            <a:r>
              <a:rPr lang="es-ES" sz="1700" b="0" i="0" u="none" strike="noStrike" cap="none" dirty="0" err="1">
                <a:latin typeface="Calibri"/>
                <a:ea typeface="Calibri"/>
                <a:cs typeface="Calibri"/>
                <a:sym typeface="Calibri"/>
              </a:rPr>
              <a:t>InnoDB</a:t>
            </a:r>
            <a:r>
              <a:rPr lang="es-ES" sz="1700" b="0" i="0" u="none" strike="noStrike" cap="none" dirty="0">
                <a:latin typeface="Calibri"/>
                <a:ea typeface="Calibri"/>
                <a:cs typeface="Calibri"/>
                <a:sym typeface="Calibri"/>
              </a:rPr>
              <a:t> (las tablas que se crean por defecto). En algunos otros tipos de tablas no se pueden usar como, por ejemplo, en tablas </a:t>
            </a:r>
            <a:r>
              <a:rPr lang="es-ES" sz="1700" b="0" i="0" u="none" strike="noStrike" cap="none" dirty="0" err="1">
                <a:latin typeface="Calibri"/>
                <a:ea typeface="Calibri"/>
                <a:cs typeface="Calibri"/>
                <a:sym typeface="Calibri"/>
              </a:rPr>
              <a:t>MyISAM</a:t>
            </a:r>
            <a:r>
              <a:rPr lang="es-ES" sz="1700" b="0" i="0" u="none" strike="noStrike" cap="none" dirty="0">
                <a:latin typeface="Calibri"/>
                <a:ea typeface="Calibri"/>
                <a:cs typeface="Calibri"/>
                <a:sym typeface="Calibri"/>
              </a:rPr>
              <a:t>.</a:t>
            </a:r>
            <a:endParaRPr lang="es-ES" sz="1700" dirty="0"/>
          </a:p>
          <a:p>
            <a:endParaRPr lang="es-ES" sz="1100" dirty="0"/>
          </a:p>
        </p:txBody>
      </p:sp>
      <p:pic>
        <p:nvPicPr>
          <p:cNvPr id="6" name="Picture 5" descr="Números de la bolsa de valores">
            <a:extLst>
              <a:ext uri="{FF2B5EF4-FFF2-40B4-BE49-F238E27FC236}">
                <a16:creationId xmlns:a16="http://schemas.microsoft.com/office/drawing/2014/main" id="{0658C1B4-B619-678D-BD66-0D8B96FFA0D6}"/>
              </a:ext>
            </a:extLst>
          </p:cNvPr>
          <p:cNvPicPr>
            <a:picLocks noChangeAspect="1"/>
          </p:cNvPicPr>
          <p:nvPr/>
        </p:nvPicPr>
        <p:blipFill rotWithShape="1">
          <a:blip r:embed="rId2"/>
          <a:srcRect l="12071" r="25102" b="-3"/>
          <a:stretch/>
        </p:blipFill>
        <p:spPr>
          <a:xfrm>
            <a:off x="5096997" y="1027906"/>
            <a:ext cx="3962900" cy="4210442"/>
          </a:xfrm>
          <a:custGeom>
            <a:avLst/>
            <a:gdLst/>
            <a:ahLst/>
            <a:cxnLst/>
            <a:rect l="l" t="t" r="r" b="b"/>
            <a:pathLst>
              <a:path w="5283866" h="4210442">
                <a:moveTo>
                  <a:pt x="839883" y="18"/>
                </a:moveTo>
                <a:cubicBezTo>
                  <a:pt x="851945" y="328"/>
                  <a:pt x="864423" y="4671"/>
                  <a:pt x="875727" y="6050"/>
                </a:cubicBezTo>
                <a:cubicBezTo>
                  <a:pt x="1125267" y="36932"/>
                  <a:pt x="1374804" y="70296"/>
                  <a:pt x="1624617" y="99799"/>
                </a:cubicBezTo>
                <a:cubicBezTo>
                  <a:pt x="1858164" y="127373"/>
                  <a:pt x="2093363" y="133714"/>
                  <a:pt x="2328012" y="148051"/>
                </a:cubicBezTo>
                <a:cubicBezTo>
                  <a:pt x="2612016" y="165424"/>
                  <a:pt x="2895470" y="189965"/>
                  <a:pt x="3177820" y="228566"/>
                </a:cubicBezTo>
                <a:cubicBezTo>
                  <a:pt x="3373866" y="255590"/>
                  <a:pt x="3571843" y="274338"/>
                  <a:pt x="3770646" y="252831"/>
                </a:cubicBezTo>
                <a:cubicBezTo>
                  <a:pt x="3780572" y="251727"/>
                  <a:pt x="3791878" y="248144"/>
                  <a:pt x="3800149" y="251727"/>
                </a:cubicBezTo>
                <a:cubicBezTo>
                  <a:pt x="3896658" y="291986"/>
                  <a:pt x="4001986" y="263033"/>
                  <a:pt x="4102076" y="288400"/>
                </a:cubicBezTo>
                <a:cubicBezTo>
                  <a:pt x="4076434" y="386286"/>
                  <a:pt x="3966416" y="378289"/>
                  <a:pt x="3904377" y="446120"/>
                </a:cubicBezTo>
                <a:cubicBezTo>
                  <a:pt x="4005570" y="473141"/>
                  <a:pt x="4096562" y="500439"/>
                  <a:pt x="4188933" y="520843"/>
                </a:cubicBezTo>
                <a:cubicBezTo>
                  <a:pt x="4286818" y="542350"/>
                  <a:pt x="4369813" y="600531"/>
                  <a:pt x="4465492" y="626449"/>
                </a:cubicBezTo>
                <a:cubicBezTo>
                  <a:pt x="4485897" y="631964"/>
                  <a:pt x="4510437" y="651264"/>
                  <a:pt x="4517606" y="670015"/>
                </a:cubicBezTo>
                <a:cubicBezTo>
                  <a:pt x="4540768" y="730677"/>
                  <a:pt x="5003171" y="900804"/>
                  <a:pt x="4948576" y="954847"/>
                </a:cubicBezTo>
                <a:cubicBezTo>
                  <a:pt x="4925966" y="977182"/>
                  <a:pt x="4896738" y="993174"/>
                  <a:pt x="4866132" y="1015233"/>
                </a:cubicBezTo>
                <a:cubicBezTo>
                  <a:pt x="4912180" y="1056869"/>
                  <a:pt x="4964017" y="1075067"/>
                  <a:pt x="5019164" y="1087474"/>
                </a:cubicBezTo>
                <a:cubicBezTo>
                  <a:pt x="5035708" y="1091335"/>
                  <a:pt x="5051977" y="1099055"/>
                  <a:pt x="5053630" y="1117806"/>
                </a:cubicBezTo>
                <a:cubicBezTo>
                  <a:pt x="5055284" y="1137382"/>
                  <a:pt x="5038464" y="1145101"/>
                  <a:pt x="5024404" y="1154202"/>
                </a:cubicBezTo>
                <a:cubicBezTo>
                  <a:pt x="5004826" y="1166885"/>
                  <a:pt x="4985800" y="1177916"/>
                  <a:pt x="4960984" y="1179569"/>
                </a:cubicBezTo>
                <a:cubicBezTo>
                  <a:pt x="4920176" y="1182051"/>
                  <a:pt x="4900600" y="1217344"/>
                  <a:pt x="4876887" y="1243814"/>
                </a:cubicBezTo>
                <a:cubicBezTo>
                  <a:pt x="4863652" y="1258705"/>
                  <a:pt x="4857034" y="1288759"/>
                  <a:pt x="4880195" y="1293998"/>
                </a:cubicBezTo>
                <a:cubicBezTo>
                  <a:pt x="4935892" y="1306682"/>
                  <a:pt x="4931480" y="1343355"/>
                  <a:pt x="4930104" y="1384991"/>
                </a:cubicBezTo>
                <a:cubicBezTo>
                  <a:pt x="4928173" y="1436553"/>
                  <a:pt x="4895360" y="1460265"/>
                  <a:pt x="4855103" y="1480119"/>
                </a:cubicBezTo>
                <a:cubicBezTo>
                  <a:pt x="4841316" y="1487011"/>
                  <a:pt x="4821740" y="1486735"/>
                  <a:pt x="4816500" y="1508242"/>
                </a:cubicBezTo>
                <a:cubicBezTo>
                  <a:pt x="4839110" y="1528648"/>
                  <a:pt x="4866684" y="1512103"/>
                  <a:pt x="4890949" y="1517893"/>
                </a:cubicBezTo>
                <a:cubicBezTo>
                  <a:pt x="4911077" y="1522581"/>
                  <a:pt x="4944441" y="1520100"/>
                  <a:pt x="4916868" y="1557599"/>
                </a:cubicBezTo>
                <a:cubicBezTo>
                  <a:pt x="4908870" y="1568352"/>
                  <a:pt x="4918245" y="1576625"/>
                  <a:pt x="4928448" y="1577453"/>
                </a:cubicBezTo>
                <a:cubicBezTo>
                  <a:pt x="5010066" y="1586000"/>
                  <a:pt x="4972566" y="1661827"/>
                  <a:pt x="4998760" y="1701809"/>
                </a:cubicBezTo>
                <a:cubicBezTo>
                  <a:pt x="5005928" y="1712836"/>
                  <a:pt x="4998208" y="1731862"/>
                  <a:pt x="4986903" y="1736550"/>
                </a:cubicBezTo>
                <a:cubicBezTo>
                  <a:pt x="4914660" y="1767432"/>
                  <a:pt x="4904735" y="1841053"/>
                  <a:pt x="4869716" y="1904472"/>
                </a:cubicBezTo>
                <a:cubicBezTo>
                  <a:pt x="4907768" y="1929562"/>
                  <a:pt x="4953264" y="1935077"/>
                  <a:pt x="4994348" y="1951346"/>
                </a:cubicBezTo>
                <a:cubicBezTo>
                  <a:pt x="5037087" y="1968441"/>
                  <a:pt x="5037087" y="1981125"/>
                  <a:pt x="5001792" y="2030756"/>
                </a:cubicBezTo>
                <a:cubicBezTo>
                  <a:pt x="5093611" y="2041511"/>
                  <a:pt x="5093611" y="2041511"/>
                  <a:pt x="5065212" y="2119543"/>
                </a:cubicBezTo>
                <a:cubicBezTo>
                  <a:pt x="5142142" y="2126712"/>
                  <a:pt x="5192876" y="2163660"/>
                  <a:pt x="5204732" y="2244450"/>
                </a:cubicBezTo>
                <a:cubicBezTo>
                  <a:pt x="5210523" y="2283604"/>
                  <a:pt x="5245265" y="2302077"/>
                  <a:pt x="5283866" y="2328272"/>
                </a:cubicBezTo>
                <a:cubicBezTo>
                  <a:pt x="5235890" y="2353641"/>
                  <a:pt x="5203354" y="2406580"/>
                  <a:pt x="5147380" y="2350606"/>
                </a:cubicBezTo>
                <a:cubicBezTo>
                  <a:pt x="5126976" y="2330203"/>
                  <a:pt x="5128904" y="2356121"/>
                  <a:pt x="5126148" y="2363566"/>
                </a:cubicBezTo>
                <a:cubicBezTo>
                  <a:pt x="5119532" y="2381764"/>
                  <a:pt x="5133316" y="2393897"/>
                  <a:pt x="5142417" y="2407682"/>
                </a:cubicBezTo>
                <a:cubicBezTo>
                  <a:pt x="5151240" y="2421470"/>
                  <a:pt x="5161718" y="2436083"/>
                  <a:pt x="5164200" y="2451526"/>
                </a:cubicBezTo>
                <a:cubicBezTo>
                  <a:pt x="5165852" y="2462279"/>
                  <a:pt x="5157858" y="2477994"/>
                  <a:pt x="5149034" y="2485992"/>
                </a:cubicBezTo>
                <a:cubicBezTo>
                  <a:pt x="5102710" y="2528178"/>
                  <a:pt x="5130284" y="2623031"/>
                  <a:pt x="5042601" y="2635164"/>
                </a:cubicBezTo>
                <a:cubicBezTo>
                  <a:pt x="5003171" y="2640677"/>
                  <a:pt x="4984146" y="2675420"/>
                  <a:pt x="4955194" y="2694445"/>
                </a:cubicBezTo>
                <a:cubicBezTo>
                  <a:pt x="4854552" y="2760897"/>
                  <a:pt x="4787272" y="2846375"/>
                  <a:pt x="4756116" y="2963836"/>
                </a:cubicBezTo>
                <a:cubicBezTo>
                  <a:pt x="4747568" y="2996372"/>
                  <a:pt x="4714754" y="3022569"/>
                  <a:pt x="4693523" y="3051244"/>
                </a:cubicBezTo>
                <a:cubicBezTo>
                  <a:pt x="4703726" y="3072199"/>
                  <a:pt x="4759424" y="3026979"/>
                  <a:pt x="4739848" y="3082125"/>
                </a:cubicBezTo>
                <a:cubicBezTo>
                  <a:pt x="4724958" y="3123486"/>
                  <a:pt x="4686906" y="3149129"/>
                  <a:pt x="4651060" y="3173670"/>
                </a:cubicBezTo>
                <a:cubicBezTo>
                  <a:pt x="4610252" y="3201518"/>
                  <a:pt x="4565032" y="3223852"/>
                  <a:pt x="4546556" y="3275413"/>
                </a:cubicBezTo>
                <a:cubicBezTo>
                  <a:pt x="4542697" y="3286444"/>
                  <a:pt x="4530288" y="3298024"/>
                  <a:pt x="4519261" y="3302437"/>
                </a:cubicBezTo>
                <a:cubicBezTo>
                  <a:pt x="3944081" y="4209875"/>
                  <a:pt x="2528194" y="4215939"/>
                  <a:pt x="2364961" y="4209597"/>
                </a:cubicBezTo>
                <a:cubicBezTo>
                  <a:pt x="2167260" y="4201602"/>
                  <a:pt x="1980313" y="4145627"/>
                  <a:pt x="1796951" y="4075867"/>
                </a:cubicBezTo>
                <a:cubicBezTo>
                  <a:pt x="1719469" y="4046365"/>
                  <a:pt x="1647505" y="4004453"/>
                  <a:pt x="1572227" y="3971917"/>
                </a:cubicBezTo>
                <a:cubicBezTo>
                  <a:pt x="1468277" y="3926971"/>
                  <a:pt x="1388040" y="3841219"/>
                  <a:pt x="1284364" y="3805097"/>
                </a:cubicBezTo>
                <a:cubicBezTo>
                  <a:pt x="1177655" y="3767873"/>
                  <a:pt x="1086388" y="3699767"/>
                  <a:pt x="976645" y="3670815"/>
                </a:cubicBezTo>
                <a:cubicBezTo>
                  <a:pt x="918742" y="3655375"/>
                  <a:pt x="862768" y="3627527"/>
                  <a:pt x="871866" y="3547839"/>
                </a:cubicBezTo>
                <a:cubicBezTo>
                  <a:pt x="874349" y="3525228"/>
                  <a:pt x="859184" y="3506755"/>
                  <a:pt x="835195" y="3513373"/>
                </a:cubicBezTo>
                <a:cubicBezTo>
                  <a:pt x="789424" y="3525780"/>
                  <a:pt x="768744" y="3492967"/>
                  <a:pt x="743375" y="3468427"/>
                </a:cubicBezTo>
                <a:cubicBezTo>
                  <a:pt x="698156" y="3424863"/>
                  <a:pt x="655142" y="3378540"/>
                  <a:pt x="583175" y="3371370"/>
                </a:cubicBezTo>
                <a:cubicBezTo>
                  <a:pt x="596961" y="3337178"/>
                  <a:pt x="620399" y="3342142"/>
                  <a:pt x="641906" y="3349311"/>
                </a:cubicBezTo>
                <a:cubicBezTo>
                  <a:pt x="698432" y="3368062"/>
                  <a:pt x="754405" y="3389293"/>
                  <a:pt x="810930" y="3408042"/>
                </a:cubicBezTo>
                <a:cubicBezTo>
                  <a:pt x="847878" y="3420175"/>
                  <a:pt x="884551" y="3437271"/>
                  <a:pt x="933908" y="3423758"/>
                </a:cubicBezTo>
                <a:cubicBezTo>
                  <a:pt x="891445" y="3354826"/>
                  <a:pt x="819202" y="3342418"/>
                  <a:pt x="760747" y="3321187"/>
                </a:cubicBezTo>
                <a:cubicBezTo>
                  <a:pt x="687678" y="3294441"/>
                  <a:pt x="644664" y="3243980"/>
                  <a:pt x="593101" y="3187731"/>
                </a:cubicBezTo>
                <a:cubicBezTo>
                  <a:pt x="646869" y="3174220"/>
                  <a:pt x="680233" y="3215581"/>
                  <a:pt x="722419" y="3213374"/>
                </a:cubicBezTo>
                <a:cubicBezTo>
                  <a:pt x="724627" y="3206207"/>
                  <a:pt x="728486" y="3195729"/>
                  <a:pt x="727934" y="3195451"/>
                </a:cubicBezTo>
                <a:cubicBezTo>
                  <a:pt x="659002" y="3164570"/>
                  <a:pt x="626741" y="3106666"/>
                  <a:pt x="615987" y="3036630"/>
                </a:cubicBezTo>
                <a:cubicBezTo>
                  <a:pt x="610473" y="3000510"/>
                  <a:pt x="585381" y="2989205"/>
                  <a:pt x="560564" y="2972660"/>
                </a:cubicBezTo>
                <a:cubicBezTo>
                  <a:pt x="473984" y="2913930"/>
                  <a:pt x="382441" y="2860713"/>
                  <a:pt x="311302" y="2779924"/>
                </a:cubicBezTo>
                <a:cubicBezTo>
                  <a:pt x="393471" y="2790677"/>
                  <a:pt x="459371" y="2843341"/>
                  <a:pt x="547882" y="2865952"/>
                </a:cubicBezTo>
                <a:cubicBezTo>
                  <a:pt x="477570" y="2777166"/>
                  <a:pt x="386577" y="2732222"/>
                  <a:pt x="303582" y="2678453"/>
                </a:cubicBezTo>
                <a:cubicBezTo>
                  <a:pt x="265806" y="2653913"/>
                  <a:pt x="230790" y="2622479"/>
                  <a:pt x="185016" y="2609244"/>
                </a:cubicBezTo>
                <a:cubicBezTo>
                  <a:pt x="168748" y="2604556"/>
                  <a:pt x="142002" y="2594630"/>
                  <a:pt x="154963" y="2568435"/>
                </a:cubicBezTo>
                <a:cubicBezTo>
                  <a:pt x="165990" y="2546654"/>
                  <a:pt x="187773" y="2553269"/>
                  <a:pt x="207627" y="2559612"/>
                </a:cubicBezTo>
                <a:cubicBezTo>
                  <a:pt x="255328" y="2575330"/>
                  <a:pt x="304685" y="2575604"/>
                  <a:pt x="369207" y="2575330"/>
                </a:cubicBezTo>
                <a:cubicBezTo>
                  <a:pt x="315163" y="2503363"/>
                  <a:pt x="216174" y="2524871"/>
                  <a:pt x="169852" y="2449319"/>
                </a:cubicBezTo>
                <a:cubicBezTo>
                  <a:pt x="227755" y="2436083"/>
                  <a:pt x="272424" y="2463381"/>
                  <a:pt x="319299" y="2468619"/>
                </a:cubicBezTo>
                <a:cubicBezTo>
                  <a:pt x="361761" y="2473307"/>
                  <a:pt x="372239" y="2460624"/>
                  <a:pt x="362313" y="2418988"/>
                </a:cubicBezTo>
                <a:cubicBezTo>
                  <a:pt x="346873" y="2354190"/>
                  <a:pt x="370034" y="2321102"/>
                  <a:pt x="431798" y="2338750"/>
                </a:cubicBezTo>
                <a:cubicBezTo>
                  <a:pt x="489149" y="2355293"/>
                  <a:pt x="495215" y="2331030"/>
                  <a:pt x="479775" y="2294082"/>
                </a:cubicBezTo>
                <a:cubicBezTo>
                  <a:pt x="457716" y="2240315"/>
                  <a:pt x="482807" y="2198678"/>
                  <a:pt x="499903" y="2153458"/>
                </a:cubicBezTo>
                <a:cubicBezTo>
                  <a:pt x="526099" y="2084525"/>
                  <a:pt x="515069" y="2050885"/>
                  <a:pt x="458544" y="1999599"/>
                </a:cubicBezTo>
                <a:cubicBezTo>
                  <a:pt x="426835" y="1970921"/>
                  <a:pt x="392645" y="1946658"/>
                  <a:pt x="346596" y="1921843"/>
                </a:cubicBezTo>
                <a:cubicBezTo>
                  <a:pt x="452753" y="1908331"/>
                  <a:pt x="341358" y="1862836"/>
                  <a:pt x="378857" y="1834435"/>
                </a:cubicBezTo>
                <a:cubicBezTo>
                  <a:pt x="453856" y="1822854"/>
                  <a:pt x="515069" y="1913294"/>
                  <a:pt x="617091" y="1887376"/>
                </a:cubicBezTo>
                <a:cubicBezTo>
                  <a:pt x="491080" y="1809066"/>
                  <a:pt x="351835" y="1783423"/>
                  <a:pt x="260568" y="1679198"/>
                </a:cubicBezTo>
                <a:cubicBezTo>
                  <a:pt x="281523" y="1655484"/>
                  <a:pt x="302479" y="1677543"/>
                  <a:pt x="320402" y="1668720"/>
                </a:cubicBezTo>
                <a:cubicBezTo>
                  <a:pt x="319850" y="1663205"/>
                  <a:pt x="321230" y="1654932"/>
                  <a:pt x="317920" y="1652452"/>
                </a:cubicBezTo>
                <a:cubicBezTo>
                  <a:pt x="249815" y="1595650"/>
                  <a:pt x="248711" y="1594273"/>
                  <a:pt x="321779" y="1552359"/>
                </a:cubicBezTo>
                <a:cubicBezTo>
                  <a:pt x="347424" y="1537746"/>
                  <a:pt x="345218" y="1524786"/>
                  <a:pt x="331707" y="1506313"/>
                </a:cubicBezTo>
                <a:cubicBezTo>
                  <a:pt x="322055" y="1493353"/>
                  <a:pt x="310475" y="1481772"/>
                  <a:pt x="315990" y="1453371"/>
                </a:cubicBezTo>
                <a:cubicBezTo>
                  <a:pt x="355971" y="1489769"/>
                  <a:pt x="549259" y="1477912"/>
                  <a:pt x="583450" y="1474052"/>
                </a:cubicBezTo>
                <a:cubicBezTo>
                  <a:pt x="621777" y="1469917"/>
                  <a:pt x="659553" y="1452269"/>
                  <a:pt x="699809" y="1461919"/>
                </a:cubicBezTo>
                <a:cubicBezTo>
                  <a:pt x="732070" y="1469641"/>
                  <a:pt x="881516" y="1544364"/>
                  <a:pt x="902750" y="1458612"/>
                </a:cubicBezTo>
                <a:cubicBezTo>
                  <a:pt x="903853" y="1454475"/>
                  <a:pt x="964237" y="1464127"/>
                  <a:pt x="996774" y="1468814"/>
                </a:cubicBezTo>
                <a:cubicBezTo>
                  <a:pt x="1025451" y="1472674"/>
                  <a:pt x="1057712" y="1489769"/>
                  <a:pt x="1077012" y="1455578"/>
                </a:cubicBezTo>
                <a:cubicBezTo>
                  <a:pt x="1088317" y="1435450"/>
                  <a:pt x="1041719" y="1396571"/>
                  <a:pt x="1000083" y="1393262"/>
                </a:cubicBezTo>
                <a:cubicBezTo>
                  <a:pt x="963961" y="1390229"/>
                  <a:pt x="926186" y="1385817"/>
                  <a:pt x="891720" y="1394089"/>
                </a:cubicBezTo>
                <a:cubicBezTo>
                  <a:pt x="849258" y="1404017"/>
                  <a:pt x="826372" y="1388024"/>
                  <a:pt x="814515" y="1353557"/>
                </a:cubicBezTo>
                <a:cubicBezTo>
                  <a:pt x="801280" y="1315506"/>
                  <a:pt x="775911" y="1297858"/>
                  <a:pt x="740895" y="1280211"/>
                </a:cubicBezTo>
                <a:cubicBezTo>
                  <a:pt x="655967" y="1237474"/>
                  <a:pt x="574352" y="1188118"/>
                  <a:pt x="481154" y="1163301"/>
                </a:cubicBezTo>
                <a:cubicBezTo>
                  <a:pt x="462679" y="1158337"/>
                  <a:pt x="442276" y="1151719"/>
                  <a:pt x="433728" y="1118909"/>
                </a:cubicBezTo>
                <a:cubicBezTo>
                  <a:pt x="686023" y="1167987"/>
                  <a:pt x="915984" y="1295929"/>
                  <a:pt x="1176276" y="1288484"/>
                </a:cubicBezTo>
                <a:cubicBezTo>
                  <a:pt x="1105137" y="1247950"/>
                  <a:pt x="1022694" y="1245745"/>
                  <a:pt x="946867" y="1217344"/>
                </a:cubicBezTo>
                <a:cubicBezTo>
                  <a:pt x="1000635" y="1196113"/>
                  <a:pt x="1051094" y="1218172"/>
                  <a:pt x="1102104" y="1230304"/>
                </a:cubicBezTo>
                <a:cubicBezTo>
                  <a:pt x="1144843" y="1240230"/>
                  <a:pt x="1183446" y="1241885"/>
                  <a:pt x="1188133" y="1182603"/>
                </a:cubicBezTo>
                <a:cubicBezTo>
                  <a:pt x="1186478" y="1178742"/>
                  <a:pt x="1186754" y="1173780"/>
                  <a:pt x="1187030" y="1169092"/>
                </a:cubicBezTo>
                <a:cubicBezTo>
                  <a:pt x="1172690" y="1144552"/>
                  <a:pt x="1150358" y="1131868"/>
                  <a:pt x="1123887" y="1124698"/>
                </a:cubicBezTo>
                <a:cubicBezTo>
                  <a:pt x="1107894" y="1120286"/>
                  <a:pt x="1086663" y="1113668"/>
                  <a:pt x="1086938" y="1096023"/>
                </a:cubicBezTo>
                <a:cubicBezTo>
                  <a:pt x="1087765" y="1030674"/>
                  <a:pt x="1036756" y="1011647"/>
                  <a:pt x="985744" y="992622"/>
                </a:cubicBezTo>
                <a:cubicBezTo>
                  <a:pt x="1014145" y="960086"/>
                  <a:pt x="1036479" y="984074"/>
                  <a:pt x="1057987" y="981594"/>
                </a:cubicBezTo>
                <a:cubicBezTo>
                  <a:pt x="1072049" y="979939"/>
                  <a:pt x="1084733" y="976906"/>
                  <a:pt x="1084733" y="960086"/>
                </a:cubicBezTo>
                <a:cubicBezTo>
                  <a:pt x="1085008" y="946023"/>
                  <a:pt x="1078390" y="930030"/>
                  <a:pt x="1064605" y="929756"/>
                </a:cubicBezTo>
                <a:cubicBezTo>
                  <a:pt x="978300" y="927273"/>
                  <a:pt x="930599" y="836833"/>
                  <a:pt x="840985" y="836558"/>
                </a:cubicBezTo>
                <a:cubicBezTo>
                  <a:pt x="787493" y="836558"/>
                  <a:pt x="868834" y="785547"/>
                  <a:pt x="823615" y="764315"/>
                </a:cubicBezTo>
                <a:cubicBezTo>
                  <a:pt x="813687" y="759628"/>
                  <a:pt x="849533" y="752460"/>
                  <a:pt x="865526" y="753562"/>
                </a:cubicBezTo>
                <a:cubicBezTo>
                  <a:pt x="881242" y="754665"/>
                  <a:pt x="895304" y="768175"/>
                  <a:pt x="914331" y="758525"/>
                </a:cubicBezTo>
                <a:cubicBezTo>
                  <a:pt x="924808" y="724059"/>
                  <a:pt x="897787" y="711375"/>
                  <a:pt x="875452" y="701724"/>
                </a:cubicBezTo>
                <a:cubicBezTo>
                  <a:pt x="823889" y="679390"/>
                  <a:pt x="773706" y="652369"/>
                  <a:pt x="717181" y="644371"/>
                </a:cubicBezTo>
                <a:cubicBezTo>
                  <a:pt x="697053" y="641614"/>
                  <a:pt x="746133" y="604666"/>
                  <a:pt x="755783" y="591707"/>
                </a:cubicBezTo>
                <a:cubicBezTo>
                  <a:pt x="528304" y="455496"/>
                  <a:pt x="254778" y="462388"/>
                  <a:pt x="0" y="352370"/>
                </a:cubicBezTo>
                <a:cubicBezTo>
                  <a:pt x="56250" y="330864"/>
                  <a:pt x="97610" y="346580"/>
                  <a:pt x="135937" y="349889"/>
                </a:cubicBezTo>
                <a:cubicBezTo>
                  <a:pt x="231615" y="358160"/>
                  <a:pt x="326193" y="375256"/>
                  <a:pt x="421595" y="385458"/>
                </a:cubicBezTo>
                <a:cubicBezTo>
                  <a:pt x="468469" y="390421"/>
                  <a:pt x="512035" y="409172"/>
                  <a:pt x="564424" y="379393"/>
                </a:cubicBezTo>
                <a:cubicBezTo>
                  <a:pt x="599443" y="359540"/>
                  <a:pt x="655418" y="381046"/>
                  <a:pt x="698432" y="398694"/>
                </a:cubicBezTo>
                <a:cubicBezTo>
                  <a:pt x="734000" y="413307"/>
                  <a:pt x="767916" y="417167"/>
                  <a:pt x="815067" y="398694"/>
                </a:cubicBezTo>
                <a:cubicBezTo>
                  <a:pt x="772328" y="387389"/>
                  <a:pt x="739515" y="377463"/>
                  <a:pt x="705876" y="370568"/>
                </a:cubicBezTo>
                <a:cubicBezTo>
                  <a:pt x="679130" y="365055"/>
                  <a:pt x="742825" y="342719"/>
                  <a:pt x="775360" y="345477"/>
                </a:cubicBezTo>
                <a:cubicBezTo>
                  <a:pt x="820857" y="349337"/>
                  <a:pt x="795214" y="335000"/>
                  <a:pt x="787493" y="315146"/>
                </a:cubicBezTo>
                <a:cubicBezTo>
                  <a:pt x="779221" y="293915"/>
                  <a:pt x="803761" y="287298"/>
                  <a:pt x="819202" y="291709"/>
                </a:cubicBezTo>
                <a:cubicBezTo>
                  <a:pt x="878484" y="309081"/>
                  <a:pt x="937491" y="278474"/>
                  <a:pt x="998705" y="303291"/>
                </a:cubicBezTo>
                <a:cubicBezTo>
                  <a:pt x="983263" y="242077"/>
                  <a:pt x="949899" y="215331"/>
                  <a:pt x="880139" y="206783"/>
                </a:cubicBezTo>
                <a:cubicBezTo>
                  <a:pt x="853944" y="203475"/>
                  <a:pt x="826647" y="208438"/>
                  <a:pt x="804037" y="190790"/>
                </a:cubicBezTo>
                <a:cubicBezTo>
                  <a:pt x="791076" y="180590"/>
                  <a:pt x="776463" y="168457"/>
                  <a:pt x="786666" y="149707"/>
                </a:cubicBezTo>
                <a:cubicBezTo>
                  <a:pt x="793834" y="136471"/>
                  <a:pt x="809276" y="136471"/>
                  <a:pt x="821960" y="140884"/>
                </a:cubicBezTo>
                <a:cubicBezTo>
                  <a:pt x="878761" y="160461"/>
                  <a:pt x="938043" y="167630"/>
                  <a:pt x="997325" y="174800"/>
                </a:cubicBezTo>
                <a:cubicBezTo>
                  <a:pt x="1006426" y="175902"/>
                  <a:pt x="1016626" y="179487"/>
                  <a:pt x="1026829" y="161287"/>
                </a:cubicBezTo>
                <a:cubicBezTo>
                  <a:pt x="915984" y="131783"/>
                  <a:pt x="810655" y="89872"/>
                  <a:pt x="696777" y="73604"/>
                </a:cubicBezTo>
                <a:cubicBezTo>
                  <a:pt x="698432" y="65884"/>
                  <a:pt x="700086" y="58164"/>
                  <a:pt x="701741" y="50444"/>
                </a:cubicBezTo>
                <a:cubicBezTo>
                  <a:pt x="790801" y="61471"/>
                  <a:pt x="879864" y="72501"/>
                  <a:pt x="992362" y="86289"/>
                </a:cubicBezTo>
                <a:cubicBezTo>
                  <a:pt x="923153" y="42446"/>
                  <a:pt x="857805" y="57060"/>
                  <a:pt x="806519" y="18183"/>
                </a:cubicBezTo>
                <a:cubicBezTo>
                  <a:pt x="816170" y="3431"/>
                  <a:pt x="827820" y="-292"/>
                  <a:pt x="839883" y="18"/>
                </a:cubicBezTo>
                <a:close/>
              </a:path>
            </a:pathLst>
          </a:custGeom>
        </p:spPr>
      </p:pic>
      <p:sp>
        <p:nvSpPr>
          <p:cNvPr id="4" name="Marcador de número de diapositiva 3">
            <a:extLst>
              <a:ext uri="{FF2B5EF4-FFF2-40B4-BE49-F238E27FC236}">
                <a16:creationId xmlns:a16="http://schemas.microsoft.com/office/drawing/2014/main" id="{A7A6E46E-C602-BB7E-BCDF-0892876F120C}"/>
              </a:ext>
            </a:extLst>
          </p:cNvPr>
          <p:cNvSpPr>
            <a:spLocks noGrp="1"/>
          </p:cNvSpPr>
          <p:nvPr>
            <p:ph type="sldNum" idx="12"/>
          </p:nvPr>
        </p:nvSpPr>
        <p:spPr>
          <a:xfrm>
            <a:off x="6457950" y="6356350"/>
            <a:ext cx="2057400" cy="365125"/>
          </a:xfrm>
        </p:spPr>
        <p:txBody>
          <a:bodyPr>
            <a:normAutofit/>
          </a:bodyPr>
          <a:lstStyle/>
          <a:p>
            <a:pPr marL="0" lvl="0" indent="0" rtl="0">
              <a:spcBef>
                <a:spcPts val="0"/>
              </a:spcBef>
              <a:spcAft>
                <a:spcPts val="600"/>
              </a:spcAft>
              <a:buNone/>
            </a:pPr>
            <a:fld id="{00000000-1234-1234-1234-123412341234}" type="slidenum">
              <a:rPr lang="es-ES" smtClean="0"/>
              <a:pPr marL="0" lvl="0" indent="0" rtl="0">
                <a:spcBef>
                  <a:spcPts val="0"/>
                </a:spcBef>
                <a:spcAft>
                  <a:spcPts val="600"/>
                </a:spcAft>
                <a:buNone/>
              </a:pPr>
              <a:t>2</a:t>
            </a:fld>
            <a:endParaRPr lang="es-ES" dirty="0"/>
          </a:p>
        </p:txBody>
      </p:sp>
    </p:spTree>
    <p:extLst>
      <p:ext uri="{BB962C8B-B14F-4D97-AF65-F5344CB8AC3E}">
        <p14:creationId xmlns:p14="http://schemas.microsoft.com/office/powerpoint/2010/main" val="2968300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BEA3F40-EF74-0216-ED47-D9DFAD5C2382}"/>
            </a:ext>
          </a:extLst>
        </p:cNvPr>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6891" y="1119031"/>
            <a:ext cx="3464954"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10A9F23-ECAF-60B6-6C1F-40CE45A70106}"/>
              </a:ext>
            </a:extLst>
          </p:cNvPr>
          <p:cNvSpPr>
            <a:spLocks noGrp="1"/>
          </p:cNvSpPr>
          <p:nvPr>
            <p:ph type="title"/>
          </p:nvPr>
        </p:nvSpPr>
        <p:spPr>
          <a:xfrm>
            <a:off x="878305" y="1396686"/>
            <a:ext cx="2430380" cy="4064628"/>
          </a:xfrm>
        </p:spPr>
        <p:txBody>
          <a:bodyPr>
            <a:normAutofit/>
          </a:bodyPr>
          <a:lstStyle/>
          <a:p>
            <a:r>
              <a:rPr lang="es-ES" sz="2300">
                <a:solidFill>
                  <a:srgbClr val="FFFFFF"/>
                </a:solidFill>
              </a:rPr>
              <a:t>TRANSACCIONES</a:t>
            </a:r>
          </a:p>
        </p:txBody>
      </p:sp>
      <p:sp>
        <p:nvSpPr>
          <p:cNvPr id="24" name="Arc 23">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6512790" y="941148"/>
            <a:ext cx="2240924"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6" name="Oval 25">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536" y="4780992"/>
            <a:ext cx="409575"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Marcador de texto 2">
            <a:extLst>
              <a:ext uri="{FF2B5EF4-FFF2-40B4-BE49-F238E27FC236}">
                <a16:creationId xmlns:a16="http://schemas.microsoft.com/office/drawing/2014/main" id="{E454BF96-61EB-A523-157F-768D9DC949A6}"/>
              </a:ext>
            </a:extLst>
          </p:cNvPr>
          <p:cNvSpPr>
            <a:spLocks noGrp="1"/>
          </p:cNvSpPr>
          <p:nvPr>
            <p:ph type="body" idx="1"/>
          </p:nvPr>
        </p:nvSpPr>
        <p:spPr>
          <a:xfrm>
            <a:off x="4027614" y="1526033"/>
            <a:ext cx="4487736" cy="4966207"/>
          </a:xfrm>
        </p:spPr>
        <p:txBody>
          <a:bodyPr>
            <a:normAutofit lnSpcReduction="10000"/>
          </a:bodyPr>
          <a:lstStyle/>
          <a:p>
            <a:pPr marL="0" marR="0" lvl="0" indent="0" rtl="0">
              <a:spcBef>
                <a:spcPts val="0"/>
              </a:spcBef>
              <a:spcAft>
                <a:spcPts val="0"/>
              </a:spcAft>
              <a:buNone/>
            </a:pPr>
            <a:r>
              <a:rPr lang="es-ES" sz="1800" b="1" i="1" u="none" strike="noStrike" cap="none" dirty="0">
                <a:latin typeface="Calibri"/>
                <a:ea typeface="Calibri"/>
                <a:cs typeface="Calibri"/>
                <a:sym typeface="Calibri"/>
              </a:rPr>
              <a:t>Las cuatro propiedades de las transacciones (ACID) </a:t>
            </a:r>
          </a:p>
          <a:p>
            <a:pPr marL="0" marR="0" lvl="0" indent="0" rtl="0">
              <a:spcBef>
                <a:spcPts val="0"/>
              </a:spcBef>
              <a:spcAft>
                <a:spcPts val="0"/>
              </a:spcAft>
              <a:buNone/>
            </a:pPr>
            <a:endParaRPr lang="es-ES" sz="1800" b="1" i="1" u="none" strike="noStrike" cap="none" dirty="0">
              <a:latin typeface="Calibri"/>
              <a:ea typeface="Calibri"/>
              <a:cs typeface="Calibri"/>
              <a:sym typeface="Calibri"/>
            </a:endParaRPr>
          </a:p>
          <a:p>
            <a:pPr marL="285750" indent="-285750">
              <a:spcBef>
                <a:spcPts val="0"/>
              </a:spcBef>
            </a:pPr>
            <a:r>
              <a:rPr lang="es-ES" sz="1800" i="1" u="none" strike="noStrike" cap="none" dirty="0">
                <a:latin typeface="Calibri"/>
                <a:ea typeface="Calibri"/>
                <a:cs typeface="Calibri"/>
                <a:sym typeface="Calibri"/>
              </a:rPr>
              <a:t>Atomicidad: Significa que es una unidad indivisible. Es la propiedad que asegura que la operación se ha realizado o no, y por lo tanto ante un fallo del sistema no puede quedar a medias. </a:t>
            </a:r>
          </a:p>
          <a:p>
            <a:pPr marL="285750" indent="-285750">
              <a:spcBef>
                <a:spcPts val="0"/>
              </a:spcBef>
            </a:pPr>
            <a:endParaRPr lang="es-ES" sz="1800" i="1" u="none" strike="noStrike" cap="none" dirty="0">
              <a:latin typeface="Calibri"/>
              <a:ea typeface="Calibri"/>
              <a:cs typeface="Calibri"/>
              <a:sym typeface="Calibri"/>
            </a:endParaRPr>
          </a:p>
          <a:p>
            <a:pPr marL="285750" indent="-285750">
              <a:spcBef>
                <a:spcPts val="0"/>
              </a:spcBef>
            </a:pPr>
            <a:r>
              <a:rPr lang="es-ES" sz="1800" i="1" u="none" strike="noStrike" cap="none" dirty="0">
                <a:latin typeface="Calibri"/>
                <a:ea typeface="Calibri"/>
                <a:cs typeface="Calibri"/>
                <a:sym typeface="Calibri"/>
              </a:rPr>
              <a:t>Consistencia: Indica que después de ejecutarse una transacción, la BD debe quedar en estado correcto. </a:t>
            </a:r>
          </a:p>
          <a:p>
            <a:pPr marL="285750" indent="-285750">
              <a:spcBef>
                <a:spcPts val="0"/>
              </a:spcBef>
            </a:pPr>
            <a:endParaRPr lang="es-ES" sz="1800" i="1" u="none" strike="noStrike" cap="none" dirty="0">
              <a:latin typeface="Calibri"/>
              <a:ea typeface="Calibri"/>
              <a:cs typeface="Calibri"/>
              <a:sym typeface="Calibri"/>
            </a:endParaRPr>
          </a:p>
          <a:p>
            <a:pPr marL="285750" indent="-285750">
              <a:spcBef>
                <a:spcPts val="0"/>
              </a:spcBef>
            </a:pPr>
            <a:r>
              <a:rPr lang="es-ES" sz="1800" i="1" u="none" strike="noStrike" cap="none" dirty="0" err="1">
                <a:latin typeface="Calibri"/>
                <a:ea typeface="Calibri"/>
                <a:cs typeface="Calibri"/>
                <a:sym typeface="Calibri"/>
              </a:rPr>
              <a:t>Isolation</a:t>
            </a:r>
            <a:r>
              <a:rPr lang="es-ES" sz="1800" i="1" u="none" strike="noStrike" cap="none" dirty="0">
                <a:latin typeface="Calibri"/>
                <a:ea typeface="Calibri"/>
                <a:cs typeface="Calibri"/>
                <a:sym typeface="Calibri"/>
              </a:rPr>
              <a:t> (Aislamiento): Indica que el comportamiento de una transacción no se ve afectada por el hecho de que otras transacciones sean ejecutadas al mismo tiempo. </a:t>
            </a:r>
          </a:p>
          <a:p>
            <a:pPr marL="285750" indent="-285750">
              <a:spcBef>
                <a:spcPts val="0"/>
              </a:spcBef>
            </a:pPr>
            <a:endParaRPr lang="es-ES" sz="1800" i="1" u="none" strike="noStrike" cap="none" dirty="0">
              <a:latin typeface="Calibri"/>
              <a:ea typeface="Calibri"/>
              <a:cs typeface="Calibri"/>
              <a:sym typeface="Calibri"/>
            </a:endParaRPr>
          </a:p>
          <a:p>
            <a:pPr marL="285750" indent="-285750">
              <a:spcBef>
                <a:spcPts val="0"/>
              </a:spcBef>
            </a:pPr>
            <a:r>
              <a:rPr lang="es-ES" sz="1800" i="1" u="none" strike="noStrike" cap="none" dirty="0">
                <a:latin typeface="Calibri"/>
                <a:ea typeface="Calibri"/>
                <a:cs typeface="Calibri"/>
                <a:sym typeface="Calibri"/>
              </a:rPr>
              <a:t>Durabilidad: Cuando se completa una transacción con éxito los cambios se vuelven permanentes. </a:t>
            </a:r>
          </a:p>
          <a:p>
            <a:endParaRPr lang="es-ES" sz="1300" dirty="0"/>
          </a:p>
        </p:txBody>
      </p:sp>
      <p:sp>
        <p:nvSpPr>
          <p:cNvPr id="4" name="Marcador de número de diapositiva 3">
            <a:extLst>
              <a:ext uri="{FF2B5EF4-FFF2-40B4-BE49-F238E27FC236}">
                <a16:creationId xmlns:a16="http://schemas.microsoft.com/office/drawing/2014/main" id="{D376C463-1B76-8531-7AD1-E266FFAFB01C}"/>
              </a:ext>
            </a:extLst>
          </p:cNvPr>
          <p:cNvSpPr>
            <a:spLocks noGrp="1"/>
          </p:cNvSpPr>
          <p:nvPr>
            <p:ph type="sldNum" idx="12"/>
          </p:nvPr>
        </p:nvSpPr>
        <p:spPr>
          <a:xfrm>
            <a:off x="6457950" y="6356350"/>
            <a:ext cx="2057400" cy="365125"/>
          </a:xfrm>
        </p:spPr>
        <p:txBody>
          <a:bodyPr>
            <a:normAutofit/>
          </a:bodyPr>
          <a:lstStyle/>
          <a:p>
            <a:pPr marL="0" lvl="0" indent="0" rtl="0">
              <a:spcBef>
                <a:spcPts val="0"/>
              </a:spcBef>
              <a:spcAft>
                <a:spcPts val="600"/>
              </a:spcAft>
              <a:buNone/>
            </a:pPr>
            <a:fld id="{00000000-1234-1234-1234-123412341234}" type="slidenum">
              <a:rPr lang="es-ES" smtClean="0"/>
              <a:pPr marL="0" lvl="0" indent="0" rtl="0">
                <a:spcBef>
                  <a:spcPts val="0"/>
                </a:spcBef>
                <a:spcAft>
                  <a:spcPts val="600"/>
                </a:spcAft>
                <a:buNone/>
              </a:pPr>
              <a:t>3</a:t>
            </a:fld>
            <a:endParaRPr lang="es-ES" dirty="0"/>
          </a:p>
        </p:txBody>
      </p:sp>
    </p:spTree>
    <p:extLst>
      <p:ext uri="{BB962C8B-B14F-4D97-AF65-F5344CB8AC3E}">
        <p14:creationId xmlns:p14="http://schemas.microsoft.com/office/powerpoint/2010/main" val="3898007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8">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10">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794604" y="-1108988"/>
            <a:ext cx="5384871"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ítulo 1">
            <a:extLst>
              <a:ext uri="{FF2B5EF4-FFF2-40B4-BE49-F238E27FC236}">
                <a16:creationId xmlns:a16="http://schemas.microsoft.com/office/drawing/2014/main" id="{516D5A21-BA75-E2DC-CE4A-C42E43B95877}"/>
              </a:ext>
            </a:extLst>
          </p:cNvPr>
          <p:cNvSpPr>
            <a:spLocks noGrp="1"/>
          </p:cNvSpPr>
          <p:nvPr>
            <p:ph type="title"/>
          </p:nvPr>
        </p:nvSpPr>
        <p:spPr>
          <a:xfrm>
            <a:off x="630934" y="673770"/>
            <a:ext cx="2733367" cy="2414488"/>
          </a:xfrm>
        </p:spPr>
        <p:txBody>
          <a:bodyPr anchor="t">
            <a:normAutofit/>
          </a:bodyPr>
          <a:lstStyle/>
          <a:p>
            <a:r>
              <a:rPr lang="es-ES" sz="2900" dirty="0">
                <a:solidFill>
                  <a:srgbClr val="FFFFFF"/>
                </a:solidFill>
              </a:rPr>
              <a:t>TRANSACCIONES</a:t>
            </a:r>
          </a:p>
        </p:txBody>
      </p:sp>
      <p:sp>
        <p:nvSpPr>
          <p:cNvPr id="3" name="Marcador de texto 2">
            <a:extLst>
              <a:ext uri="{FF2B5EF4-FFF2-40B4-BE49-F238E27FC236}">
                <a16:creationId xmlns:a16="http://schemas.microsoft.com/office/drawing/2014/main" id="{201E74AF-3C26-0D37-AAA4-7F6C284094ED}"/>
              </a:ext>
            </a:extLst>
          </p:cNvPr>
          <p:cNvSpPr>
            <a:spLocks noGrp="1"/>
          </p:cNvSpPr>
          <p:nvPr>
            <p:ph type="body" idx="1"/>
          </p:nvPr>
        </p:nvSpPr>
        <p:spPr>
          <a:xfrm>
            <a:off x="630935" y="1290320"/>
            <a:ext cx="7882130" cy="4886642"/>
          </a:xfrm>
        </p:spPr>
        <p:txBody>
          <a:bodyPr>
            <a:normAutofit/>
          </a:bodyPr>
          <a:lstStyle/>
          <a:p>
            <a:r>
              <a:rPr lang="es-ES" sz="1800" dirty="0">
                <a:highlight>
                  <a:srgbClr val="00FF00"/>
                </a:highlight>
              </a:rPr>
              <a:t>Ejemplo de transacción en base de datos alquileres</a:t>
            </a:r>
          </a:p>
          <a:p>
            <a:r>
              <a:rPr lang="es-ES" sz="1800" dirty="0"/>
              <a:t>Al finalizar un contrato, se deben realizar varias operaciones de actualización:</a:t>
            </a:r>
          </a:p>
          <a:p>
            <a:pPr lvl="1"/>
            <a:r>
              <a:rPr lang="es-ES" sz="1800" dirty="0">
                <a:highlight>
                  <a:srgbClr val="C0C0C0"/>
                </a:highlight>
              </a:rPr>
              <a:t>Establecer la fecha final del contrato</a:t>
            </a:r>
          </a:p>
          <a:p>
            <a:pPr lvl="1"/>
            <a:r>
              <a:rPr lang="es-ES" sz="1800" dirty="0">
                <a:highlight>
                  <a:srgbClr val="C0C0C0"/>
                </a:highlight>
              </a:rPr>
              <a:t>Establecer los kilómetros finales del contrato</a:t>
            </a:r>
          </a:p>
          <a:p>
            <a:pPr lvl="1"/>
            <a:r>
              <a:rPr lang="es-ES" sz="1800" dirty="0">
                <a:highlight>
                  <a:srgbClr val="C0C0C0"/>
                </a:highlight>
              </a:rPr>
              <a:t>Establecer el importe del contrato </a:t>
            </a:r>
          </a:p>
          <a:p>
            <a:pPr lvl="1"/>
            <a:r>
              <a:rPr lang="es-ES" sz="1800" dirty="0">
                <a:highlight>
                  <a:srgbClr val="C0C0C0"/>
                </a:highlight>
              </a:rPr>
              <a:t>Marcar el automóvil como no alquilado o disponibles</a:t>
            </a:r>
          </a:p>
          <a:p>
            <a:pPr lvl="1"/>
            <a:r>
              <a:rPr lang="es-ES" sz="1800" dirty="0">
                <a:highlight>
                  <a:srgbClr val="C0C0C0"/>
                </a:highlight>
              </a:rPr>
              <a:t>Establecer en kilómetros del automóvil los kilómetros que tenía el automóvil al finalizar el contrato.</a:t>
            </a:r>
          </a:p>
          <a:p>
            <a:endParaRPr lang="es-ES" sz="1800" dirty="0"/>
          </a:p>
          <a:p>
            <a:r>
              <a:rPr lang="es-ES" sz="1800" dirty="0"/>
              <a:t>Todas las instrucciones que realizan estas operaciones deben quedar realizadas o bien no quedar realizada ninguna.</a:t>
            </a:r>
          </a:p>
          <a:p>
            <a:r>
              <a:rPr lang="es-ES" sz="1800" dirty="0"/>
              <a:t>Si se realizan algunas de ellas y otras no, la base de datos quedaría en un estado incongruente.</a:t>
            </a:r>
          </a:p>
          <a:p>
            <a:r>
              <a:rPr lang="es-ES" sz="1800" dirty="0"/>
              <a:t>Por ejemplo, si no se realiza la última operación, ocurrirá que un automóvil tendrá menos kilómetros que los que tiene registrados en su último contrato.</a:t>
            </a:r>
          </a:p>
          <a:p>
            <a:endParaRPr lang="es-ES" sz="1300" dirty="0"/>
          </a:p>
        </p:txBody>
      </p:sp>
      <p:sp>
        <p:nvSpPr>
          <p:cNvPr id="4" name="Marcador de número de diapositiva 3">
            <a:extLst>
              <a:ext uri="{FF2B5EF4-FFF2-40B4-BE49-F238E27FC236}">
                <a16:creationId xmlns:a16="http://schemas.microsoft.com/office/drawing/2014/main" id="{2302C4E2-8525-ED5C-A41F-AFDA14E7C7E6}"/>
              </a:ext>
            </a:extLst>
          </p:cNvPr>
          <p:cNvSpPr>
            <a:spLocks noGrp="1"/>
          </p:cNvSpPr>
          <p:nvPr>
            <p:ph type="sldNum" idx="12"/>
          </p:nvPr>
        </p:nvSpPr>
        <p:spPr>
          <a:xfrm>
            <a:off x="6457950" y="6356350"/>
            <a:ext cx="2057400" cy="365125"/>
          </a:xfrm>
        </p:spPr>
        <p:txBody>
          <a:bodyPr>
            <a:normAutofit/>
          </a:bodyPr>
          <a:lstStyle/>
          <a:p>
            <a:pPr marL="0" lvl="0" indent="0" rtl="0">
              <a:spcBef>
                <a:spcPts val="0"/>
              </a:spcBef>
              <a:spcAft>
                <a:spcPts val="600"/>
              </a:spcAft>
              <a:buNone/>
            </a:pPr>
            <a:fld id="{00000000-1234-1234-1234-123412341234}" type="slidenum">
              <a:rPr lang="es-ES" smtClean="0"/>
              <a:pPr marL="0" lvl="0" indent="0" rtl="0">
                <a:spcBef>
                  <a:spcPts val="0"/>
                </a:spcBef>
                <a:spcAft>
                  <a:spcPts val="600"/>
                </a:spcAft>
                <a:buNone/>
              </a:pPr>
              <a:t>4</a:t>
            </a:fld>
            <a:endParaRPr lang="es-ES"/>
          </a:p>
        </p:txBody>
      </p:sp>
    </p:spTree>
    <p:extLst>
      <p:ext uri="{BB962C8B-B14F-4D97-AF65-F5344CB8AC3E}">
        <p14:creationId xmlns:p14="http://schemas.microsoft.com/office/powerpoint/2010/main" val="3324812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BB937A8-1479-E481-1DEA-C1122889BF61}"/>
              </a:ext>
            </a:extLst>
          </p:cNvPr>
          <p:cNvSpPr>
            <a:spLocks noGrp="1"/>
          </p:cNvSpPr>
          <p:nvPr>
            <p:ph type="title"/>
          </p:nvPr>
        </p:nvSpPr>
        <p:spPr>
          <a:xfrm>
            <a:off x="628650" y="365125"/>
            <a:ext cx="7886700" cy="1325563"/>
          </a:xfrm>
        </p:spPr>
        <p:txBody>
          <a:bodyPr>
            <a:normAutofit/>
          </a:bodyPr>
          <a:lstStyle/>
          <a:p>
            <a:r>
              <a:rPr lang="es-ES" sz="4700"/>
              <a:t>TRANSACCIONES</a:t>
            </a:r>
          </a:p>
        </p:txBody>
      </p:sp>
      <p:sp>
        <p:nvSpPr>
          <p:cNvPr id="16"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 name="connsiteX0" fmla="*/ 0 w 8140446"/>
              <a:gd name="connsiteY0" fmla="*/ 0 h 18288"/>
              <a:gd name="connsiteX1" fmla="*/ 596966 w 8140446"/>
              <a:gd name="connsiteY1" fmla="*/ 0 h 18288"/>
              <a:gd name="connsiteX2" fmla="*/ 1031123 w 8140446"/>
              <a:gd name="connsiteY2" fmla="*/ 0 h 18288"/>
              <a:gd name="connsiteX3" fmla="*/ 1872303 w 8140446"/>
              <a:gd name="connsiteY3" fmla="*/ 0 h 18288"/>
              <a:gd name="connsiteX4" fmla="*/ 2469269 w 8140446"/>
              <a:gd name="connsiteY4" fmla="*/ 0 h 18288"/>
              <a:gd name="connsiteX5" fmla="*/ 3066235 w 8140446"/>
              <a:gd name="connsiteY5" fmla="*/ 0 h 18288"/>
              <a:gd name="connsiteX6" fmla="*/ 3907414 w 8140446"/>
              <a:gd name="connsiteY6" fmla="*/ 0 h 18288"/>
              <a:gd name="connsiteX7" fmla="*/ 4422976 w 8140446"/>
              <a:gd name="connsiteY7" fmla="*/ 0 h 18288"/>
              <a:gd name="connsiteX8" fmla="*/ 5264155 w 8140446"/>
              <a:gd name="connsiteY8" fmla="*/ 0 h 18288"/>
              <a:gd name="connsiteX9" fmla="*/ 6105335 w 8140446"/>
              <a:gd name="connsiteY9" fmla="*/ 0 h 18288"/>
              <a:gd name="connsiteX10" fmla="*/ 6783705 w 8140446"/>
              <a:gd name="connsiteY10" fmla="*/ 0 h 18288"/>
              <a:gd name="connsiteX11" fmla="*/ 8140446 w 8140446"/>
              <a:gd name="connsiteY11" fmla="*/ 0 h 18288"/>
              <a:gd name="connsiteX12" fmla="*/ 8140446 w 8140446"/>
              <a:gd name="connsiteY12" fmla="*/ 18288 h 18288"/>
              <a:gd name="connsiteX13" fmla="*/ 7706289 w 8140446"/>
              <a:gd name="connsiteY13" fmla="*/ 18288 h 18288"/>
              <a:gd name="connsiteX14" fmla="*/ 6865109 w 8140446"/>
              <a:gd name="connsiteY14" fmla="*/ 18288 h 18288"/>
              <a:gd name="connsiteX15" fmla="*/ 6349548 w 8140446"/>
              <a:gd name="connsiteY15" fmla="*/ 18288 h 18288"/>
              <a:gd name="connsiteX16" fmla="*/ 5671177 w 8140446"/>
              <a:gd name="connsiteY16" fmla="*/ 18288 h 18288"/>
              <a:gd name="connsiteX17" fmla="*/ 4829998 w 8140446"/>
              <a:gd name="connsiteY17" fmla="*/ 18288 h 18288"/>
              <a:gd name="connsiteX18" fmla="*/ 4151627 w 8140446"/>
              <a:gd name="connsiteY18" fmla="*/ 18288 h 18288"/>
              <a:gd name="connsiteX19" fmla="*/ 3717470 w 8140446"/>
              <a:gd name="connsiteY19" fmla="*/ 18288 h 18288"/>
              <a:gd name="connsiteX20" fmla="*/ 3201909 w 8140446"/>
              <a:gd name="connsiteY20" fmla="*/ 18288 h 18288"/>
              <a:gd name="connsiteX21" fmla="*/ 2360729 w 8140446"/>
              <a:gd name="connsiteY21" fmla="*/ 18288 h 18288"/>
              <a:gd name="connsiteX22" fmla="*/ 1682359 w 8140446"/>
              <a:gd name="connsiteY22" fmla="*/ 18288 h 18288"/>
              <a:gd name="connsiteX23" fmla="*/ 1166797 w 8140446"/>
              <a:gd name="connsiteY23" fmla="*/ 18288 h 18288"/>
              <a:gd name="connsiteX24" fmla="*/ 0 w 8140446"/>
              <a:gd name="connsiteY24" fmla="*/ 18288 h 18288"/>
              <a:gd name="connsiteX25" fmla="*/ 0 w 8140446"/>
              <a:gd name="connsiteY2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8288"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878" y="7862"/>
                  <a:pt x="8140227" y="13269"/>
                  <a:pt x="8140446" y="18288"/>
                </a:cubicBezTo>
                <a:cubicBezTo>
                  <a:pt x="7908069" y="-20636"/>
                  <a:pt x="7683037" y="21977"/>
                  <a:pt x="7543480" y="18288"/>
                </a:cubicBezTo>
                <a:cubicBezTo>
                  <a:pt x="7393752" y="10050"/>
                  <a:pt x="7221032" y="-3229"/>
                  <a:pt x="7109323" y="18288"/>
                </a:cubicBezTo>
                <a:cubicBezTo>
                  <a:pt x="7015297" y="22483"/>
                  <a:pt x="6599332" y="40899"/>
                  <a:pt x="6430952" y="18288"/>
                </a:cubicBezTo>
                <a:cubicBezTo>
                  <a:pt x="6292915" y="-34150"/>
                  <a:pt x="6142305" y="21507"/>
                  <a:pt x="5915391" y="18288"/>
                </a:cubicBezTo>
                <a:cubicBezTo>
                  <a:pt x="5682725" y="47843"/>
                  <a:pt x="5440566" y="31420"/>
                  <a:pt x="5237020" y="18288"/>
                </a:cubicBezTo>
                <a:cubicBezTo>
                  <a:pt x="5046456" y="10577"/>
                  <a:pt x="4706449" y="51976"/>
                  <a:pt x="4558650" y="18288"/>
                </a:cubicBezTo>
                <a:cubicBezTo>
                  <a:pt x="4361396" y="-987"/>
                  <a:pt x="4145362" y="-22303"/>
                  <a:pt x="3880279" y="18288"/>
                </a:cubicBezTo>
                <a:cubicBezTo>
                  <a:pt x="3610716" y="25411"/>
                  <a:pt x="3472690" y="4008"/>
                  <a:pt x="3201909" y="18288"/>
                </a:cubicBezTo>
                <a:cubicBezTo>
                  <a:pt x="2913595" y="35097"/>
                  <a:pt x="2753317" y="-1149"/>
                  <a:pt x="2604943" y="18288"/>
                </a:cubicBezTo>
                <a:cubicBezTo>
                  <a:pt x="2450130" y="36989"/>
                  <a:pt x="1974183" y="40159"/>
                  <a:pt x="1845168" y="18288"/>
                </a:cubicBezTo>
                <a:cubicBezTo>
                  <a:pt x="1677929" y="220"/>
                  <a:pt x="1378098" y="-772"/>
                  <a:pt x="1166797" y="18288"/>
                </a:cubicBezTo>
                <a:cubicBezTo>
                  <a:pt x="921150" y="53277"/>
                  <a:pt x="327457" y="47297"/>
                  <a:pt x="0" y="18288"/>
                </a:cubicBezTo>
                <a:cubicBezTo>
                  <a:pt x="-589" y="13471"/>
                  <a:pt x="-474" y="7409"/>
                  <a:pt x="0" y="0"/>
                </a:cubicBezTo>
                <a:close/>
              </a:path>
              <a:path w="8140446" h="18288"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40452" y="8597"/>
                  <a:pt x="8141122" y="9732"/>
                  <a:pt x="8140446" y="18288"/>
                </a:cubicBezTo>
                <a:cubicBezTo>
                  <a:pt x="7961834" y="8406"/>
                  <a:pt x="7874097" y="10350"/>
                  <a:pt x="7706289" y="18288"/>
                </a:cubicBezTo>
                <a:cubicBezTo>
                  <a:pt x="7582508" y="-14920"/>
                  <a:pt x="7179551" y="-33111"/>
                  <a:pt x="6865109" y="18288"/>
                </a:cubicBezTo>
                <a:cubicBezTo>
                  <a:pt x="6583382" y="24117"/>
                  <a:pt x="6525821" y="36696"/>
                  <a:pt x="6349548" y="18288"/>
                </a:cubicBezTo>
                <a:cubicBezTo>
                  <a:pt x="6209953" y="10881"/>
                  <a:pt x="5959707" y="-47828"/>
                  <a:pt x="5671177" y="18288"/>
                </a:cubicBezTo>
                <a:cubicBezTo>
                  <a:pt x="5387744" y="29809"/>
                  <a:pt x="5228514" y="101507"/>
                  <a:pt x="4829998" y="18288"/>
                </a:cubicBezTo>
                <a:cubicBezTo>
                  <a:pt x="4415646" y="-28596"/>
                  <a:pt x="4343809" y="28954"/>
                  <a:pt x="4151627" y="18288"/>
                </a:cubicBezTo>
                <a:cubicBezTo>
                  <a:pt x="3950673" y="-9796"/>
                  <a:pt x="3879947" y="41143"/>
                  <a:pt x="3717470" y="18288"/>
                </a:cubicBezTo>
                <a:cubicBezTo>
                  <a:pt x="3558660" y="10110"/>
                  <a:pt x="3468854" y="29375"/>
                  <a:pt x="3201909" y="18288"/>
                </a:cubicBezTo>
                <a:cubicBezTo>
                  <a:pt x="2965673" y="10505"/>
                  <a:pt x="2568327" y="22116"/>
                  <a:pt x="2360729" y="18288"/>
                </a:cubicBezTo>
                <a:cubicBezTo>
                  <a:pt x="2171885" y="49144"/>
                  <a:pt x="1923258" y="16020"/>
                  <a:pt x="1682359" y="18288"/>
                </a:cubicBezTo>
                <a:cubicBezTo>
                  <a:pt x="1430698" y="-2378"/>
                  <a:pt x="1324229" y="-1751"/>
                  <a:pt x="1166797" y="18288"/>
                </a:cubicBezTo>
                <a:cubicBezTo>
                  <a:pt x="1001390" y="41795"/>
                  <a:pt x="324313" y="57964"/>
                  <a:pt x="0" y="18288"/>
                </a:cubicBezTo>
                <a:cubicBezTo>
                  <a:pt x="285" y="13135"/>
                  <a:pt x="532" y="5956"/>
                  <a:pt x="0" y="0"/>
                </a:cubicBezTo>
                <a:close/>
              </a:path>
              <a:path w="8140446" h="18288"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031" y="7748"/>
                  <a:pt x="8139515" y="13015"/>
                  <a:pt x="8140446" y="18288"/>
                </a:cubicBezTo>
                <a:cubicBezTo>
                  <a:pt x="7892673" y="-4012"/>
                  <a:pt x="7668025" y="650"/>
                  <a:pt x="7543480" y="18288"/>
                </a:cubicBezTo>
                <a:cubicBezTo>
                  <a:pt x="7406710" y="-3467"/>
                  <a:pt x="7207646" y="8893"/>
                  <a:pt x="7109323" y="18288"/>
                </a:cubicBezTo>
                <a:cubicBezTo>
                  <a:pt x="6993037" y="49011"/>
                  <a:pt x="6598723" y="59405"/>
                  <a:pt x="6430952" y="18288"/>
                </a:cubicBezTo>
                <a:cubicBezTo>
                  <a:pt x="6284771" y="15315"/>
                  <a:pt x="6162730" y="20350"/>
                  <a:pt x="5915391" y="18288"/>
                </a:cubicBezTo>
                <a:cubicBezTo>
                  <a:pt x="5684668" y="13603"/>
                  <a:pt x="5422852" y="53618"/>
                  <a:pt x="5237020" y="18288"/>
                </a:cubicBezTo>
                <a:cubicBezTo>
                  <a:pt x="5035482" y="26296"/>
                  <a:pt x="4719808" y="55145"/>
                  <a:pt x="4558650" y="18288"/>
                </a:cubicBezTo>
                <a:cubicBezTo>
                  <a:pt x="4375169" y="-35587"/>
                  <a:pt x="4137553" y="12086"/>
                  <a:pt x="3880279" y="18288"/>
                </a:cubicBezTo>
                <a:cubicBezTo>
                  <a:pt x="3624533" y="32648"/>
                  <a:pt x="3467387" y="6480"/>
                  <a:pt x="3201909" y="18288"/>
                </a:cubicBezTo>
                <a:cubicBezTo>
                  <a:pt x="2918126" y="73342"/>
                  <a:pt x="2717830" y="-17156"/>
                  <a:pt x="2604943" y="18288"/>
                </a:cubicBezTo>
                <a:cubicBezTo>
                  <a:pt x="2496133" y="44525"/>
                  <a:pt x="2003915" y="18254"/>
                  <a:pt x="1845168" y="18288"/>
                </a:cubicBezTo>
                <a:cubicBezTo>
                  <a:pt x="1694518" y="14989"/>
                  <a:pt x="1344959" y="44188"/>
                  <a:pt x="1166797" y="18288"/>
                </a:cubicBezTo>
                <a:cubicBezTo>
                  <a:pt x="935925" y="69451"/>
                  <a:pt x="319712" y="-63972"/>
                  <a:pt x="0" y="18288"/>
                </a:cubicBezTo>
                <a:cubicBezTo>
                  <a:pt x="1307" y="12414"/>
                  <a:pt x="-32" y="574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texto 2">
            <a:extLst>
              <a:ext uri="{FF2B5EF4-FFF2-40B4-BE49-F238E27FC236}">
                <a16:creationId xmlns:a16="http://schemas.microsoft.com/office/drawing/2014/main" id="{662553E3-93D8-523D-5D89-3F266EDBA2DD}"/>
              </a:ext>
            </a:extLst>
          </p:cNvPr>
          <p:cNvSpPr>
            <a:spLocks noGrp="1"/>
          </p:cNvSpPr>
          <p:nvPr>
            <p:ph type="body" idx="1"/>
          </p:nvPr>
        </p:nvSpPr>
        <p:spPr>
          <a:xfrm>
            <a:off x="628650" y="1929384"/>
            <a:ext cx="7886700" cy="4251960"/>
          </a:xfrm>
        </p:spPr>
        <p:txBody>
          <a:bodyPr>
            <a:normAutofit/>
          </a:bodyPr>
          <a:lstStyle/>
          <a:p>
            <a:r>
              <a:rPr lang="es-ES" sz="1900" b="1"/>
              <a:t>Ejemplo de transacción en base de datos alquileres: </a:t>
            </a:r>
            <a:r>
              <a:rPr lang="es-ES" sz="1900"/>
              <a:t>Escribir las instrucciones que forman la transacción para hacer todas las operaciones correspondientes a que el contrato número 21 finaliza hoy con 73256 kilómetros del automóvil al finalizar el contrato.</a:t>
            </a:r>
          </a:p>
          <a:p>
            <a:endParaRPr lang="es-ES" sz="1900"/>
          </a:p>
        </p:txBody>
      </p:sp>
      <p:sp>
        <p:nvSpPr>
          <p:cNvPr id="4" name="Marcador de número de diapositiva 3">
            <a:extLst>
              <a:ext uri="{FF2B5EF4-FFF2-40B4-BE49-F238E27FC236}">
                <a16:creationId xmlns:a16="http://schemas.microsoft.com/office/drawing/2014/main" id="{C0105B50-9513-7D97-F4C6-FC8A349F8200}"/>
              </a:ext>
            </a:extLst>
          </p:cNvPr>
          <p:cNvSpPr>
            <a:spLocks noGrp="1"/>
          </p:cNvSpPr>
          <p:nvPr>
            <p:ph type="sldNum" idx="12"/>
          </p:nvPr>
        </p:nvSpPr>
        <p:spPr>
          <a:xfrm>
            <a:off x="6457950" y="6356350"/>
            <a:ext cx="2057400" cy="365125"/>
          </a:xfrm>
        </p:spPr>
        <p:txBody>
          <a:bodyPr>
            <a:normAutofit/>
          </a:bodyPr>
          <a:lstStyle/>
          <a:p>
            <a:pPr marL="0" lvl="0" indent="0" rtl="0">
              <a:spcBef>
                <a:spcPts val="0"/>
              </a:spcBef>
              <a:spcAft>
                <a:spcPts val="600"/>
              </a:spcAft>
              <a:buNone/>
            </a:pPr>
            <a:fld id="{00000000-1234-1234-1234-123412341234}" type="slidenum">
              <a:rPr lang="es-ES" smtClean="0"/>
              <a:pPr marL="0" lvl="0" indent="0" rtl="0">
                <a:spcBef>
                  <a:spcPts val="0"/>
                </a:spcBef>
                <a:spcAft>
                  <a:spcPts val="600"/>
                </a:spcAft>
                <a:buNone/>
              </a:pPr>
              <a:t>5</a:t>
            </a:fld>
            <a:endParaRPr lang="es-ES"/>
          </a:p>
        </p:txBody>
      </p:sp>
    </p:spTree>
    <p:extLst>
      <p:ext uri="{BB962C8B-B14F-4D97-AF65-F5344CB8AC3E}">
        <p14:creationId xmlns:p14="http://schemas.microsoft.com/office/powerpoint/2010/main" val="1627482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4F1A924-2287-7D8D-44AA-A72F57DF0E5E}"/>
            </a:ext>
          </a:extLst>
        </p:cNvPr>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5C7A2699-71AD-3465-7B40-4C8662CD8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A0733D0-5AE0-D4DD-E2B2-A45A6A5A3F78}"/>
              </a:ext>
            </a:extLst>
          </p:cNvPr>
          <p:cNvSpPr>
            <a:spLocks noGrp="1"/>
          </p:cNvSpPr>
          <p:nvPr>
            <p:ph type="title"/>
          </p:nvPr>
        </p:nvSpPr>
        <p:spPr>
          <a:xfrm>
            <a:off x="628650" y="365125"/>
            <a:ext cx="7886700" cy="1325563"/>
          </a:xfrm>
        </p:spPr>
        <p:txBody>
          <a:bodyPr>
            <a:normAutofit/>
          </a:bodyPr>
          <a:lstStyle/>
          <a:p>
            <a:r>
              <a:rPr lang="es-ES" sz="4700"/>
              <a:t>TRANSACCIONES</a:t>
            </a:r>
          </a:p>
        </p:txBody>
      </p:sp>
      <p:sp>
        <p:nvSpPr>
          <p:cNvPr id="16" name="sketch line">
            <a:extLst>
              <a:ext uri="{FF2B5EF4-FFF2-40B4-BE49-F238E27FC236}">
                <a16:creationId xmlns:a16="http://schemas.microsoft.com/office/drawing/2014/main" id="{97544F82-ADF2-489A-C802-35D6F1A79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 name="connsiteX0" fmla="*/ 0 w 8140446"/>
              <a:gd name="connsiteY0" fmla="*/ 0 h 18288"/>
              <a:gd name="connsiteX1" fmla="*/ 596966 w 8140446"/>
              <a:gd name="connsiteY1" fmla="*/ 0 h 18288"/>
              <a:gd name="connsiteX2" fmla="*/ 1031123 w 8140446"/>
              <a:gd name="connsiteY2" fmla="*/ 0 h 18288"/>
              <a:gd name="connsiteX3" fmla="*/ 1872303 w 8140446"/>
              <a:gd name="connsiteY3" fmla="*/ 0 h 18288"/>
              <a:gd name="connsiteX4" fmla="*/ 2469269 w 8140446"/>
              <a:gd name="connsiteY4" fmla="*/ 0 h 18288"/>
              <a:gd name="connsiteX5" fmla="*/ 3066235 w 8140446"/>
              <a:gd name="connsiteY5" fmla="*/ 0 h 18288"/>
              <a:gd name="connsiteX6" fmla="*/ 3907414 w 8140446"/>
              <a:gd name="connsiteY6" fmla="*/ 0 h 18288"/>
              <a:gd name="connsiteX7" fmla="*/ 4422976 w 8140446"/>
              <a:gd name="connsiteY7" fmla="*/ 0 h 18288"/>
              <a:gd name="connsiteX8" fmla="*/ 5264155 w 8140446"/>
              <a:gd name="connsiteY8" fmla="*/ 0 h 18288"/>
              <a:gd name="connsiteX9" fmla="*/ 6105335 w 8140446"/>
              <a:gd name="connsiteY9" fmla="*/ 0 h 18288"/>
              <a:gd name="connsiteX10" fmla="*/ 6783705 w 8140446"/>
              <a:gd name="connsiteY10" fmla="*/ 0 h 18288"/>
              <a:gd name="connsiteX11" fmla="*/ 8140446 w 8140446"/>
              <a:gd name="connsiteY11" fmla="*/ 0 h 18288"/>
              <a:gd name="connsiteX12" fmla="*/ 8140446 w 8140446"/>
              <a:gd name="connsiteY12" fmla="*/ 18288 h 18288"/>
              <a:gd name="connsiteX13" fmla="*/ 7706289 w 8140446"/>
              <a:gd name="connsiteY13" fmla="*/ 18288 h 18288"/>
              <a:gd name="connsiteX14" fmla="*/ 6865109 w 8140446"/>
              <a:gd name="connsiteY14" fmla="*/ 18288 h 18288"/>
              <a:gd name="connsiteX15" fmla="*/ 6349548 w 8140446"/>
              <a:gd name="connsiteY15" fmla="*/ 18288 h 18288"/>
              <a:gd name="connsiteX16" fmla="*/ 5671177 w 8140446"/>
              <a:gd name="connsiteY16" fmla="*/ 18288 h 18288"/>
              <a:gd name="connsiteX17" fmla="*/ 4829998 w 8140446"/>
              <a:gd name="connsiteY17" fmla="*/ 18288 h 18288"/>
              <a:gd name="connsiteX18" fmla="*/ 4151627 w 8140446"/>
              <a:gd name="connsiteY18" fmla="*/ 18288 h 18288"/>
              <a:gd name="connsiteX19" fmla="*/ 3717470 w 8140446"/>
              <a:gd name="connsiteY19" fmla="*/ 18288 h 18288"/>
              <a:gd name="connsiteX20" fmla="*/ 3201909 w 8140446"/>
              <a:gd name="connsiteY20" fmla="*/ 18288 h 18288"/>
              <a:gd name="connsiteX21" fmla="*/ 2360729 w 8140446"/>
              <a:gd name="connsiteY21" fmla="*/ 18288 h 18288"/>
              <a:gd name="connsiteX22" fmla="*/ 1682359 w 8140446"/>
              <a:gd name="connsiteY22" fmla="*/ 18288 h 18288"/>
              <a:gd name="connsiteX23" fmla="*/ 1166797 w 8140446"/>
              <a:gd name="connsiteY23" fmla="*/ 18288 h 18288"/>
              <a:gd name="connsiteX24" fmla="*/ 0 w 8140446"/>
              <a:gd name="connsiteY24" fmla="*/ 18288 h 18288"/>
              <a:gd name="connsiteX25" fmla="*/ 0 w 8140446"/>
              <a:gd name="connsiteY2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8288"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878" y="7862"/>
                  <a:pt x="8140227" y="13269"/>
                  <a:pt x="8140446" y="18288"/>
                </a:cubicBezTo>
                <a:cubicBezTo>
                  <a:pt x="7908069" y="-20636"/>
                  <a:pt x="7683037" y="21977"/>
                  <a:pt x="7543480" y="18288"/>
                </a:cubicBezTo>
                <a:cubicBezTo>
                  <a:pt x="7393752" y="10050"/>
                  <a:pt x="7221032" y="-3229"/>
                  <a:pt x="7109323" y="18288"/>
                </a:cubicBezTo>
                <a:cubicBezTo>
                  <a:pt x="7015297" y="22483"/>
                  <a:pt x="6599332" y="40899"/>
                  <a:pt x="6430952" y="18288"/>
                </a:cubicBezTo>
                <a:cubicBezTo>
                  <a:pt x="6292915" y="-34150"/>
                  <a:pt x="6142305" y="21507"/>
                  <a:pt x="5915391" y="18288"/>
                </a:cubicBezTo>
                <a:cubicBezTo>
                  <a:pt x="5682725" y="47843"/>
                  <a:pt x="5440566" y="31420"/>
                  <a:pt x="5237020" y="18288"/>
                </a:cubicBezTo>
                <a:cubicBezTo>
                  <a:pt x="5046456" y="10577"/>
                  <a:pt x="4706449" y="51976"/>
                  <a:pt x="4558650" y="18288"/>
                </a:cubicBezTo>
                <a:cubicBezTo>
                  <a:pt x="4361396" y="-987"/>
                  <a:pt x="4145362" y="-22303"/>
                  <a:pt x="3880279" y="18288"/>
                </a:cubicBezTo>
                <a:cubicBezTo>
                  <a:pt x="3610716" y="25411"/>
                  <a:pt x="3472690" y="4008"/>
                  <a:pt x="3201909" y="18288"/>
                </a:cubicBezTo>
                <a:cubicBezTo>
                  <a:pt x="2913595" y="35097"/>
                  <a:pt x="2753317" y="-1149"/>
                  <a:pt x="2604943" y="18288"/>
                </a:cubicBezTo>
                <a:cubicBezTo>
                  <a:pt x="2450130" y="36989"/>
                  <a:pt x="1974183" y="40159"/>
                  <a:pt x="1845168" y="18288"/>
                </a:cubicBezTo>
                <a:cubicBezTo>
                  <a:pt x="1677929" y="220"/>
                  <a:pt x="1378098" y="-772"/>
                  <a:pt x="1166797" y="18288"/>
                </a:cubicBezTo>
                <a:cubicBezTo>
                  <a:pt x="921150" y="53277"/>
                  <a:pt x="327457" y="47297"/>
                  <a:pt x="0" y="18288"/>
                </a:cubicBezTo>
                <a:cubicBezTo>
                  <a:pt x="-589" y="13471"/>
                  <a:pt x="-474" y="7409"/>
                  <a:pt x="0" y="0"/>
                </a:cubicBezTo>
                <a:close/>
              </a:path>
              <a:path w="8140446" h="18288"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40452" y="8597"/>
                  <a:pt x="8141122" y="9732"/>
                  <a:pt x="8140446" y="18288"/>
                </a:cubicBezTo>
                <a:cubicBezTo>
                  <a:pt x="7961834" y="8406"/>
                  <a:pt x="7874097" y="10350"/>
                  <a:pt x="7706289" y="18288"/>
                </a:cubicBezTo>
                <a:cubicBezTo>
                  <a:pt x="7582508" y="-14920"/>
                  <a:pt x="7179551" y="-33111"/>
                  <a:pt x="6865109" y="18288"/>
                </a:cubicBezTo>
                <a:cubicBezTo>
                  <a:pt x="6583382" y="24117"/>
                  <a:pt x="6525821" y="36696"/>
                  <a:pt x="6349548" y="18288"/>
                </a:cubicBezTo>
                <a:cubicBezTo>
                  <a:pt x="6209953" y="10881"/>
                  <a:pt x="5959707" y="-47828"/>
                  <a:pt x="5671177" y="18288"/>
                </a:cubicBezTo>
                <a:cubicBezTo>
                  <a:pt x="5387744" y="29809"/>
                  <a:pt x="5228514" y="101507"/>
                  <a:pt x="4829998" y="18288"/>
                </a:cubicBezTo>
                <a:cubicBezTo>
                  <a:pt x="4415646" y="-28596"/>
                  <a:pt x="4343809" y="28954"/>
                  <a:pt x="4151627" y="18288"/>
                </a:cubicBezTo>
                <a:cubicBezTo>
                  <a:pt x="3950673" y="-9796"/>
                  <a:pt x="3879947" y="41143"/>
                  <a:pt x="3717470" y="18288"/>
                </a:cubicBezTo>
                <a:cubicBezTo>
                  <a:pt x="3558660" y="10110"/>
                  <a:pt x="3468854" y="29375"/>
                  <a:pt x="3201909" y="18288"/>
                </a:cubicBezTo>
                <a:cubicBezTo>
                  <a:pt x="2965673" y="10505"/>
                  <a:pt x="2568327" y="22116"/>
                  <a:pt x="2360729" y="18288"/>
                </a:cubicBezTo>
                <a:cubicBezTo>
                  <a:pt x="2171885" y="49144"/>
                  <a:pt x="1923258" y="16020"/>
                  <a:pt x="1682359" y="18288"/>
                </a:cubicBezTo>
                <a:cubicBezTo>
                  <a:pt x="1430698" y="-2378"/>
                  <a:pt x="1324229" y="-1751"/>
                  <a:pt x="1166797" y="18288"/>
                </a:cubicBezTo>
                <a:cubicBezTo>
                  <a:pt x="1001390" y="41795"/>
                  <a:pt x="324313" y="57964"/>
                  <a:pt x="0" y="18288"/>
                </a:cubicBezTo>
                <a:cubicBezTo>
                  <a:pt x="285" y="13135"/>
                  <a:pt x="532" y="5956"/>
                  <a:pt x="0" y="0"/>
                </a:cubicBezTo>
                <a:close/>
              </a:path>
              <a:path w="8140446" h="18288"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031" y="7748"/>
                  <a:pt x="8139515" y="13015"/>
                  <a:pt x="8140446" y="18288"/>
                </a:cubicBezTo>
                <a:cubicBezTo>
                  <a:pt x="7892673" y="-4012"/>
                  <a:pt x="7668025" y="650"/>
                  <a:pt x="7543480" y="18288"/>
                </a:cubicBezTo>
                <a:cubicBezTo>
                  <a:pt x="7406710" y="-3467"/>
                  <a:pt x="7207646" y="8893"/>
                  <a:pt x="7109323" y="18288"/>
                </a:cubicBezTo>
                <a:cubicBezTo>
                  <a:pt x="6993037" y="49011"/>
                  <a:pt x="6598723" y="59405"/>
                  <a:pt x="6430952" y="18288"/>
                </a:cubicBezTo>
                <a:cubicBezTo>
                  <a:pt x="6284771" y="15315"/>
                  <a:pt x="6162730" y="20350"/>
                  <a:pt x="5915391" y="18288"/>
                </a:cubicBezTo>
                <a:cubicBezTo>
                  <a:pt x="5684668" y="13603"/>
                  <a:pt x="5422852" y="53618"/>
                  <a:pt x="5237020" y="18288"/>
                </a:cubicBezTo>
                <a:cubicBezTo>
                  <a:pt x="5035482" y="26296"/>
                  <a:pt x="4719808" y="55145"/>
                  <a:pt x="4558650" y="18288"/>
                </a:cubicBezTo>
                <a:cubicBezTo>
                  <a:pt x="4375169" y="-35587"/>
                  <a:pt x="4137553" y="12086"/>
                  <a:pt x="3880279" y="18288"/>
                </a:cubicBezTo>
                <a:cubicBezTo>
                  <a:pt x="3624533" y="32648"/>
                  <a:pt x="3467387" y="6480"/>
                  <a:pt x="3201909" y="18288"/>
                </a:cubicBezTo>
                <a:cubicBezTo>
                  <a:pt x="2918126" y="73342"/>
                  <a:pt x="2717830" y="-17156"/>
                  <a:pt x="2604943" y="18288"/>
                </a:cubicBezTo>
                <a:cubicBezTo>
                  <a:pt x="2496133" y="44525"/>
                  <a:pt x="2003915" y="18254"/>
                  <a:pt x="1845168" y="18288"/>
                </a:cubicBezTo>
                <a:cubicBezTo>
                  <a:pt x="1694518" y="14989"/>
                  <a:pt x="1344959" y="44188"/>
                  <a:pt x="1166797" y="18288"/>
                </a:cubicBezTo>
                <a:cubicBezTo>
                  <a:pt x="935925" y="69451"/>
                  <a:pt x="319712" y="-63972"/>
                  <a:pt x="0" y="18288"/>
                </a:cubicBezTo>
                <a:cubicBezTo>
                  <a:pt x="1307" y="12414"/>
                  <a:pt x="-32" y="574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texto 2">
            <a:extLst>
              <a:ext uri="{FF2B5EF4-FFF2-40B4-BE49-F238E27FC236}">
                <a16:creationId xmlns:a16="http://schemas.microsoft.com/office/drawing/2014/main" id="{9A09BD3C-27A4-0C71-1681-96EABF43F308}"/>
              </a:ext>
            </a:extLst>
          </p:cNvPr>
          <p:cNvSpPr>
            <a:spLocks noGrp="1"/>
          </p:cNvSpPr>
          <p:nvPr>
            <p:ph type="body" idx="1"/>
          </p:nvPr>
        </p:nvSpPr>
        <p:spPr>
          <a:xfrm>
            <a:off x="628650" y="1929383"/>
            <a:ext cx="7886700" cy="4563491"/>
          </a:xfrm>
        </p:spPr>
        <p:txBody>
          <a:bodyPr>
            <a:normAutofit fontScale="92500" lnSpcReduction="10000"/>
          </a:bodyPr>
          <a:lstStyle/>
          <a:p>
            <a:r>
              <a:rPr lang="es-ES" sz="1900" b="1" dirty="0"/>
              <a:t>Ejemplo de transacción en base de datos alquileres: </a:t>
            </a:r>
            <a:r>
              <a:rPr lang="es-ES" sz="1900" dirty="0"/>
              <a:t>Escribir las instrucciones que forman la transacción para hacer todas las operaciones correspondientes a que el contrato número 21 finaliza hoy con 73256 kilómetros del automóvil al finalizar el contrato.</a:t>
            </a:r>
          </a:p>
          <a:p>
            <a:endParaRPr lang="es-ES" sz="1900" dirty="0"/>
          </a:p>
          <a:p>
            <a:pPr marL="0" marR="0" lvl="0" indent="0" algn="l" rtl="0">
              <a:spcBef>
                <a:spcPts val="0"/>
              </a:spcBef>
              <a:spcAft>
                <a:spcPts val="0"/>
              </a:spcAft>
              <a:buNone/>
            </a:pPr>
            <a:r>
              <a:rPr lang="es-ES" sz="2000" b="1" i="0" u="none" strike="noStrike" cap="none" dirty="0">
                <a:solidFill>
                  <a:srgbClr val="0070C0"/>
                </a:solidFill>
                <a:latin typeface="Calibri"/>
                <a:ea typeface="Calibri"/>
                <a:cs typeface="Calibri"/>
                <a:sym typeface="Calibri"/>
              </a:rPr>
              <a:t>UPDATE contratos </a:t>
            </a:r>
            <a:endParaRPr lang="es-ES" sz="1200" dirty="0"/>
          </a:p>
          <a:p>
            <a:pPr marL="0" marR="0" lvl="0" indent="0" algn="l" rtl="0">
              <a:spcBef>
                <a:spcPts val="0"/>
              </a:spcBef>
              <a:spcAft>
                <a:spcPts val="0"/>
              </a:spcAft>
              <a:buNone/>
            </a:pPr>
            <a:r>
              <a:rPr lang="es-ES" sz="2000" b="1" i="0" u="none" strike="noStrike" cap="none" dirty="0">
                <a:solidFill>
                  <a:srgbClr val="0070C0"/>
                </a:solidFill>
                <a:latin typeface="Calibri"/>
                <a:ea typeface="Calibri"/>
                <a:cs typeface="Calibri"/>
                <a:sym typeface="Calibri"/>
              </a:rPr>
              <a:t>SET </a:t>
            </a:r>
            <a:r>
              <a:rPr lang="es-ES" sz="2000" b="1" i="0" u="none" strike="noStrike" cap="none" dirty="0" err="1">
                <a:solidFill>
                  <a:srgbClr val="0070C0"/>
                </a:solidFill>
                <a:latin typeface="Calibri"/>
                <a:ea typeface="Calibri"/>
                <a:cs typeface="Calibri"/>
                <a:sym typeface="Calibri"/>
              </a:rPr>
              <a:t>ffin</a:t>
            </a:r>
            <a:r>
              <a:rPr lang="es-ES" sz="2000" b="1" i="0" u="none" strike="noStrike" cap="none" dirty="0">
                <a:solidFill>
                  <a:srgbClr val="0070C0"/>
                </a:solidFill>
                <a:latin typeface="Calibri"/>
                <a:ea typeface="Calibri"/>
                <a:cs typeface="Calibri"/>
                <a:sym typeface="Calibri"/>
              </a:rPr>
              <a:t>=</a:t>
            </a:r>
            <a:r>
              <a:rPr lang="es-ES" sz="2000" b="1" i="0" u="none" strike="noStrike" cap="none" dirty="0" err="1">
                <a:solidFill>
                  <a:srgbClr val="0070C0"/>
                </a:solidFill>
                <a:latin typeface="Calibri"/>
                <a:ea typeface="Calibri"/>
                <a:cs typeface="Calibri"/>
                <a:sym typeface="Calibri"/>
              </a:rPr>
              <a:t>curdate</a:t>
            </a:r>
            <a:r>
              <a:rPr lang="es-ES" sz="2000" b="1" i="0" u="none" strike="noStrike" cap="none" dirty="0">
                <a:solidFill>
                  <a:srgbClr val="0070C0"/>
                </a:solidFill>
                <a:latin typeface="Calibri"/>
                <a:ea typeface="Calibri"/>
                <a:cs typeface="Calibri"/>
                <a:sym typeface="Calibri"/>
              </a:rPr>
              <a:t>(),</a:t>
            </a:r>
            <a:r>
              <a:rPr lang="es-ES" sz="2000" b="1" i="0" u="none" strike="noStrike" cap="none" dirty="0" err="1">
                <a:solidFill>
                  <a:srgbClr val="0070C0"/>
                </a:solidFill>
                <a:latin typeface="Calibri"/>
                <a:ea typeface="Calibri"/>
                <a:cs typeface="Calibri"/>
                <a:sym typeface="Calibri"/>
              </a:rPr>
              <a:t>kfin</a:t>
            </a:r>
            <a:r>
              <a:rPr lang="es-ES" sz="2000" b="1" i="0" u="none" strike="noStrike" cap="none" dirty="0">
                <a:solidFill>
                  <a:srgbClr val="0070C0"/>
                </a:solidFill>
                <a:latin typeface="Calibri"/>
                <a:ea typeface="Calibri"/>
                <a:cs typeface="Calibri"/>
                <a:sym typeface="Calibri"/>
              </a:rPr>
              <a:t>=73256 </a:t>
            </a:r>
            <a:endParaRPr lang="es-ES" sz="1200" dirty="0"/>
          </a:p>
          <a:p>
            <a:pPr marL="0" marR="0" lvl="0" indent="0" algn="l" rtl="0">
              <a:spcBef>
                <a:spcPts val="0"/>
              </a:spcBef>
              <a:spcAft>
                <a:spcPts val="0"/>
              </a:spcAft>
              <a:buNone/>
            </a:pPr>
            <a:r>
              <a:rPr lang="es-ES" sz="2000" b="1" i="0" u="none" strike="noStrike" cap="none" dirty="0">
                <a:solidFill>
                  <a:srgbClr val="0070C0"/>
                </a:solidFill>
                <a:latin typeface="Calibri"/>
                <a:ea typeface="Calibri"/>
                <a:cs typeface="Calibri"/>
                <a:sym typeface="Calibri"/>
              </a:rPr>
              <a:t>WHERE </a:t>
            </a:r>
            <a:r>
              <a:rPr lang="es-ES" sz="2000" b="1" i="0" u="none" strike="noStrike" cap="none" dirty="0" err="1">
                <a:solidFill>
                  <a:srgbClr val="0070C0"/>
                </a:solidFill>
                <a:latin typeface="Calibri"/>
                <a:ea typeface="Calibri"/>
                <a:cs typeface="Calibri"/>
                <a:sym typeface="Calibri"/>
              </a:rPr>
              <a:t>numcontrato</a:t>
            </a:r>
            <a:r>
              <a:rPr lang="es-ES" sz="2000" b="1" i="0" u="none" strike="noStrike" cap="none" dirty="0">
                <a:solidFill>
                  <a:srgbClr val="0070C0"/>
                </a:solidFill>
                <a:latin typeface="Calibri"/>
                <a:ea typeface="Calibri"/>
                <a:cs typeface="Calibri"/>
                <a:sym typeface="Calibri"/>
              </a:rPr>
              <a:t>=21;</a:t>
            </a:r>
            <a:endParaRPr lang="es-ES" sz="1200" dirty="0"/>
          </a:p>
          <a:p>
            <a:pPr marL="0" marR="0" lvl="0" indent="0" algn="l" rtl="0">
              <a:spcBef>
                <a:spcPts val="0"/>
              </a:spcBef>
              <a:spcAft>
                <a:spcPts val="0"/>
              </a:spcAft>
              <a:buNone/>
            </a:pPr>
            <a:endParaRPr lang="es-ES" sz="2000" b="1" i="0" u="none" strike="noStrike" cap="none" dirty="0">
              <a:solidFill>
                <a:srgbClr val="0070C0"/>
              </a:solidFill>
              <a:latin typeface="Calibri"/>
              <a:ea typeface="Calibri"/>
              <a:cs typeface="Calibri"/>
              <a:sym typeface="Calibri"/>
            </a:endParaRPr>
          </a:p>
          <a:p>
            <a:pPr marL="0" marR="0" lvl="0" indent="0" algn="l" rtl="0">
              <a:spcBef>
                <a:spcPts val="0"/>
              </a:spcBef>
              <a:spcAft>
                <a:spcPts val="0"/>
              </a:spcAft>
              <a:buNone/>
            </a:pPr>
            <a:r>
              <a:rPr lang="es-ES" sz="2000" b="1" i="0" u="none" strike="noStrike" cap="none" dirty="0">
                <a:solidFill>
                  <a:srgbClr val="0070C0"/>
                </a:solidFill>
                <a:latin typeface="Calibri"/>
                <a:ea typeface="Calibri"/>
                <a:cs typeface="Calibri"/>
                <a:sym typeface="Calibri"/>
              </a:rPr>
              <a:t>UPDATE contratos INNER JOIN </a:t>
            </a:r>
            <a:r>
              <a:rPr lang="es-ES" sz="2000" b="1" i="0" u="none" strike="noStrike" cap="none" dirty="0" err="1">
                <a:solidFill>
                  <a:srgbClr val="0070C0"/>
                </a:solidFill>
                <a:latin typeface="Calibri"/>
                <a:ea typeface="Calibri"/>
                <a:cs typeface="Calibri"/>
                <a:sym typeface="Calibri"/>
              </a:rPr>
              <a:t>automoviles</a:t>
            </a:r>
            <a:r>
              <a:rPr lang="es-ES" sz="2000" b="1" i="0" u="none" strike="noStrike" cap="none" dirty="0">
                <a:solidFill>
                  <a:srgbClr val="0070C0"/>
                </a:solidFill>
                <a:latin typeface="Calibri"/>
                <a:ea typeface="Calibri"/>
                <a:cs typeface="Calibri"/>
                <a:sym typeface="Calibri"/>
              </a:rPr>
              <a:t> </a:t>
            </a:r>
            <a:endParaRPr lang="es-ES" sz="1200" dirty="0"/>
          </a:p>
          <a:p>
            <a:pPr marL="0" marR="0" lvl="0" indent="0" algn="l" rtl="0">
              <a:spcBef>
                <a:spcPts val="0"/>
              </a:spcBef>
              <a:spcAft>
                <a:spcPts val="0"/>
              </a:spcAft>
              <a:buNone/>
            </a:pPr>
            <a:r>
              <a:rPr lang="es-ES" sz="2000" b="1" i="0" u="none" strike="noStrike" cap="none" dirty="0">
                <a:solidFill>
                  <a:srgbClr val="0070C0"/>
                </a:solidFill>
                <a:latin typeface="Calibri"/>
                <a:ea typeface="Calibri"/>
                <a:cs typeface="Calibri"/>
                <a:sym typeface="Calibri"/>
              </a:rPr>
              <a:t>ON </a:t>
            </a:r>
            <a:r>
              <a:rPr lang="es-ES" sz="2000" b="1" i="0" u="none" strike="noStrike" cap="none" dirty="0" err="1">
                <a:solidFill>
                  <a:srgbClr val="0070C0"/>
                </a:solidFill>
                <a:latin typeface="Calibri"/>
                <a:ea typeface="Calibri"/>
                <a:cs typeface="Calibri"/>
                <a:sym typeface="Calibri"/>
              </a:rPr>
              <a:t>contratos.matricula</a:t>
            </a:r>
            <a:r>
              <a:rPr lang="es-ES" sz="2000" b="1" i="0" u="none" strike="noStrike" cap="none" dirty="0">
                <a:solidFill>
                  <a:srgbClr val="0070C0"/>
                </a:solidFill>
                <a:latin typeface="Calibri"/>
                <a:ea typeface="Calibri"/>
                <a:cs typeface="Calibri"/>
                <a:sym typeface="Calibri"/>
              </a:rPr>
              <a:t>=</a:t>
            </a:r>
            <a:r>
              <a:rPr lang="es-ES" sz="2000" b="1" i="0" u="none" strike="noStrike" cap="none" dirty="0" err="1">
                <a:solidFill>
                  <a:srgbClr val="0070C0"/>
                </a:solidFill>
                <a:latin typeface="Calibri"/>
                <a:ea typeface="Calibri"/>
                <a:cs typeface="Calibri"/>
                <a:sym typeface="Calibri"/>
              </a:rPr>
              <a:t>automoviles.matricula</a:t>
            </a:r>
            <a:r>
              <a:rPr lang="es-ES" sz="2000" b="1" i="0" u="none" strike="noStrike" cap="none" dirty="0">
                <a:solidFill>
                  <a:srgbClr val="0070C0"/>
                </a:solidFill>
                <a:latin typeface="Calibri"/>
                <a:ea typeface="Calibri"/>
                <a:cs typeface="Calibri"/>
                <a:sym typeface="Calibri"/>
              </a:rPr>
              <a:t> </a:t>
            </a:r>
            <a:endParaRPr lang="es-ES" sz="1200" dirty="0"/>
          </a:p>
          <a:p>
            <a:pPr marL="0" marR="0" lvl="0" indent="0" algn="l" rtl="0">
              <a:spcBef>
                <a:spcPts val="0"/>
              </a:spcBef>
              <a:spcAft>
                <a:spcPts val="0"/>
              </a:spcAft>
              <a:buNone/>
            </a:pPr>
            <a:r>
              <a:rPr lang="es-ES" sz="2000" b="1" i="0" u="none" strike="noStrike" cap="none" dirty="0">
                <a:solidFill>
                  <a:srgbClr val="0070C0"/>
                </a:solidFill>
                <a:latin typeface="Calibri"/>
                <a:ea typeface="Calibri"/>
                <a:cs typeface="Calibri"/>
                <a:sym typeface="Calibri"/>
              </a:rPr>
              <a:t>SET importe=precio*</a:t>
            </a:r>
            <a:r>
              <a:rPr lang="es-ES" sz="2000" b="1" i="0" u="none" strike="noStrike" cap="none" dirty="0" err="1">
                <a:solidFill>
                  <a:srgbClr val="0070C0"/>
                </a:solidFill>
                <a:latin typeface="Calibri"/>
                <a:ea typeface="Calibri"/>
                <a:cs typeface="Calibri"/>
                <a:sym typeface="Calibri"/>
              </a:rPr>
              <a:t>datediff</a:t>
            </a:r>
            <a:r>
              <a:rPr lang="es-ES" sz="2000" b="1" i="0" u="none" strike="noStrike" cap="none" dirty="0">
                <a:solidFill>
                  <a:srgbClr val="0070C0"/>
                </a:solidFill>
                <a:latin typeface="Calibri"/>
                <a:ea typeface="Calibri"/>
                <a:cs typeface="Calibri"/>
                <a:sym typeface="Calibri"/>
              </a:rPr>
              <a:t>(</a:t>
            </a:r>
            <a:r>
              <a:rPr lang="es-ES" sz="2000" b="1" i="0" u="none" strike="noStrike" cap="none" dirty="0" err="1">
                <a:solidFill>
                  <a:srgbClr val="0070C0"/>
                </a:solidFill>
                <a:latin typeface="Calibri"/>
                <a:ea typeface="Calibri"/>
                <a:cs typeface="Calibri"/>
                <a:sym typeface="Calibri"/>
              </a:rPr>
              <a:t>ffin,fini</a:t>
            </a:r>
            <a:r>
              <a:rPr lang="es-ES" sz="2000" b="1" i="0" u="none" strike="noStrike" cap="none" dirty="0">
                <a:solidFill>
                  <a:srgbClr val="0070C0"/>
                </a:solidFill>
                <a:latin typeface="Calibri"/>
                <a:ea typeface="Calibri"/>
                <a:cs typeface="Calibri"/>
                <a:sym typeface="Calibri"/>
              </a:rPr>
              <a:t>) </a:t>
            </a:r>
            <a:endParaRPr lang="es-ES" sz="1200" dirty="0"/>
          </a:p>
          <a:p>
            <a:pPr marL="0" marR="0" lvl="0" indent="0" algn="l" rtl="0">
              <a:spcBef>
                <a:spcPts val="0"/>
              </a:spcBef>
              <a:spcAft>
                <a:spcPts val="0"/>
              </a:spcAft>
              <a:buNone/>
            </a:pPr>
            <a:r>
              <a:rPr lang="es-ES" sz="2000" b="1" i="0" u="none" strike="noStrike" cap="none" dirty="0">
                <a:solidFill>
                  <a:srgbClr val="0070C0"/>
                </a:solidFill>
                <a:latin typeface="Calibri"/>
                <a:ea typeface="Calibri"/>
                <a:cs typeface="Calibri"/>
                <a:sym typeface="Calibri"/>
              </a:rPr>
              <a:t>WHERE </a:t>
            </a:r>
            <a:r>
              <a:rPr lang="es-ES" sz="2000" b="1" i="0" u="none" strike="noStrike" cap="none" dirty="0" err="1">
                <a:solidFill>
                  <a:srgbClr val="0070C0"/>
                </a:solidFill>
                <a:latin typeface="Calibri"/>
                <a:ea typeface="Calibri"/>
                <a:cs typeface="Calibri"/>
                <a:sym typeface="Calibri"/>
              </a:rPr>
              <a:t>numcontrato</a:t>
            </a:r>
            <a:r>
              <a:rPr lang="es-ES" sz="2000" b="1" i="0" u="none" strike="noStrike" cap="none" dirty="0">
                <a:solidFill>
                  <a:srgbClr val="0070C0"/>
                </a:solidFill>
                <a:latin typeface="Calibri"/>
                <a:ea typeface="Calibri"/>
                <a:cs typeface="Calibri"/>
                <a:sym typeface="Calibri"/>
              </a:rPr>
              <a:t>=21;</a:t>
            </a:r>
            <a:endParaRPr lang="es-ES" sz="1200" dirty="0"/>
          </a:p>
          <a:p>
            <a:pPr marL="0" marR="0" lvl="0" indent="0" algn="l" rtl="0">
              <a:spcBef>
                <a:spcPts val="0"/>
              </a:spcBef>
              <a:spcAft>
                <a:spcPts val="0"/>
              </a:spcAft>
              <a:buNone/>
            </a:pPr>
            <a:endParaRPr lang="es-ES" sz="2000" b="1" i="0" u="none" strike="noStrike" cap="none" dirty="0">
              <a:solidFill>
                <a:srgbClr val="0070C0"/>
              </a:solidFill>
              <a:latin typeface="Calibri"/>
              <a:ea typeface="Calibri"/>
              <a:cs typeface="Calibri"/>
              <a:sym typeface="Calibri"/>
            </a:endParaRPr>
          </a:p>
          <a:p>
            <a:pPr marL="0" marR="0" lvl="0" indent="0" algn="l" rtl="0">
              <a:spcBef>
                <a:spcPts val="0"/>
              </a:spcBef>
              <a:spcAft>
                <a:spcPts val="0"/>
              </a:spcAft>
              <a:buNone/>
            </a:pPr>
            <a:r>
              <a:rPr lang="es-ES" sz="2000" b="1" i="0" u="none" strike="noStrike" cap="none" dirty="0">
                <a:solidFill>
                  <a:srgbClr val="0070C0"/>
                </a:solidFill>
                <a:latin typeface="Calibri"/>
                <a:ea typeface="Calibri"/>
                <a:cs typeface="Calibri"/>
                <a:sym typeface="Calibri"/>
              </a:rPr>
              <a:t>UPDATE contratos INNER JOIN </a:t>
            </a:r>
            <a:r>
              <a:rPr lang="es-ES" sz="2000" b="1" i="0" u="none" strike="noStrike" cap="none" dirty="0" err="1">
                <a:solidFill>
                  <a:srgbClr val="0070C0"/>
                </a:solidFill>
                <a:latin typeface="Calibri"/>
                <a:ea typeface="Calibri"/>
                <a:cs typeface="Calibri"/>
                <a:sym typeface="Calibri"/>
              </a:rPr>
              <a:t>automoviles</a:t>
            </a:r>
            <a:r>
              <a:rPr lang="es-ES" sz="2000" b="1" i="0" u="none" strike="noStrike" cap="none" dirty="0">
                <a:solidFill>
                  <a:srgbClr val="0070C0"/>
                </a:solidFill>
                <a:latin typeface="Calibri"/>
                <a:ea typeface="Calibri"/>
                <a:cs typeface="Calibri"/>
                <a:sym typeface="Calibri"/>
              </a:rPr>
              <a:t> </a:t>
            </a:r>
            <a:endParaRPr lang="es-ES" sz="1200" dirty="0"/>
          </a:p>
          <a:p>
            <a:pPr marL="0" marR="0" lvl="0" indent="0" algn="l" rtl="0">
              <a:spcBef>
                <a:spcPts val="0"/>
              </a:spcBef>
              <a:spcAft>
                <a:spcPts val="0"/>
              </a:spcAft>
              <a:buNone/>
            </a:pPr>
            <a:r>
              <a:rPr lang="es-ES" sz="2000" b="1" i="0" u="none" strike="noStrike" cap="none" dirty="0">
                <a:solidFill>
                  <a:srgbClr val="0070C0"/>
                </a:solidFill>
                <a:latin typeface="Calibri"/>
                <a:ea typeface="Calibri"/>
                <a:cs typeface="Calibri"/>
                <a:sym typeface="Calibri"/>
              </a:rPr>
              <a:t>ON </a:t>
            </a:r>
            <a:r>
              <a:rPr lang="es-ES" sz="2000" b="1" i="0" u="none" strike="noStrike" cap="none" dirty="0" err="1">
                <a:solidFill>
                  <a:srgbClr val="0070C0"/>
                </a:solidFill>
                <a:latin typeface="Calibri"/>
                <a:ea typeface="Calibri"/>
                <a:cs typeface="Calibri"/>
                <a:sym typeface="Calibri"/>
              </a:rPr>
              <a:t>contratos.matricula</a:t>
            </a:r>
            <a:r>
              <a:rPr lang="es-ES" sz="2000" b="1" i="0" u="none" strike="noStrike" cap="none" dirty="0">
                <a:solidFill>
                  <a:srgbClr val="0070C0"/>
                </a:solidFill>
                <a:latin typeface="Calibri"/>
                <a:ea typeface="Calibri"/>
                <a:cs typeface="Calibri"/>
                <a:sym typeface="Calibri"/>
              </a:rPr>
              <a:t>=</a:t>
            </a:r>
            <a:r>
              <a:rPr lang="es-ES" sz="2000" b="1" i="0" u="none" strike="noStrike" cap="none" dirty="0" err="1">
                <a:solidFill>
                  <a:srgbClr val="0070C0"/>
                </a:solidFill>
                <a:latin typeface="Calibri"/>
                <a:ea typeface="Calibri"/>
                <a:cs typeface="Calibri"/>
                <a:sym typeface="Calibri"/>
              </a:rPr>
              <a:t>automoviles.matricula</a:t>
            </a:r>
            <a:r>
              <a:rPr lang="es-ES" sz="2000" b="1" i="0" u="none" strike="noStrike" cap="none" dirty="0">
                <a:solidFill>
                  <a:srgbClr val="0070C0"/>
                </a:solidFill>
                <a:latin typeface="Calibri"/>
                <a:ea typeface="Calibri"/>
                <a:cs typeface="Calibri"/>
                <a:sym typeface="Calibri"/>
              </a:rPr>
              <a:t> </a:t>
            </a:r>
            <a:endParaRPr lang="es-ES" sz="1200" dirty="0"/>
          </a:p>
          <a:p>
            <a:pPr marL="0" marR="0" lvl="0" indent="0" algn="l" rtl="0">
              <a:spcBef>
                <a:spcPts val="0"/>
              </a:spcBef>
              <a:spcAft>
                <a:spcPts val="0"/>
              </a:spcAft>
              <a:buNone/>
            </a:pPr>
            <a:r>
              <a:rPr lang="es-ES" sz="2000" b="1" i="0" u="none" strike="noStrike" cap="none" dirty="0">
                <a:solidFill>
                  <a:srgbClr val="0070C0"/>
                </a:solidFill>
                <a:latin typeface="Calibri"/>
                <a:ea typeface="Calibri"/>
                <a:cs typeface="Calibri"/>
                <a:sym typeface="Calibri"/>
              </a:rPr>
              <a:t>SET alquilado=</a:t>
            </a:r>
            <a:r>
              <a:rPr lang="es-ES" sz="2000" b="1" i="0" u="none" strike="noStrike" cap="none" dirty="0" err="1">
                <a:solidFill>
                  <a:srgbClr val="0070C0"/>
                </a:solidFill>
                <a:latin typeface="Calibri"/>
                <a:ea typeface="Calibri"/>
                <a:cs typeface="Calibri"/>
                <a:sym typeface="Calibri"/>
              </a:rPr>
              <a:t>false,kilometros</a:t>
            </a:r>
            <a:r>
              <a:rPr lang="es-ES" sz="2000" b="1" i="0" u="none" strike="noStrike" cap="none" dirty="0">
                <a:solidFill>
                  <a:srgbClr val="0070C0"/>
                </a:solidFill>
                <a:latin typeface="Calibri"/>
                <a:ea typeface="Calibri"/>
                <a:cs typeface="Calibri"/>
                <a:sym typeface="Calibri"/>
              </a:rPr>
              <a:t>=73256 </a:t>
            </a:r>
            <a:endParaRPr lang="es-ES" sz="1200" dirty="0"/>
          </a:p>
          <a:p>
            <a:pPr marL="0" marR="0" lvl="0" indent="0" algn="l" rtl="0">
              <a:spcBef>
                <a:spcPts val="0"/>
              </a:spcBef>
              <a:spcAft>
                <a:spcPts val="0"/>
              </a:spcAft>
              <a:buNone/>
            </a:pPr>
            <a:r>
              <a:rPr lang="es-ES" sz="2000" b="1" i="0" u="none" strike="noStrike" cap="none" dirty="0">
                <a:solidFill>
                  <a:srgbClr val="0070C0"/>
                </a:solidFill>
                <a:latin typeface="Calibri"/>
                <a:ea typeface="Calibri"/>
                <a:cs typeface="Calibri"/>
                <a:sym typeface="Calibri"/>
              </a:rPr>
              <a:t>WHERE </a:t>
            </a:r>
            <a:r>
              <a:rPr lang="es-ES" sz="2000" b="1" i="0" u="none" strike="noStrike" cap="none" dirty="0" err="1">
                <a:solidFill>
                  <a:srgbClr val="0070C0"/>
                </a:solidFill>
                <a:latin typeface="Calibri"/>
                <a:ea typeface="Calibri"/>
                <a:cs typeface="Calibri"/>
                <a:sym typeface="Calibri"/>
              </a:rPr>
              <a:t>numcontrato</a:t>
            </a:r>
            <a:r>
              <a:rPr lang="es-ES" sz="2000" b="1" i="0" u="none" strike="noStrike" cap="none" dirty="0">
                <a:solidFill>
                  <a:srgbClr val="0070C0"/>
                </a:solidFill>
                <a:latin typeface="Calibri"/>
                <a:ea typeface="Calibri"/>
                <a:cs typeface="Calibri"/>
                <a:sym typeface="Calibri"/>
              </a:rPr>
              <a:t>=21;</a:t>
            </a:r>
            <a:endParaRPr lang="es-ES" sz="1200" dirty="0"/>
          </a:p>
          <a:p>
            <a:endParaRPr lang="es-ES" sz="1900" dirty="0"/>
          </a:p>
        </p:txBody>
      </p:sp>
      <p:sp>
        <p:nvSpPr>
          <p:cNvPr id="4" name="Marcador de número de diapositiva 3">
            <a:extLst>
              <a:ext uri="{FF2B5EF4-FFF2-40B4-BE49-F238E27FC236}">
                <a16:creationId xmlns:a16="http://schemas.microsoft.com/office/drawing/2014/main" id="{6FD48C1E-6E5A-1610-1DAC-FE8D8624DD48}"/>
              </a:ext>
            </a:extLst>
          </p:cNvPr>
          <p:cNvSpPr>
            <a:spLocks noGrp="1"/>
          </p:cNvSpPr>
          <p:nvPr>
            <p:ph type="sldNum" idx="12"/>
          </p:nvPr>
        </p:nvSpPr>
        <p:spPr>
          <a:xfrm>
            <a:off x="6457950" y="6356350"/>
            <a:ext cx="2057400" cy="365125"/>
          </a:xfrm>
        </p:spPr>
        <p:txBody>
          <a:bodyPr>
            <a:normAutofit/>
          </a:bodyPr>
          <a:lstStyle/>
          <a:p>
            <a:pPr marL="0" lvl="0" indent="0" rtl="0">
              <a:spcBef>
                <a:spcPts val="0"/>
              </a:spcBef>
              <a:spcAft>
                <a:spcPts val="600"/>
              </a:spcAft>
              <a:buNone/>
            </a:pPr>
            <a:fld id="{00000000-1234-1234-1234-123412341234}" type="slidenum">
              <a:rPr lang="es-ES" smtClean="0"/>
              <a:pPr marL="0" lvl="0" indent="0" rtl="0">
                <a:spcBef>
                  <a:spcPts val="0"/>
                </a:spcBef>
                <a:spcAft>
                  <a:spcPts val="600"/>
                </a:spcAft>
                <a:buNone/>
              </a:pPr>
              <a:t>6</a:t>
            </a:fld>
            <a:endParaRPr lang="es-ES"/>
          </a:p>
        </p:txBody>
      </p:sp>
    </p:spTree>
    <p:extLst>
      <p:ext uri="{BB962C8B-B14F-4D97-AF65-F5344CB8AC3E}">
        <p14:creationId xmlns:p14="http://schemas.microsoft.com/office/powerpoint/2010/main" val="4254566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E735BFD-DA29-BA15-CA26-F9CF4979E396}"/>
            </a:ext>
          </a:extLst>
        </p:cNvPr>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6BF0385F-97E4-AAC6-5FD1-83B5CB427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400D5FE-9FE1-AF73-8410-6A06ED483B01}"/>
              </a:ext>
            </a:extLst>
          </p:cNvPr>
          <p:cNvSpPr>
            <a:spLocks noGrp="1"/>
          </p:cNvSpPr>
          <p:nvPr>
            <p:ph type="title"/>
          </p:nvPr>
        </p:nvSpPr>
        <p:spPr>
          <a:xfrm>
            <a:off x="628650" y="365125"/>
            <a:ext cx="7886700" cy="1325563"/>
          </a:xfrm>
        </p:spPr>
        <p:txBody>
          <a:bodyPr>
            <a:normAutofit/>
          </a:bodyPr>
          <a:lstStyle/>
          <a:p>
            <a:r>
              <a:rPr lang="es-ES" sz="4700"/>
              <a:t>TRANSACCIONES</a:t>
            </a:r>
          </a:p>
        </p:txBody>
      </p:sp>
      <p:sp>
        <p:nvSpPr>
          <p:cNvPr id="16" name="sketch line">
            <a:extLst>
              <a:ext uri="{FF2B5EF4-FFF2-40B4-BE49-F238E27FC236}">
                <a16:creationId xmlns:a16="http://schemas.microsoft.com/office/drawing/2014/main" id="{97BC0FAE-2CD3-628B-2D85-6DEE260571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 name="connsiteX0" fmla="*/ 0 w 8140446"/>
              <a:gd name="connsiteY0" fmla="*/ 0 h 18288"/>
              <a:gd name="connsiteX1" fmla="*/ 596966 w 8140446"/>
              <a:gd name="connsiteY1" fmla="*/ 0 h 18288"/>
              <a:gd name="connsiteX2" fmla="*/ 1031123 w 8140446"/>
              <a:gd name="connsiteY2" fmla="*/ 0 h 18288"/>
              <a:gd name="connsiteX3" fmla="*/ 1872303 w 8140446"/>
              <a:gd name="connsiteY3" fmla="*/ 0 h 18288"/>
              <a:gd name="connsiteX4" fmla="*/ 2469269 w 8140446"/>
              <a:gd name="connsiteY4" fmla="*/ 0 h 18288"/>
              <a:gd name="connsiteX5" fmla="*/ 3066235 w 8140446"/>
              <a:gd name="connsiteY5" fmla="*/ 0 h 18288"/>
              <a:gd name="connsiteX6" fmla="*/ 3907414 w 8140446"/>
              <a:gd name="connsiteY6" fmla="*/ 0 h 18288"/>
              <a:gd name="connsiteX7" fmla="*/ 4422976 w 8140446"/>
              <a:gd name="connsiteY7" fmla="*/ 0 h 18288"/>
              <a:gd name="connsiteX8" fmla="*/ 5264155 w 8140446"/>
              <a:gd name="connsiteY8" fmla="*/ 0 h 18288"/>
              <a:gd name="connsiteX9" fmla="*/ 6105335 w 8140446"/>
              <a:gd name="connsiteY9" fmla="*/ 0 h 18288"/>
              <a:gd name="connsiteX10" fmla="*/ 6783705 w 8140446"/>
              <a:gd name="connsiteY10" fmla="*/ 0 h 18288"/>
              <a:gd name="connsiteX11" fmla="*/ 8140446 w 8140446"/>
              <a:gd name="connsiteY11" fmla="*/ 0 h 18288"/>
              <a:gd name="connsiteX12" fmla="*/ 8140446 w 8140446"/>
              <a:gd name="connsiteY12" fmla="*/ 18288 h 18288"/>
              <a:gd name="connsiteX13" fmla="*/ 7706289 w 8140446"/>
              <a:gd name="connsiteY13" fmla="*/ 18288 h 18288"/>
              <a:gd name="connsiteX14" fmla="*/ 6865109 w 8140446"/>
              <a:gd name="connsiteY14" fmla="*/ 18288 h 18288"/>
              <a:gd name="connsiteX15" fmla="*/ 6349548 w 8140446"/>
              <a:gd name="connsiteY15" fmla="*/ 18288 h 18288"/>
              <a:gd name="connsiteX16" fmla="*/ 5671177 w 8140446"/>
              <a:gd name="connsiteY16" fmla="*/ 18288 h 18288"/>
              <a:gd name="connsiteX17" fmla="*/ 4829998 w 8140446"/>
              <a:gd name="connsiteY17" fmla="*/ 18288 h 18288"/>
              <a:gd name="connsiteX18" fmla="*/ 4151627 w 8140446"/>
              <a:gd name="connsiteY18" fmla="*/ 18288 h 18288"/>
              <a:gd name="connsiteX19" fmla="*/ 3717470 w 8140446"/>
              <a:gd name="connsiteY19" fmla="*/ 18288 h 18288"/>
              <a:gd name="connsiteX20" fmla="*/ 3201909 w 8140446"/>
              <a:gd name="connsiteY20" fmla="*/ 18288 h 18288"/>
              <a:gd name="connsiteX21" fmla="*/ 2360729 w 8140446"/>
              <a:gd name="connsiteY21" fmla="*/ 18288 h 18288"/>
              <a:gd name="connsiteX22" fmla="*/ 1682359 w 8140446"/>
              <a:gd name="connsiteY22" fmla="*/ 18288 h 18288"/>
              <a:gd name="connsiteX23" fmla="*/ 1166797 w 8140446"/>
              <a:gd name="connsiteY23" fmla="*/ 18288 h 18288"/>
              <a:gd name="connsiteX24" fmla="*/ 0 w 8140446"/>
              <a:gd name="connsiteY24" fmla="*/ 18288 h 18288"/>
              <a:gd name="connsiteX25" fmla="*/ 0 w 8140446"/>
              <a:gd name="connsiteY2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8288"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878" y="7862"/>
                  <a:pt x="8140227" y="13269"/>
                  <a:pt x="8140446" y="18288"/>
                </a:cubicBezTo>
                <a:cubicBezTo>
                  <a:pt x="7908069" y="-20636"/>
                  <a:pt x="7683037" y="21977"/>
                  <a:pt x="7543480" y="18288"/>
                </a:cubicBezTo>
                <a:cubicBezTo>
                  <a:pt x="7393752" y="10050"/>
                  <a:pt x="7221032" y="-3229"/>
                  <a:pt x="7109323" y="18288"/>
                </a:cubicBezTo>
                <a:cubicBezTo>
                  <a:pt x="7015297" y="22483"/>
                  <a:pt x="6599332" y="40899"/>
                  <a:pt x="6430952" y="18288"/>
                </a:cubicBezTo>
                <a:cubicBezTo>
                  <a:pt x="6292915" y="-34150"/>
                  <a:pt x="6142305" y="21507"/>
                  <a:pt x="5915391" y="18288"/>
                </a:cubicBezTo>
                <a:cubicBezTo>
                  <a:pt x="5682725" y="47843"/>
                  <a:pt x="5440566" y="31420"/>
                  <a:pt x="5237020" y="18288"/>
                </a:cubicBezTo>
                <a:cubicBezTo>
                  <a:pt x="5046456" y="10577"/>
                  <a:pt x="4706449" y="51976"/>
                  <a:pt x="4558650" y="18288"/>
                </a:cubicBezTo>
                <a:cubicBezTo>
                  <a:pt x="4361396" y="-987"/>
                  <a:pt x="4145362" y="-22303"/>
                  <a:pt x="3880279" y="18288"/>
                </a:cubicBezTo>
                <a:cubicBezTo>
                  <a:pt x="3610716" y="25411"/>
                  <a:pt x="3472690" y="4008"/>
                  <a:pt x="3201909" y="18288"/>
                </a:cubicBezTo>
                <a:cubicBezTo>
                  <a:pt x="2913595" y="35097"/>
                  <a:pt x="2753317" y="-1149"/>
                  <a:pt x="2604943" y="18288"/>
                </a:cubicBezTo>
                <a:cubicBezTo>
                  <a:pt x="2450130" y="36989"/>
                  <a:pt x="1974183" y="40159"/>
                  <a:pt x="1845168" y="18288"/>
                </a:cubicBezTo>
                <a:cubicBezTo>
                  <a:pt x="1677929" y="220"/>
                  <a:pt x="1378098" y="-772"/>
                  <a:pt x="1166797" y="18288"/>
                </a:cubicBezTo>
                <a:cubicBezTo>
                  <a:pt x="921150" y="53277"/>
                  <a:pt x="327457" y="47297"/>
                  <a:pt x="0" y="18288"/>
                </a:cubicBezTo>
                <a:cubicBezTo>
                  <a:pt x="-589" y="13471"/>
                  <a:pt x="-474" y="7409"/>
                  <a:pt x="0" y="0"/>
                </a:cubicBezTo>
                <a:close/>
              </a:path>
              <a:path w="8140446" h="18288"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40452" y="8597"/>
                  <a:pt x="8141122" y="9732"/>
                  <a:pt x="8140446" y="18288"/>
                </a:cubicBezTo>
                <a:cubicBezTo>
                  <a:pt x="7961834" y="8406"/>
                  <a:pt x="7874097" y="10350"/>
                  <a:pt x="7706289" y="18288"/>
                </a:cubicBezTo>
                <a:cubicBezTo>
                  <a:pt x="7582508" y="-14920"/>
                  <a:pt x="7179551" y="-33111"/>
                  <a:pt x="6865109" y="18288"/>
                </a:cubicBezTo>
                <a:cubicBezTo>
                  <a:pt x="6583382" y="24117"/>
                  <a:pt x="6525821" y="36696"/>
                  <a:pt x="6349548" y="18288"/>
                </a:cubicBezTo>
                <a:cubicBezTo>
                  <a:pt x="6209953" y="10881"/>
                  <a:pt x="5959707" y="-47828"/>
                  <a:pt x="5671177" y="18288"/>
                </a:cubicBezTo>
                <a:cubicBezTo>
                  <a:pt x="5387744" y="29809"/>
                  <a:pt x="5228514" y="101507"/>
                  <a:pt x="4829998" y="18288"/>
                </a:cubicBezTo>
                <a:cubicBezTo>
                  <a:pt x="4415646" y="-28596"/>
                  <a:pt x="4343809" y="28954"/>
                  <a:pt x="4151627" y="18288"/>
                </a:cubicBezTo>
                <a:cubicBezTo>
                  <a:pt x="3950673" y="-9796"/>
                  <a:pt x="3879947" y="41143"/>
                  <a:pt x="3717470" y="18288"/>
                </a:cubicBezTo>
                <a:cubicBezTo>
                  <a:pt x="3558660" y="10110"/>
                  <a:pt x="3468854" y="29375"/>
                  <a:pt x="3201909" y="18288"/>
                </a:cubicBezTo>
                <a:cubicBezTo>
                  <a:pt x="2965673" y="10505"/>
                  <a:pt x="2568327" y="22116"/>
                  <a:pt x="2360729" y="18288"/>
                </a:cubicBezTo>
                <a:cubicBezTo>
                  <a:pt x="2171885" y="49144"/>
                  <a:pt x="1923258" y="16020"/>
                  <a:pt x="1682359" y="18288"/>
                </a:cubicBezTo>
                <a:cubicBezTo>
                  <a:pt x="1430698" y="-2378"/>
                  <a:pt x="1324229" y="-1751"/>
                  <a:pt x="1166797" y="18288"/>
                </a:cubicBezTo>
                <a:cubicBezTo>
                  <a:pt x="1001390" y="41795"/>
                  <a:pt x="324313" y="57964"/>
                  <a:pt x="0" y="18288"/>
                </a:cubicBezTo>
                <a:cubicBezTo>
                  <a:pt x="285" y="13135"/>
                  <a:pt x="532" y="5956"/>
                  <a:pt x="0" y="0"/>
                </a:cubicBezTo>
                <a:close/>
              </a:path>
              <a:path w="8140446" h="18288"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031" y="7748"/>
                  <a:pt x="8139515" y="13015"/>
                  <a:pt x="8140446" y="18288"/>
                </a:cubicBezTo>
                <a:cubicBezTo>
                  <a:pt x="7892673" y="-4012"/>
                  <a:pt x="7668025" y="650"/>
                  <a:pt x="7543480" y="18288"/>
                </a:cubicBezTo>
                <a:cubicBezTo>
                  <a:pt x="7406710" y="-3467"/>
                  <a:pt x="7207646" y="8893"/>
                  <a:pt x="7109323" y="18288"/>
                </a:cubicBezTo>
                <a:cubicBezTo>
                  <a:pt x="6993037" y="49011"/>
                  <a:pt x="6598723" y="59405"/>
                  <a:pt x="6430952" y="18288"/>
                </a:cubicBezTo>
                <a:cubicBezTo>
                  <a:pt x="6284771" y="15315"/>
                  <a:pt x="6162730" y="20350"/>
                  <a:pt x="5915391" y="18288"/>
                </a:cubicBezTo>
                <a:cubicBezTo>
                  <a:pt x="5684668" y="13603"/>
                  <a:pt x="5422852" y="53618"/>
                  <a:pt x="5237020" y="18288"/>
                </a:cubicBezTo>
                <a:cubicBezTo>
                  <a:pt x="5035482" y="26296"/>
                  <a:pt x="4719808" y="55145"/>
                  <a:pt x="4558650" y="18288"/>
                </a:cubicBezTo>
                <a:cubicBezTo>
                  <a:pt x="4375169" y="-35587"/>
                  <a:pt x="4137553" y="12086"/>
                  <a:pt x="3880279" y="18288"/>
                </a:cubicBezTo>
                <a:cubicBezTo>
                  <a:pt x="3624533" y="32648"/>
                  <a:pt x="3467387" y="6480"/>
                  <a:pt x="3201909" y="18288"/>
                </a:cubicBezTo>
                <a:cubicBezTo>
                  <a:pt x="2918126" y="73342"/>
                  <a:pt x="2717830" y="-17156"/>
                  <a:pt x="2604943" y="18288"/>
                </a:cubicBezTo>
                <a:cubicBezTo>
                  <a:pt x="2496133" y="44525"/>
                  <a:pt x="2003915" y="18254"/>
                  <a:pt x="1845168" y="18288"/>
                </a:cubicBezTo>
                <a:cubicBezTo>
                  <a:pt x="1694518" y="14989"/>
                  <a:pt x="1344959" y="44188"/>
                  <a:pt x="1166797" y="18288"/>
                </a:cubicBezTo>
                <a:cubicBezTo>
                  <a:pt x="935925" y="69451"/>
                  <a:pt x="319712" y="-63972"/>
                  <a:pt x="0" y="18288"/>
                </a:cubicBezTo>
                <a:cubicBezTo>
                  <a:pt x="1307" y="12414"/>
                  <a:pt x="-32" y="574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texto 2">
            <a:extLst>
              <a:ext uri="{FF2B5EF4-FFF2-40B4-BE49-F238E27FC236}">
                <a16:creationId xmlns:a16="http://schemas.microsoft.com/office/drawing/2014/main" id="{CE1C9214-1F9A-F5CD-A87B-444D9482E25B}"/>
              </a:ext>
            </a:extLst>
          </p:cNvPr>
          <p:cNvSpPr>
            <a:spLocks noGrp="1"/>
          </p:cNvSpPr>
          <p:nvPr>
            <p:ph type="body" idx="1"/>
          </p:nvPr>
        </p:nvSpPr>
        <p:spPr>
          <a:xfrm>
            <a:off x="628650" y="1690689"/>
            <a:ext cx="7886700" cy="4802186"/>
          </a:xfrm>
        </p:spPr>
        <p:txBody>
          <a:bodyPr>
            <a:normAutofit fontScale="92500" lnSpcReduction="20000"/>
          </a:bodyPr>
          <a:lstStyle/>
          <a:p>
            <a:r>
              <a:rPr lang="es-ES" sz="1900" b="1" dirty="0"/>
              <a:t>Para ejecutarlo como transacción habría que añadir</a:t>
            </a:r>
          </a:p>
          <a:p>
            <a:pPr marL="114300" indent="0">
              <a:buNone/>
            </a:pPr>
            <a:r>
              <a:rPr lang="es-ES" sz="2000" b="1" i="0" u="none" strike="noStrike" cap="none" dirty="0">
                <a:solidFill>
                  <a:srgbClr val="0070C0"/>
                </a:solidFill>
                <a:highlight>
                  <a:srgbClr val="FFFF00"/>
                </a:highlight>
                <a:latin typeface="Calibri"/>
                <a:ea typeface="Calibri"/>
                <a:cs typeface="Calibri"/>
                <a:sym typeface="Calibri"/>
              </a:rPr>
              <a:t>START TRANSACTION;</a:t>
            </a:r>
            <a:endParaRPr lang="es-ES" sz="1200" dirty="0">
              <a:highlight>
                <a:srgbClr val="FFFF00"/>
              </a:highlight>
            </a:endParaRPr>
          </a:p>
          <a:p>
            <a:pPr marL="114300" indent="0">
              <a:buNone/>
            </a:pPr>
            <a:endParaRPr lang="es-ES" sz="1900" dirty="0"/>
          </a:p>
          <a:p>
            <a:pPr marL="0" marR="0" lvl="0" indent="0" algn="l" rtl="0">
              <a:spcBef>
                <a:spcPts val="0"/>
              </a:spcBef>
              <a:spcAft>
                <a:spcPts val="0"/>
              </a:spcAft>
              <a:buNone/>
            </a:pPr>
            <a:r>
              <a:rPr lang="es-ES" sz="2000" b="1" i="0" u="none" strike="noStrike" cap="none" dirty="0">
                <a:solidFill>
                  <a:srgbClr val="0070C0"/>
                </a:solidFill>
                <a:latin typeface="Calibri"/>
                <a:ea typeface="Calibri"/>
                <a:cs typeface="Calibri"/>
                <a:sym typeface="Calibri"/>
              </a:rPr>
              <a:t>UPDATE contratos </a:t>
            </a:r>
            <a:endParaRPr lang="es-ES" sz="1200" dirty="0"/>
          </a:p>
          <a:p>
            <a:pPr marL="0" marR="0" lvl="0" indent="0" algn="l" rtl="0">
              <a:spcBef>
                <a:spcPts val="0"/>
              </a:spcBef>
              <a:spcAft>
                <a:spcPts val="0"/>
              </a:spcAft>
              <a:buNone/>
            </a:pPr>
            <a:r>
              <a:rPr lang="es-ES" sz="2000" b="1" i="0" u="none" strike="noStrike" cap="none" dirty="0">
                <a:solidFill>
                  <a:srgbClr val="0070C0"/>
                </a:solidFill>
                <a:latin typeface="Calibri"/>
                <a:ea typeface="Calibri"/>
                <a:cs typeface="Calibri"/>
                <a:sym typeface="Calibri"/>
              </a:rPr>
              <a:t>SET </a:t>
            </a:r>
            <a:r>
              <a:rPr lang="es-ES" sz="2000" b="1" i="0" u="none" strike="noStrike" cap="none" dirty="0" err="1">
                <a:solidFill>
                  <a:srgbClr val="0070C0"/>
                </a:solidFill>
                <a:latin typeface="Calibri"/>
                <a:ea typeface="Calibri"/>
                <a:cs typeface="Calibri"/>
                <a:sym typeface="Calibri"/>
              </a:rPr>
              <a:t>ffin</a:t>
            </a:r>
            <a:r>
              <a:rPr lang="es-ES" sz="2000" b="1" i="0" u="none" strike="noStrike" cap="none" dirty="0">
                <a:solidFill>
                  <a:srgbClr val="0070C0"/>
                </a:solidFill>
                <a:latin typeface="Calibri"/>
                <a:ea typeface="Calibri"/>
                <a:cs typeface="Calibri"/>
                <a:sym typeface="Calibri"/>
              </a:rPr>
              <a:t>=</a:t>
            </a:r>
            <a:r>
              <a:rPr lang="es-ES" sz="2000" b="1" i="0" u="none" strike="noStrike" cap="none" dirty="0" err="1">
                <a:solidFill>
                  <a:srgbClr val="0070C0"/>
                </a:solidFill>
                <a:latin typeface="Calibri"/>
                <a:ea typeface="Calibri"/>
                <a:cs typeface="Calibri"/>
                <a:sym typeface="Calibri"/>
              </a:rPr>
              <a:t>curdate</a:t>
            </a:r>
            <a:r>
              <a:rPr lang="es-ES" sz="2000" b="1" i="0" u="none" strike="noStrike" cap="none" dirty="0">
                <a:solidFill>
                  <a:srgbClr val="0070C0"/>
                </a:solidFill>
                <a:latin typeface="Calibri"/>
                <a:ea typeface="Calibri"/>
                <a:cs typeface="Calibri"/>
                <a:sym typeface="Calibri"/>
              </a:rPr>
              <a:t>(),</a:t>
            </a:r>
            <a:r>
              <a:rPr lang="es-ES" sz="2000" b="1" i="0" u="none" strike="noStrike" cap="none" dirty="0" err="1">
                <a:solidFill>
                  <a:srgbClr val="0070C0"/>
                </a:solidFill>
                <a:latin typeface="Calibri"/>
                <a:ea typeface="Calibri"/>
                <a:cs typeface="Calibri"/>
                <a:sym typeface="Calibri"/>
              </a:rPr>
              <a:t>kfin</a:t>
            </a:r>
            <a:r>
              <a:rPr lang="es-ES" sz="2000" b="1" i="0" u="none" strike="noStrike" cap="none" dirty="0">
                <a:solidFill>
                  <a:srgbClr val="0070C0"/>
                </a:solidFill>
                <a:latin typeface="Calibri"/>
                <a:ea typeface="Calibri"/>
                <a:cs typeface="Calibri"/>
                <a:sym typeface="Calibri"/>
              </a:rPr>
              <a:t>=73256 </a:t>
            </a:r>
            <a:endParaRPr lang="es-ES" sz="1200" dirty="0"/>
          </a:p>
          <a:p>
            <a:pPr marL="0" marR="0" lvl="0" indent="0" algn="l" rtl="0">
              <a:spcBef>
                <a:spcPts val="0"/>
              </a:spcBef>
              <a:spcAft>
                <a:spcPts val="0"/>
              </a:spcAft>
              <a:buNone/>
            </a:pPr>
            <a:r>
              <a:rPr lang="es-ES" sz="2000" b="1" i="0" u="none" strike="noStrike" cap="none" dirty="0">
                <a:solidFill>
                  <a:srgbClr val="0070C0"/>
                </a:solidFill>
                <a:latin typeface="Calibri"/>
                <a:ea typeface="Calibri"/>
                <a:cs typeface="Calibri"/>
                <a:sym typeface="Calibri"/>
              </a:rPr>
              <a:t>WHERE </a:t>
            </a:r>
            <a:r>
              <a:rPr lang="es-ES" sz="2000" b="1" i="0" u="none" strike="noStrike" cap="none" dirty="0" err="1">
                <a:solidFill>
                  <a:srgbClr val="0070C0"/>
                </a:solidFill>
                <a:latin typeface="Calibri"/>
                <a:ea typeface="Calibri"/>
                <a:cs typeface="Calibri"/>
                <a:sym typeface="Calibri"/>
              </a:rPr>
              <a:t>numcontrato</a:t>
            </a:r>
            <a:r>
              <a:rPr lang="es-ES" sz="2000" b="1" i="0" u="none" strike="noStrike" cap="none" dirty="0">
                <a:solidFill>
                  <a:srgbClr val="0070C0"/>
                </a:solidFill>
                <a:latin typeface="Calibri"/>
                <a:ea typeface="Calibri"/>
                <a:cs typeface="Calibri"/>
                <a:sym typeface="Calibri"/>
              </a:rPr>
              <a:t>=21;</a:t>
            </a:r>
            <a:endParaRPr lang="es-ES" sz="1200" dirty="0"/>
          </a:p>
          <a:p>
            <a:pPr marL="0" marR="0" lvl="0" indent="0" algn="l" rtl="0">
              <a:spcBef>
                <a:spcPts val="0"/>
              </a:spcBef>
              <a:spcAft>
                <a:spcPts val="0"/>
              </a:spcAft>
              <a:buNone/>
            </a:pPr>
            <a:endParaRPr lang="es-ES" sz="2000" b="1" i="0" u="none" strike="noStrike" cap="none" dirty="0">
              <a:solidFill>
                <a:srgbClr val="0070C0"/>
              </a:solidFill>
              <a:latin typeface="Calibri"/>
              <a:ea typeface="Calibri"/>
              <a:cs typeface="Calibri"/>
              <a:sym typeface="Calibri"/>
            </a:endParaRPr>
          </a:p>
          <a:p>
            <a:pPr marL="0" marR="0" lvl="0" indent="0" algn="l" rtl="0">
              <a:spcBef>
                <a:spcPts val="0"/>
              </a:spcBef>
              <a:spcAft>
                <a:spcPts val="0"/>
              </a:spcAft>
              <a:buNone/>
            </a:pPr>
            <a:r>
              <a:rPr lang="es-ES" sz="2000" b="1" i="0" u="none" strike="noStrike" cap="none" dirty="0">
                <a:solidFill>
                  <a:srgbClr val="0070C0"/>
                </a:solidFill>
                <a:latin typeface="Calibri"/>
                <a:ea typeface="Calibri"/>
                <a:cs typeface="Calibri"/>
                <a:sym typeface="Calibri"/>
              </a:rPr>
              <a:t>UPDATE contratos INNER JOIN </a:t>
            </a:r>
            <a:r>
              <a:rPr lang="es-ES" sz="2000" b="1" i="0" u="none" strike="noStrike" cap="none" dirty="0" err="1">
                <a:solidFill>
                  <a:srgbClr val="0070C0"/>
                </a:solidFill>
                <a:latin typeface="Calibri"/>
                <a:ea typeface="Calibri"/>
                <a:cs typeface="Calibri"/>
                <a:sym typeface="Calibri"/>
              </a:rPr>
              <a:t>automoviles</a:t>
            </a:r>
            <a:r>
              <a:rPr lang="es-ES" sz="2000" b="1" i="0" u="none" strike="noStrike" cap="none" dirty="0">
                <a:solidFill>
                  <a:srgbClr val="0070C0"/>
                </a:solidFill>
                <a:latin typeface="Calibri"/>
                <a:ea typeface="Calibri"/>
                <a:cs typeface="Calibri"/>
                <a:sym typeface="Calibri"/>
              </a:rPr>
              <a:t> </a:t>
            </a:r>
            <a:endParaRPr lang="es-ES" sz="1200" dirty="0"/>
          </a:p>
          <a:p>
            <a:pPr marL="0" marR="0" lvl="0" indent="0" algn="l" rtl="0">
              <a:spcBef>
                <a:spcPts val="0"/>
              </a:spcBef>
              <a:spcAft>
                <a:spcPts val="0"/>
              </a:spcAft>
              <a:buNone/>
            </a:pPr>
            <a:r>
              <a:rPr lang="es-ES" sz="2000" b="1" i="0" u="none" strike="noStrike" cap="none" dirty="0">
                <a:solidFill>
                  <a:srgbClr val="0070C0"/>
                </a:solidFill>
                <a:latin typeface="Calibri"/>
                <a:ea typeface="Calibri"/>
                <a:cs typeface="Calibri"/>
                <a:sym typeface="Calibri"/>
              </a:rPr>
              <a:t>ON </a:t>
            </a:r>
            <a:r>
              <a:rPr lang="es-ES" sz="2000" b="1" i="0" u="none" strike="noStrike" cap="none" dirty="0" err="1">
                <a:solidFill>
                  <a:srgbClr val="0070C0"/>
                </a:solidFill>
                <a:latin typeface="Calibri"/>
                <a:ea typeface="Calibri"/>
                <a:cs typeface="Calibri"/>
                <a:sym typeface="Calibri"/>
              </a:rPr>
              <a:t>contratos.matricula</a:t>
            </a:r>
            <a:r>
              <a:rPr lang="es-ES" sz="2000" b="1" i="0" u="none" strike="noStrike" cap="none" dirty="0">
                <a:solidFill>
                  <a:srgbClr val="0070C0"/>
                </a:solidFill>
                <a:latin typeface="Calibri"/>
                <a:ea typeface="Calibri"/>
                <a:cs typeface="Calibri"/>
                <a:sym typeface="Calibri"/>
              </a:rPr>
              <a:t>=</a:t>
            </a:r>
            <a:r>
              <a:rPr lang="es-ES" sz="2000" b="1" i="0" u="none" strike="noStrike" cap="none" dirty="0" err="1">
                <a:solidFill>
                  <a:srgbClr val="0070C0"/>
                </a:solidFill>
                <a:latin typeface="Calibri"/>
                <a:ea typeface="Calibri"/>
                <a:cs typeface="Calibri"/>
                <a:sym typeface="Calibri"/>
              </a:rPr>
              <a:t>automoviles.matricula</a:t>
            </a:r>
            <a:r>
              <a:rPr lang="es-ES" sz="2000" b="1" i="0" u="none" strike="noStrike" cap="none" dirty="0">
                <a:solidFill>
                  <a:srgbClr val="0070C0"/>
                </a:solidFill>
                <a:latin typeface="Calibri"/>
                <a:ea typeface="Calibri"/>
                <a:cs typeface="Calibri"/>
                <a:sym typeface="Calibri"/>
              </a:rPr>
              <a:t> </a:t>
            </a:r>
            <a:endParaRPr lang="es-ES" sz="1200" dirty="0"/>
          </a:p>
          <a:p>
            <a:pPr marL="0" marR="0" lvl="0" indent="0" algn="l" rtl="0">
              <a:spcBef>
                <a:spcPts val="0"/>
              </a:spcBef>
              <a:spcAft>
                <a:spcPts val="0"/>
              </a:spcAft>
              <a:buNone/>
            </a:pPr>
            <a:r>
              <a:rPr lang="es-ES" sz="2000" b="1" i="0" u="none" strike="noStrike" cap="none" dirty="0">
                <a:solidFill>
                  <a:srgbClr val="0070C0"/>
                </a:solidFill>
                <a:latin typeface="Calibri"/>
                <a:ea typeface="Calibri"/>
                <a:cs typeface="Calibri"/>
                <a:sym typeface="Calibri"/>
              </a:rPr>
              <a:t>SET importe=precio*</a:t>
            </a:r>
            <a:r>
              <a:rPr lang="es-ES" sz="2000" b="1" i="0" u="none" strike="noStrike" cap="none" dirty="0" err="1">
                <a:solidFill>
                  <a:srgbClr val="0070C0"/>
                </a:solidFill>
                <a:latin typeface="Calibri"/>
                <a:ea typeface="Calibri"/>
                <a:cs typeface="Calibri"/>
                <a:sym typeface="Calibri"/>
              </a:rPr>
              <a:t>datediff</a:t>
            </a:r>
            <a:r>
              <a:rPr lang="es-ES" sz="2000" b="1" i="0" u="none" strike="noStrike" cap="none" dirty="0">
                <a:solidFill>
                  <a:srgbClr val="0070C0"/>
                </a:solidFill>
                <a:latin typeface="Calibri"/>
                <a:ea typeface="Calibri"/>
                <a:cs typeface="Calibri"/>
                <a:sym typeface="Calibri"/>
              </a:rPr>
              <a:t>(</a:t>
            </a:r>
            <a:r>
              <a:rPr lang="es-ES" sz="2000" b="1" i="0" u="none" strike="noStrike" cap="none" dirty="0" err="1">
                <a:solidFill>
                  <a:srgbClr val="0070C0"/>
                </a:solidFill>
                <a:latin typeface="Calibri"/>
                <a:ea typeface="Calibri"/>
                <a:cs typeface="Calibri"/>
                <a:sym typeface="Calibri"/>
              </a:rPr>
              <a:t>ffin,fini</a:t>
            </a:r>
            <a:r>
              <a:rPr lang="es-ES" sz="2000" b="1" i="0" u="none" strike="noStrike" cap="none" dirty="0">
                <a:solidFill>
                  <a:srgbClr val="0070C0"/>
                </a:solidFill>
                <a:latin typeface="Calibri"/>
                <a:ea typeface="Calibri"/>
                <a:cs typeface="Calibri"/>
                <a:sym typeface="Calibri"/>
              </a:rPr>
              <a:t>) </a:t>
            </a:r>
            <a:endParaRPr lang="es-ES" sz="1200" dirty="0"/>
          </a:p>
          <a:p>
            <a:pPr marL="0" marR="0" lvl="0" indent="0" algn="l" rtl="0">
              <a:spcBef>
                <a:spcPts val="0"/>
              </a:spcBef>
              <a:spcAft>
                <a:spcPts val="0"/>
              </a:spcAft>
              <a:buNone/>
            </a:pPr>
            <a:r>
              <a:rPr lang="es-ES" sz="2000" b="1" i="0" u="none" strike="noStrike" cap="none" dirty="0">
                <a:solidFill>
                  <a:srgbClr val="0070C0"/>
                </a:solidFill>
                <a:latin typeface="Calibri"/>
                <a:ea typeface="Calibri"/>
                <a:cs typeface="Calibri"/>
                <a:sym typeface="Calibri"/>
              </a:rPr>
              <a:t>WHERE </a:t>
            </a:r>
            <a:r>
              <a:rPr lang="es-ES" sz="2000" b="1" i="0" u="none" strike="noStrike" cap="none" dirty="0" err="1">
                <a:solidFill>
                  <a:srgbClr val="0070C0"/>
                </a:solidFill>
                <a:latin typeface="Calibri"/>
                <a:ea typeface="Calibri"/>
                <a:cs typeface="Calibri"/>
                <a:sym typeface="Calibri"/>
              </a:rPr>
              <a:t>numcontrato</a:t>
            </a:r>
            <a:r>
              <a:rPr lang="es-ES" sz="2000" b="1" i="0" u="none" strike="noStrike" cap="none" dirty="0">
                <a:solidFill>
                  <a:srgbClr val="0070C0"/>
                </a:solidFill>
                <a:latin typeface="Calibri"/>
                <a:ea typeface="Calibri"/>
                <a:cs typeface="Calibri"/>
                <a:sym typeface="Calibri"/>
              </a:rPr>
              <a:t>=21;</a:t>
            </a:r>
            <a:endParaRPr lang="es-ES" sz="1200" dirty="0"/>
          </a:p>
          <a:p>
            <a:pPr marL="0" marR="0" lvl="0" indent="0" algn="l" rtl="0">
              <a:spcBef>
                <a:spcPts val="0"/>
              </a:spcBef>
              <a:spcAft>
                <a:spcPts val="0"/>
              </a:spcAft>
              <a:buNone/>
            </a:pPr>
            <a:endParaRPr lang="es-ES" sz="2000" b="1" i="0" u="none" strike="noStrike" cap="none" dirty="0">
              <a:solidFill>
                <a:srgbClr val="0070C0"/>
              </a:solidFill>
              <a:latin typeface="Calibri"/>
              <a:ea typeface="Calibri"/>
              <a:cs typeface="Calibri"/>
              <a:sym typeface="Calibri"/>
            </a:endParaRPr>
          </a:p>
          <a:p>
            <a:pPr marL="0" marR="0" lvl="0" indent="0" algn="l" rtl="0">
              <a:spcBef>
                <a:spcPts val="0"/>
              </a:spcBef>
              <a:spcAft>
                <a:spcPts val="0"/>
              </a:spcAft>
              <a:buNone/>
            </a:pPr>
            <a:r>
              <a:rPr lang="es-ES" sz="2000" b="1" i="0" u="none" strike="noStrike" cap="none" dirty="0">
                <a:solidFill>
                  <a:srgbClr val="0070C0"/>
                </a:solidFill>
                <a:latin typeface="Calibri"/>
                <a:ea typeface="Calibri"/>
                <a:cs typeface="Calibri"/>
                <a:sym typeface="Calibri"/>
              </a:rPr>
              <a:t>UPDATE contratos INNER JOIN </a:t>
            </a:r>
            <a:r>
              <a:rPr lang="es-ES" sz="2000" b="1" i="0" u="none" strike="noStrike" cap="none" dirty="0" err="1">
                <a:solidFill>
                  <a:srgbClr val="0070C0"/>
                </a:solidFill>
                <a:latin typeface="Calibri"/>
                <a:ea typeface="Calibri"/>
                <a:cs typeface="Calibri"/>
                <a:sym typeface="Calibri"/>
              </a:rPr>
              <a:t>automoviles</a:t>
            </a:r>
            <a:r>
              <a:rPr lang="es-ES" sz="2000" b="1" i="0" u="none" strike="noStrike" cap="none" dirty="0">
                <a:solidFill>
                  <a:srgbClr val="0070C0"/>
                </a:solidFill>
                <a:latin typeface="Calibri"/>
                <a:ea typeface="Calibri"/>
                <a:cs typeface="Calibri"/>
                <a:sym typeface="Calibri"/>
              </a:rPr>
              <a:t> </a:t>
            </a:r>
            <a:endParaRPr lang="es-ES" sz="1200" dirty="0"/>
          </a:p>
          <a:p>
            <a:pPr marL="0" marR="0" lvl="0" indent="0" algn="l" rtl="0">
              <a:spcBef>
                <a:spcPts val="0"/>
              </a:spcBef>
              <a:spcAft>
                <a:spcPts val="0"/>
              </a:spcAft>
              <a:buNone/>
            </a:pPr>
            <a:r>
              <a:rPr lang="es-ES" sz="2000" b="1" i="0" u="none" strike="noStrike" cap="none" dirty="0">
                <a:solidFill>
                  <a:srgbClr val="0070C0"/>
                </a:solidFill>
                <a:latin typeface="Calibri"/>
                <a:ea typeface="Calibri"/>
                <a:cs typeface="Calibri"/>
                <a:sym typeface="Calibri"/>
              </a:rPr>
              <a:t>ON </a:t>
            </a:r>
            <a:r>
              <a:rPr lang="es-ES" sz="2000" b="1" i="0" u="none" strike="noStrike" cap="none" dirty="0" err="1">
                <a:solidFill>
                  <a:srgbClr val="0070C0"/>
                </a:solidFill>
                <a:latin typeface="Calibri"/>
                <a:ea typeface="Calibri"/>
                <a:cs typeface="Calibri"/>
                <a:sym typeface="Calibri"/>
              </a:rPr>
              <a:t>contratos.matricula</a:t>
            </a:r>
            <a:r>
              <a:rPr lang="es-ES" sz="2000" b="1" i="0" u="none" strike="noStrike" cap="none" dirty="0">
                <a:solidFill>
                  <a:srgbClr val="0070C0"/>
                </a:solidFill>
                <a:latin typeface="Calibri"/>
                <a:ea typeface="Calibri"/>
                <a:cs typeface="Calibri"/>
                <a:sym typeface="Calibri"/>
              </a:rPr>
              <a:t>=</a:t>
            </a:r>
            <a:r>
              <a:rPr lang="es-ES" sz="2000" b="1" i="0" u="none" strike="noStrike" cap="none" dirty="0" err="1">
                <a:solidFill>
                  <a:srgbClr val="0070C0"/>
                </a:solidFill>
                <a:latin typeface="Calibri"/>
                <a:ea typeface="Calibri"/>
                <a:cs typeface="Calibri"/>
                <a:sym typeface="Calibri"/>
              </a:rPr>
              <a:t>automoviles.matricula</a:t>
            </a:r>
            <a:r>
              <a:rPr lang="es-ES" sz="2000" b="1" i="0" u="none" strike="noStrike" cap="none" dirty="0">
                <a:solidFill>
                  <a:srgbClr val="0070C0"/>
                </a:solidFill>
                <a:latin typeface="Calibri"/>
                <a:ea typeface="Calibri"/>
                <a:cs typeface="Calibri"/>
                <a:sym typeface="Calibri"/>
              </a:rPr>
              <a:t> </a:t>
            </a:r>
            <a:endParaRPr lang="es-ES" sz="1200" dirty="0"/>
          </a:p>
          <a:p>
            <a:pPr marL="0" marR="0" lvl="0" indent="0" algn="l" rtl="0">
              <a:spcBef>
                <a:spcPts val="0"/>
              </a:spcBef>
              <a:spcAft>
                <a:spcPts val="0"/>
              </a:spcAft>
              <a:buNone/>
            </a:pPr>
            <a:r>
              <a:rPr lang="es-ES" sz="2000" b="1" i="0" u="none" strike="noStrike" cap="none" dirty="0">
                <a:solidFill>
                  <a:srgbClr val="0070C0"/>
                </a:solidFill>
                <a:latin typeface="Calibri"/>
                <a:ea typeface="Calibri"/>
                <a:cs typeface="Calibri"/>
                <a:sym typeface="Calibri"/>
              </a:rPr>
              <a:t>SET alquilado=</a:t>
            </a:r>
            <a:r>
              <a:rPr lang="es-ES" sz="2000" b="1" i="0" u="none" strike="noStrike" cap="none" dirty="0" err="1">
                <a:solidFill>
                  <a:srgbClr val="0070C0"/>
                </a:solidFill>
                <a:latin typeface="Calibri"/>
                <a:ea typeface="Calibri"/>
                <a:cs typeface="Calibri"/>
                <a:sym typeface="Calibri"/>
              </a:rPr>
              <a:t>false,kilometros</a:t>
            </a:r>
            <a:r>
              <a:rPr lang="es-ES" sz="2000" b="1" i="0" u="none" strike="noStrike" cap="none" dirty="0">
                <a:solidFill>
                  <a:srgbClr val="0070C0"/>
                </a:solidFill>
                <a:latin typeface="Calibri"/>
                <a:ea typeface="Calibri"/>
                <a:cs typeface="Calibri"/>
                <a:sym typeface="Calibri"/>
              </a:rPr>
              <a:t>=73256 </a:t>
            </a:r>
            <a:endParaRPr lang="es-ES" sz="1200" dirty="0"/>
          </a:p>
          <a:p>
            <a:pPr marL="0" marR="0" lvl="0" indent="0" algn="l" rtl="0">
              <a:spcBef>
                <a:spcPts val="0"/>
              </a:spcBef>
              <a:spcAft>
                <a:spcPts val="0"/>
              </a:spcAft>
              <a:buNone/>
            </a:pPr>
            <a:r>
              <a:rPr lang="es-ES" sz="2000" b="1" i="0" u="none" strike="noStrike" cap="none" dirty="0">
                <a:solidFill>
                  <a:srgbClr val="0070C0"/>
                </a:solidFill>
                <a:latin typeface="Calibri"/>
                <a:ea typeface="Calibri"/>
                <a:cs typeface="Calibri"/>
                <a:sym typeface="Calibri"/>
              </a:rPr>
              <a:t>WHERE </a:t>
            </a:r>
            <a:r>
              <a:rPr lang="es-ES" sz="2000" b="1" i="0" u="none" strike="noStrike" cap="none" dirty="0" err="1">
                <a:solidFill>
                  <a:srgbClr val="0070C0"/>
                </a:solidFill>
                <a:latin typeface="Calibri"/>
                <a:ea typeface="Calibri"/>
                <a:cs typeface="Calibri"/>
                <a:sym typeface="Calibri"/>
              </a:rPr>
              <a:t>numcontrato</a:t>
            </a:r>
            <a:r>
              <a:rPr lang="es-ES" sz="2000" b="1" i="0" u="none" strike="noStrike" cap="none" dirty="0">
                <a:solidFill>
                  <a:srgbClr val="0070C0"/>
                </a:solidFill>
                <a:latin typeface="Calibri"/>
                <a:ea typeface="Calibri"/>
                <a:cs typeface="Calibri"/>
                <a:sym typeface="Calibri"/>
              </a:rPr>
              <a:t>=21;</a:t>
            </a:r>
          </a:p>
          <a:p>
            <a:pPr marL="0" marR="0" lvl="0" indent="0" algn="l" rtl="0">
              <a:spcBef>
                <a:spcPts val="0"/>
              </a:spcBef>
              <a:spcAft>
                <a:spcPts val="0"/>
              </a:spcAft>
              <a:buNone/>
            </a:pPr>
            <a:endParaRPr lang="es-ES" sz="2000" b="1" i="0" u="none" strike="noStrike" cap="none" dirty="0">
              <a:solidFill>
                <a:srgbClr val="0070C0"/>
              </a:solidFill>
              <a:latin typeface="Calibri"/>
              <a:ea typeface="Calibri"/>
              <a:cs typeface="Calibri"/>
              <a:sym typeface="Calibri"/>
            </a:endParaRPr>
          </a:p>
          <a:p>
            <a:pPr marL="0" marR="0" lvl="0" indent="0" algn="l" rtl="0">
              <a:spcBef>
                <a:spcPts val="0"/>
              </a:spcBef>
              <a:spcAft>
                <a:spcPts val="0"/>
              </a:spcAft>
              <a:buNone/>
            </a:pPr>
            <a:r>
              <a:rPr lang="es-ES" sz="1700" b="0" i="0" u="none" strike="noStrike" cap="none" dirty="0">
                <a:solidFill>
                  <a:schemeClr val="dk1"/>
                </a:solidFill>
                <a:latin typeface="Calibri"/>
                <a:ea typeface="Calibri"/>
                <a:cs typeface="Calibri"/>
                <a:sym typeface="Calibri"/>
              </a:rPr>
              <a:t>Y si todo ha ido bien, ejecutaríamos al final la instrucción para que se confirme la transacción:</a:t>
            </a:r>
            <a:endParaRPr lang="es-ES" sz="1200" dirty="0"/>
          </a:p>
          <a:p>
            <a:pPr marL="0" marR="0" lvl="0" indent="0" algn="l" rtl="0">
              <a:spcBef>
                <a:spcPts val="0"/>
              </a:spcBef>
              <a:spcAft>
                <a:spcPts val="0"/>
              </a:spcAft>
              <a:buNone/>
            </a:pPr>
            <a:endParaRPr lang="es-ES" sz="1900" b="1" i="0" u="none" strike="noStrike" cap="none" dirty="0">
              <a:solidFill>
                <a:srgbClr val="0070C0"/>
              </a:solidFill>
              <a:latin typeface="Calibri"/>
              <a:ea typeface="Calibri"/>
              <a:cs typeface="Calibri"/>
              <a:sym typeface="Calibri"/>
            </a:endParaRPr>
          </a:p>
          <a:p>
            <a:pPr marL="0" marR="0" lvl="0" indent="0" algn="l" rtl="0">
              <a:spcBef>
                <a:spcPts val="0"/>
              </a:spcBef>
              <a:spcAft>
                <a:spcPts val="0"/>
              </a:spcAft>
              <a:buNone/>
            </a:pPr>
            <a:r>
              <a:rPr lang="es-ES" sz="1900" b="1" i="0" u="none" strike="noStrike" cap="none" dirty="0">
                <a:solidFill>
                  <a:srgbClr val="0070C0"/>
                </a:solidFill>
                <a:highlight>
                  <a:srgbClr val="FFFF00"/>
                </a:highlight>
                <a:latin typeface="Calibri"/>
                <a:ea typeface="Calibri"/>
                <a:cs typeface="Calibri"/>
                <a:sym typeface="Calibri"/>
              </a:rPr>
              <a:t>COMMIT;</a:t>
            </a:r>
            <a:endParaRPr lang="es-ES" sz="1200" dirty="0">
              <a:highlight>
                <a:srgbClr val="FFFF00"/>
              </a:highlight>
            </a:endParaRPr>
          </a:p>
          <a:p>
            <a:pPr marL="0" marR="0" lvl="0" indent="0" algn="l" rtl="0">
              <a:spcBef>
                <a:spcPts val="0"/>
              </a:spcBef>
              <a:spcAft>
                <a:spcPts val="0"/>
              </a:spcAft>
              <a:buNone/>
            </a:pPr>
            <a:endParaRPr lang="es-ES" sz="1200" dirty="0"/>
          </a:p>
          <a:p>
            <a:endParaRPr lang="es-ES" sz="1900" dirty="0"/>
          </a:p>
        </p:txBody>
      </p:sp>
      <p:sp>
        <p:nvSpPr>
          <p:cNvPr id="4" name="Marcador de número de diapositiva 3">
            <a:extLst>
              <a:ext uri="{FF2B5EF4-FFF2-40B4-BE49-F238E27FC236}">
                <a16:creationId xmlns:a16="http://schemas.microsoft.com/office/drawing/2014/main" id="{B364957C-F726-BEFC-9DEC-79FE7796C780}"/>
              </a:ext>
            </a:extLst>
          </p:cNvPr>
          <p:cNvSpPr>
            <a:spLocks noGrp="1"/>
          </p:cNvSpPr>
          <p:nvPr>
            <p:ph type="sldNum" idx="12"/>
          </p:nvPr>
        </p:nvSpPr>
        <p:spPr>
          <a:xfrm>
            <a:off x="6457950" y="6356350"/>
            <a:ext cx="2057400" cy="365125"/>
          </a:xfrm>
        </p:spPr>
        <p:txBody>
          <a:bodyPr>
            <a:normAutofit/>
          </a:bodyPr>
          <a:lstStyle/>
          <a:p>
            <a:pPr marL="0" lvl="0" indent="0" rtl="0">
              <a:spcBef>
                <a:spcPts val="0"/>
              </a:spcBef>
              <a:spcAft>
                <a:spcPts val="600"/>
              </a:spcAft>
              <a:buNone/>
            </a:pPr>
            <a:fld id="{00000000-1234-1234-1234-123412341234}" type="slidenum">
              <a:rPr lang="es-ES" smtClean="0"/>
              <a:pPr marL="0" lvl="0" indent="0" rtl="0">
                <a:spcBef>
                  <a:spcPts val="0"/>
                </a:spcBef>
                <a:spcAft>
                  <a:spcPts val="600"/>
                </a:spcAft>
                <a:buNone/>
              </a:pPr>
              <a:t>7</a:t>
            </a:fld>
            <a:endParaRPr lang="es-ES"/>
          </a:p>
        </p:txBody>
      </p:sp>
    </p:spTree>
    <p:extLst>
      <p:ext uri="{BB962C8B-B14F-4D97-AF65-F5344CB8AC3E}">
        <p14:creationId xmlns:p14="http://schemas.microsoft.com/office/powerpoint/2010/main" val="1509457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E888AA8-0114-3314-9820-84F716C9288D}"/>
              </a:ext>
            </a:extLst>
          </p:cNvPr>
          <p:cNvSpPr>
            <a:spLocks noGrp="1"/>
          </p:cNvSpPr>
          <p:nvPr>
            <p:ph type="title"/>
          </p:nvPr>
        </p:nvSpPr>
        <p:spPr>
          <a:xfrm>
            <a:off x="628650" y="365125"/>
            <a:ext cx="3938487" cy="559435"/>
          </a:xfrm>
        </p:spPr>
        <p:txBody>
          <a:bodyPr>
            <a:normAutofit/>
          </a:bodyPr>
          <a:lstStyle/>
          <a:p>
            <a:r>
              <a:rPr lang="es-ES" dirty="0"/>
              <a:t>TRANSACCIONES</a:t>
            </a:r>
          </a:p>
        </p:txBody>
      </p:sp>
      <p:pic>
        <p:nvPicPr>
          <p:cNvPr id="6" name="Picture 5" descr="Degradado azul y naranja con flechas">
            <a:extLst>
              <a:ext uri="{FF2B5EF4-FFF2-40B4-BE49-F238E27FC236}">
                <a16:creationId xmlns:a16="http://schemas.microsoft.com/office/drawing/2014/main" id="{45B98D35-5FAA-30E0-973C-0B5AFE45FB26}"/>
              </a:ext>
            </a:extLst>
          </p:cNvPr>
          <p:cNvPicPr>
            <a:picLocks noChangeAspect="1"/>
          </p:cNvPicPr>
          <p:nvPr/>
        </p:nvPicPr>
        <p:blipFill rotWithShape="1">
          <a:blip r:embed="rId2"/>
          <a:srcRect l="43467" r="17407"/>
          <a:stretch/>
        </p:blipFill>
        <p:spPr>
          <a:xfrm>
            <a:off x="5298275" y="0"/>
            <a:ext cx="4472089"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4" name="Marcador de número de diapositiva 3">
            <a:extLst>
              <a:ext uri="{FF2B5EF4-FFF2-40B4-BE49-F238E27FC236}">
                <a16:creationId xmlns:a16="http://schemas.microsoft.com/office/drawing/2014/main" id="{6A13C0B6-B54C-18BD-9D87-9B0A2D3966EE}"/>
              </a:ext>
            </a:extLst>
          </p:cNvPr>
          <p:cNvSpPr>
            <a:spLocks noGrp="1"/>
          </p:cNvSpPr>
          <p:nvPr>
            <p:ph type="sldNum" idx="12"/>
          </p:nvPr>
        </p:nvSpPr>
        <p:spPr>
          <a:xfrm>
            <a:off x="6457950" y="6356350"/>
            <a:ext cx="2057400" cy="365125"/>
          </a:xfrm>
        </p:spPr>
        <p:txBody>
          <a:bodyPr>
            <a:normAutofit/>
          </a:bodyPr>
          <a:lstStyle/>
          <a:p>
            <a:pPr marL="0" lvl="0" indent="0" rtl="0">
              <a:spcBef>
                <a:spcPts val="0"/>
              </a:spcBef>
              <a:spcAft>
                <a:spcPts val="600"/>
              </a:spcAft>
              <a:buNone/>
            </a:pPr>
            <a:fld id="{00000000-1234-1234-1234-123412341234}" type="slidenum">
              <a:rPr lang="es-ES">
                <a:solidFill>
                  <a:srgbClr val="FFFFFF"/>
                </a:solidFill>
              </a:rPr>
              <a:pPr marL="0" lvl="0" indent="0" rtl="0">
                <a:spcBef>
                  <a:spcPts val="0"/>
                </a:spcBef>
                <a:spcAft>
                  <a:spcPts val="600"/>
                </a:spcAft>
                <a:buNone/>
              </a:pPr>
              <a:t>8</a:t>
            </a:fld>
            <a:endParaRPr lang="es-ES">
              <a:solidFill>
                <a:srgbClr val="FFFFFF"/>
              </a:solidFill>
            </a:endParaRPr>
          </a:p>
        </p:txBody>
      </p:sp>
      <p:graphicFrame>
        <p:nvGraphicFramePr>
          <p:cNvPr id="19" name="Marcador de texto 2">
            <a:extLst>
              <a:ext uri="{FF2B5EF4-FFF2-40B4-BE49-F238E27FC236}">
                <a16:creationId xmlns:a16="http://schemas.microsoft.com/office/drawing/2014/main" id="{F0CF1716-9C58-2C32-5227-37BB3A4C6F61}"/>
              </a:ext>
            </a:extLst>
          </p:cNvPr>
          <p:cNvGraphicFramePr/>
          <p:nvPr>
            <p:extLst>
              <p:ext uri="{D42A27DB-BD31-4B8C-83A1-F6EECF244321}">
                <p14:modId xmlns:p14="http://schemas.microsoft.com/office/powerpoint/2010/main" val="3961228219"/>
              </p:ext>
            </p:extLst>
          </p:nvPr>
        </p:nvGraphicFramePr>
        <p:xfrm>
          <a:off x="304800" y="924561"/>
          <a:ext cx="6766560" cy="56794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46212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Arc 12">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6100024" y="863980"/>
            <a:ext cx="2987899" cy="2240924"/>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5E847EF9-6725-2D3C-1B6A-89A92207C2FF}"/>
              </a:ext>
            </a:extLst>
          </p:cNvPr>
          <p:cNvSpPr>
            <a:spLocks noGrp="1"/>
          </p:cNvSpPr>
          <p:nvPr>
            <p:ph type="title"/>
          </p:nvPr>
        </p:nvSpPr>
        <p:spPr>
          <a:xfrm>
            <a:off x="4421221" y="479493"/>
            <a:ext cx="4094129" cy="1325563"/>
          </a:xfrm>
        </p:spPr>
        <p:txBody>
          <a:bodyPr>
            <a:normAutofit/>
          </a:bodyPr>
          <a:lstStyle/>
          <a:p>
            <a:r>
              <a:rPr lang="es-ES"/>
              <a:t>TRANSACCIONES</a:t>
            </a:r>
            <a:endParaRPr lang="es-ES" dirty="0"/>
          </a:p>
        </p:txBody>
      </p:sp>
      <p:sp>
        <p:nvSpPr>
          <p:cNvPr id="15" name="Freeform: Shape 14">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004647"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Graphic 7" descr="Transferencia">
            <a:extLst>
              <a:ext uri="{FF2B5EF4-FFF2-40B4-BE49-F238E27FC236}">
                <a16:creationId xmlns:a16="http://schemas.microsoft.com/office/drawing/2014/main" id="{6AB9C7A6-1622-591C-1853-4D5F009DDF2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7386" y="1552610"/>
            <a:ext cx="2368214" cy="3583036"/>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14" name="Marcador de texto 2">
            <a:extLst>
              <a:ext uri="{FF2B5EF4-FFF2-40B4-BE49-F238E27FC236}">
                <a16:creationId xmlns:a16="http://schemas.microsoft.com/office/drawing/2014/main" id="{5E4EECA9-03D0-E373-2B11-8D446942CA5A}"/>
              </a:ext>
            </a:extLst>
          </p:cNvPr>
          <p:cNvSpPr>
            <a:spLocks noGrp="1"/>
          </p:cNvSpPr>
          <p:nvPr>
            <p:ph type="body" idx="1"/>
          </p:nvPr>
        </p:nvSpPr>
        <p:spPr>
          <a:xfrm>
            <a:off x="2686051" y="1463040"/>
            <a:ext cx="6174192" cy="5230167"/>
          </a:xfrm>
        </p:spPr>
        <p:txBody>
          <a:bodyPr>
            <a:normAutofit/>
          </a:bodyPr>
          <a:lstStyle/>
          <a:p>
            <a:r>
              <a:rPr lang="es-ES" sz="1800" dirty="0"/>
              <a:t>Cambio de estado de gestión de transacciones.</a:t>
            </a:r>
          </a:p>
          <a:p>
            <a:r>
              <a:rPr lang="es-ES" sz="1800" dirty="0"/>
              <a:t>Cada sesión cliente MySQL trabaja en un estado (transaccional o no transaccional).</a:t>
            </a:r>
          </a:p>
          <a:p>
            <a:r>
              <a:rPr lang="es-ES" sz="1800" dirty="0"/>
              <a:t>Puedes cambiar el estado para tu sesión mediante la instrucción </a:t>
            </a:r>
            <a:r>
              <a:rPr lang="es-ES" sz="1800" dirty="0">
                <a:highlight>
                  <a:srgbClr val="FFFF00"/>
                </a:highlight>
              </a:rPr>
              <a:t>SET AUTOCOMMIT</a:t>
            </a:r>
            <a:r>
              <a:rPr lang="es-ES" sz="1800" dirty="0"/>
              <a:t>.</a:t>
            </a:r>
          </a:p>
          <a:p>
            <a:pPr lvl="1"/>
            <a:r>
              <a:rPr lang="es-ES" sz="1800" dirty="0">
                <a:highlight>
                  <a:srgbClr val="C0C0C0"/>
                </a:highlight>
              </a:rPr>
              <a:t>SET AUTOCOMMIT=0;  </a:t>
            </a:r>
            <a:r>
              <a:rPr lang="es-ES" sz="1800" dirty="0"/>
              <a:t>/*Establece el estado transaccional*/</a:t>
            </a:r>
          </a:p>
          <a:p>
            <a:pPr lvl="1"/>
            <a:r>
              <a:rPr lang="es-ES" sz="1800" dirty="0">
                <a:highlight>
                  <a:srgbClr val="C0C0C0"/>
                </a:highlight>
              </a:rPr>
              <a:t>SET AUTOCOMMIT=1;  </a:t>
            </a:r>
            <a:r>
              <a:rPr lang="es-ES" sz="1800" dirty="0"/>
              <a:t>/*Establece el estado NO transaccional*/</a:t>
            </a:r>
          </a:p>
          <a:p>
            <a:r>
              <a:rPr lang="es-ES" sz="1800" dirty="0"/>
              <a:t>Por defecto, toda sesión se inicia en estado no transaccional (toda instrucción es una transacción que se </a:t>
            </a:r>
            <a:r>
              <a:rPr lang="es-ES" sz="1800" dirty="0" err="1"/>
              <a:t>autoconfirma</a:t>
            </a:r>
            <a:r>
              <a:rPr lang="es-ES" sz="1800" dirty="0"/>
              <a:t> al ejecutarla).</a:t>
            </a:r>
          </a:p>
          <a:p>
            <a:r>
              <a:rPr lang="es-ES" sz="1800" dirty="0"/>
              <a:t>También podemos leer el estado de esta variable del sistema con la instrucción:</a:t>
            </a:r>
          </a:p>
          <a:p>
            <a:pPr lvl="1"/>
            <a:r>
              <a:rPr lang="es-ES" sz="1800" dirty="0">
                <a:highlight>
                  <a:srgbClr val="00FF00"/>
                </a:highlight>
              </a:rPr>
              <a:t>SHOW VARIABLES WHERE </a:t>
            </a:r>
            <a:r>
              <a:rPr lang="es-ES" sz="1800" dirty="0" err="1">
                <a:highlight>
                  <a:srgbClr val="00FF00"/>
                </a:highlight>
              </a:rPr>
              <a:t>Variable_name</a:t>
            </a:r>
            <a:r>
              <a:rPr lang="es-ES" sz="1800" dirty="0">
                <a:highlight>
                  <a:srgbClr val="00FF00"/>
                </a:highlight>
              </a:rPr>
              <a:t>='</a:t>
            </a:r>
            <a:r>
              <a:rPr lang="es-ES" sz="1800" dirty="0" err="1">
                <a:highlight>
                  <a:srgbClr val="00FF00"/>
                </a:highlight>
              </a:rPr>
              <a:t>autocommit</a:t>
            </a:r>
            <a:r>
              <a:rPr lang="es-ES" sz="1800" dirty="0">
                <a:highlight>
                  <a:srgbClr val="00FF00"/>
                </a:highlight>
              </a:rPr>
              <a:t>';</a:t>
            </a:r>
          </a:p>
          <a:p>
            <a:endParaRPr lang="es-ES" sz="1000" dirty="0"/>
          </a:p>
        </p:txBody>
      </p:sp>
      <p:sp>
        <p:nvSpPr>
          <p:cNvPr id="4" name="Marcador de número de diapositiva 3">
            <a:extLst>
              <a:ext uri="{FF2B5EF4-FFF2-40B4-BE49-F238E27FC236}">
                <a16:creationId xmlns:a16="http://schemas.microsoft.com/office/drawing/2014/main" id="{2E54E0C3-F45C-C85D-300B-95E12FF58C25}"/>
              </a:ext>
            </a:extLst>
          </p:cNvPr>
          <p:cNvSpPr>
            <a:spLocks noGrp="1"/>
          </p:cNvSpPr>
          <p:nvPr>
            <p:ph type="sldNum" idx="12"/>
          </p:nvPr>
        </p:nvSpPr>
        <p:spPr>
          <a:xfrm>
            <a:off x="6457950" y="6356350"/>
            <a:ext cx="2057400" cy="365125"/>
          </a:xfrm>
        </p:spPr>
        <p:txBody>
          <a:bodyPr>
            <a:normAutofit/>
          </a:bodyPr>
          <a:lstStyle/>
          <a:p>
            <a:pPr marL="0" lvl="0" indent="0" rtl="0">
              <a:spcBef>
                <a:spcPts val="0"/>
              </a:spcBef>
              <a:spcAft>
                <a:spcPts val="600"/>
              </a:spcAft>
              <a:buNone/>
            </a:pPr>
            <a:fld id="{00000000-1234-1234-1234-123412341234}" type="slidenum">
              <a:rPr lang="es-ES" smtClean="0"/>
              <a:pPr marL="0" lvl="0" indent="0" rtl="0">
                <a:spcBef>
                  <a:spcPts val="0"/>
                </a:spcBef>
                <a:spcAft>
                  <a:spcPts val="600"/>
                </a:spcAft>
                <a:buNone/>
              </a:pPr>
              <a:t>9</a:t>
            </a:fld>
            <a:endParaRPr lang="es-ES"/>
          </a:p>
        </p:txBody>
      </p:sp>
    </p:spTree>
    <p:extLst>
      <p:ext uri="{BB962C8B-B14F-4D97-AF65-F5344CB8AC3E}">
        <p14:creationId xmlns:p14="http://schemas.microsoft.com/office/powerpoint/2010/main" val="2499685213"/>
      </p:ext>
    </p:extLst>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1488</Words>
  <Application>Microsoft Office PowerPoint</Application>
  <PresentationFormat>Presentación en pantalla (4:3)</PresentationFormat>
  <Paragraphs>156</Paragraphs>
  <Slides>13</Slides>
  <Notes>1</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13</vt:i4>
      </vt:variant>
    </vt:vector>
  </HeadingPairs>
  <TitlesOfParts>
    <vt:vector size="16" baseType="lpstr">
      <vt:lpstr>Arial</vt:lpstr>
      <vt:lpstr>Calibri</vt:lpstr>
      <vt:lpstr>Tema de Office</vt:lpstr>
      <vt:lpstr>Presentación de PowerPoint</vt:lpstr>
      <vt:lpstr>TRANSACCIONES</vt:lpstr>
      <vt:lpstr>TRANSACCIONES</vt:lpstr>
      <vt:lpstr>TRANSACCIONES</vt:lpstr>
      <vt:lpstr>TRANSACCIONES</vt:lpstr>
      <vt:lpstr>TRANSACCIONES</vt:lpstr>
      <vt:lpstr>TRANSACCIONES</vt:lpstr>
      <vt:lpstr>TRANSACCIONES</vt:lpstr>
      <vt:lpstr>TRANSACCIONES</vt:lpstr>
      <vt:lpstr>TRANSACCIONES</vt:lpstr>
      <vt:lpstr>TRANSACCIONES</vt:lpstr>
      <vt:lpstr>TRANSACCIONES</vt:lpstr>
      <vt:lpstr>TRANSACCIONES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Nuria Celis Nieto</cp:lastModifiedBy>
  <cp:revision>1</cp:revision>
  <dcterms:modified xsi:type="dcterms:W3CDTF">2024-02-27T18:09:35Z</dcterms:modified>
</cp:coreProperties>
</file>